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544" r:id="rId2"/>
    <p:sldId id="5075" r:id="rId3"/>
    <p:sldId id="4032" r:id="rId4"/>
    <p:sldId id="3965" r:id="rId5"/>
    <p:sldId id="4102" r:id="rId6"/>
    <p:sldId id="4062" r:id="rId7"/>
    <p:sldId id="322" r:id="rId8"/>
    <p:sldId id="4087" r:id="rId9"/>
    <p:sldId id="311" r:id="rId10"/>
    <p:sldId id="1087" r:id="rId11"/>
    <p:sldId id="1331" r:id="rId12"/>
    <p:sldId id="299" r:id="rId13"/>
    <p:sldId id="306" r:id="rId14"/>
    <p:sldId id="305" r:id="rId15"/>
    <p:sldId id="304" r:id="rId16"/>
    <p:sldId id="260" r:id="rId17"/>
    <p:sldId id="1334" r:id="rId18"/>
    <p:sldId id="1333" r:id="rId19"/>
    <p:sldId id="324" r:id="rId20"/>
    <p:sldId id="302" r:id="rId21"/>
    <p:sldId id="5076" r:id="rId22"/>
    <p:sldId id="313" r:id="rId23"/>
    <p:sldId id="314" r:id="rId24"/>
    <p:sldId id="315" r:id="rId25"/>
    <p:sldId id="301" r:id="rId26"/>
    <p:sldId id="300" r:id="rId27"/>
    <p:sldId id="316" r:id="rId28"/>
    <p:sldId id="5077" r:id="rId29"/>
    <p:sldId id="5078" r:id="rId30"/>
    <p:sldId id="5079" r:id="rId31"/>
    <p:sldId id="308" r:id="rId32"/>
    <p:sldId id="328" r:id="rId33"/>
    <p:sldId id="307" r:id="rId34"/>
    <p:sldId id="309" r:id="rId35"/>
    <p:sldId id="282" r:id="rId36"/>
    <p:sldId id="257" r:id="rId37"/>
    <p:sldId id="258" r:id="rId38"/>
    <p:sldId id="5080" r:id="rId39"/>
    <p:sldId id="261" r:id="rId40"/>
    <p:sldId id="262" r:id="rId41"/>
    <p:sldId id="263" r:id="rId42"/>
    <p:sldId id="264" r:id="rId43"/>
    <p:sldId id="265" r:id="rId44"/>
    <p:sldId id="266" r:id="rId45"/>
    <p:sldId id="267" r:id="rId46"/>
    <p:sldId id="268" r:id="rId47"/>
    <p:sldId id="269" r:id="rId48"/>
    <p:sldId id="4081" r:id="rId49"/>
    <p:sldId id="4084" r:id="rId50"/>
    <p:sldId id="4987" r:id="rId51"/>
    <p:sldId id="497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eej Fawzat Anagrh" userId="3ef6c84e-ddbf-4131-a820-9d35c533672d" providerId="ADAL" clId="{21B1660A-6D9C-42A2-8BD0-73D0738A8838}"/>
    <pc:docChg chg="custSel addSld delSld modSld">
      <pc:chgData name="Areej Fawzat Anagrh" userId="3ef6c84e-ddbf-4131-a820-9d35c533672d" providerId="ADAL" clId="{21B1660A-6D9C-42A2-8BD0-73D0738A8838}" dt="2021-04-11T09:07:00.471" v="51" actId="47"/>
      <pc:docMkLst>
        <pc:docMk/>
      </pc:docMkLst>
      <pc:sldChg chg="addSp delSp modSp add del mod delAnim">
        <pc:chgData name="Areej Fawzat Anagrh" userId="3ef6c84e-ddbf-4131-a820-9d35c533672d" providerId="ADAL" clId="{21B1660A-6D9C-42A2-8BD0-73D0738A8838}" dt="2021-04-11T09:07:00.471" v="51" actId="47"/>
        <pc:sldMkLst>
          <pc:docMk/>
          <pc:sldMk cId="1472406023" sldId="5081"/>
        </pc:sldMkLst>
        <pc:spChg chg="add mod">
          <ac:chgData name="Areej Fawzat Anagrh" userId="3ef6c84e-ddbf-4131-a820-9d35c533672d" providerId="ADAL" clId="{21B1660A-6D9C-42A2-8BD0-73D0738A8838}" dt="2021-04-11T08:55:43.841" v="12" actId="14100"/>
          <ac:spMkLst>
            <pc:docMk/>
            <pc:sldMk cId="1472406023" sldId="5081"/>
            <ac:spMk id="5" creationId="{8EE5A196-7EDC-48BF-9A53-6DE89981B7E3}"/>
          </ac:spMkLst>
        </pc:spChg>
        <pc:spChg chg="add mod">
          <ac:chgData name="Areej Fawzat Anagrh" userId="3ef6c84e-ddbf-4131-a820-9d35c533672d" providerId="ADAL" clId="{21B1660A-6D9C-42A2-8BD0-73D0738A8838}" dt="2021-04-11T08:56:50.313" v="37" actId="1076"/>
          <ac:spMkLst>
            <pc:docMk/>
            <pc:sldMk cId="1472406023" sldId="5081"/>
            <ac:spMk id="6" creationId="{FAD912EA-DA84-4CE1-8C7F-61651E494A5E}"/>
          </ac:spMkLst>
        </pc:spChg>
        <pc:spChg chg="add mod">
          <ac:chgData name="Areej Fawzat Anagrh" userId="3ef6c84e-ddbf-4131-a820-9d35c533672d" providerId="ADAL" clId="{21B1660A-6D9C-42A2-8BD0-73D0738A8838}" dt="2021-04-11T08:57:08.371" v="43" actId="1076"/>
          <ac:spMkLst>
            <pc:docMk/>
            <pc:sldMk cId="1472406023" sldId="5081"/>
            <ac:spMk id="10" creationId="{95F42A13-7189-45F1-B1A2-F638F611871C}"/>
          </ac:spMkLst>
        </pc:spChg>
        <pc:spChg chg="del">
          <ac:chgData name="Areej Fawzat Anagrh" userId="3ef6c84e-ddbf-4131-a820-9d35c533672d" providerId="ADAL" clId="{21B1660A-6D9C-42A2-8BD0-73D0738A8838}" dt="2021-04-11T08:54:54.248" v="1" actId="478"/>
          <ac:spMkLst>
            <pc:docMk/>
            <pc:sldMk cId="1472406023" sldId="5081"/>
            <ac:spMk id="12" creationId="{FA647C4A-AE6B-483E-986B-3C5119995BCB}"/>
          </ac:spMkLst>
        </pc:spChg>
        <pc:graphicFrameChg chg="add mod modGraphic">
          <ac:chgData name="Areej Fawzat Anagrh" userId="3ef6c84e-ddbf-4131-a820-9d35c533672d" providerId="ADAL" clId="{21B1660A-6D9C-42A2-8BD0-73D0738A8838}" dt="2021-04-11T09:06:18.028" v="50"/>
          <ac:graphicFrameMkLst>
            <pc:docMk/>
            <pc:sldMk cId="1472406023" sldId="5081"/>
            <ac:graphicFrameMk id="3" creationId="{1B742345-2406-4A58-AB74-C330A20DDDE4}"/>
          </ac:graphicFrameMkLst>
        </pc:graphicFrameChg>
        <pc:graphicFrameChg chg="add mod">
          <ac:chgData name="Areej Fawzat Anagrh" userId="3ef6c84e-ddbf-4131-a820-9d35c533672d" providerId="ADAL" clId="{21B1660A-6D9C-42A2-8BD0-73D0738A8838}" dt="2021-04-11T08:57:29.490" v="45" actId="1076"/>
          <ac:graphicFrameMkLst>
            <pc:docMk/>
            <pc:sldMk cId="1472406023" sldId="5081"/>
            <ac:graphicFrameMk id="11" creationId="{CFE5ED97-062B-4A54-8D77-30EA39BE511B}"/>
          </ac:graphicFrameMkLst>
        </pc:graphicFrameChg>
        <pc:picChg chg="mod">
          <ac:chgData name="Areej Fawzat Anagrh" userId="3ef6c84e-ddbf-4131-a820-9d35c533672d" providerId="ADAL" clId="{21B1660A-6D9C-42A2-8BD0-73D0738A8838}" dt="2021-04-11T08:56:47.384" v="36" actId="14100"/>
          <ac:picMkLst>
            <pc:docMk/>
            <pc:sldMk cId="1472406023" sldId="5081"/>
            <ac:picMk id="34818" creationId="{00000000-0000-0000-0000-000000000000}"/>
          </ac:picMkLst>
        </pc:picChg>
      </pc:sldChg>
    </pc:docChg>
  </pc:docChgLst>
  <pc:docChgLst>
    <pc:chgData name="Areej Fawzat Anagrh" userId="3ef6c84e-ddbf-4131-a820-9d35c533672d" providerId="ADAL" clId="{515B53C7-DC94-4D74-AE05-64FF87E83BCA}"/>
    <pc:docChg chg="custSel addSld delSld modSld sldOrd">
      <pc:chgData name="Areej Fawzat Anagrh" userId="3ef6c84e-ddbf-4131-a820-9d35c533672d" providerId="ADAL" clId="{515B53C7-DC94-4D74-AE05-64FF87E83BCA}" dt="2021-04-09T09:39:50.887" v="347"/>
      <pc:docMkLst>
        <pc:docMk/>
      </pc:docMkLst>
      <pc:sldChg chg="modSp modAnim">
        <pc:chgData name="Areej Fawzat Anagrh" userId="3ef6c84e-ddbf-4131-a820-9d35c533672d" providerId="ADAL" clId="{515B53C7-DC94-4D74-AE05-64FF87E83BCA}" dt="2021-04-09T09:38:42.660" v="344" actId="20577"/>
        <pc:sldMkLst>
          <pc:docMk/>
          <pc:sldMk cId="1473235103" sldId="257"/>
        </pc:sldMkLst>
        <pc:spChg chg="mod">
          <ac:chgData name="Areej Fawzat Anagrh" userId="3ef6c84e-ddbf-4131-a820-9d35c533672d" providerId="ADAL" clId="{515B53C7-DC94-4D74-AE05-64FF87E83BCA}" dt="2021-04-09T09:38:42.660" v="344" actId="20577"/>
          <ac:spMkLst>
            <pc:docMk/>
            <pc:sldMk cId="1473235103" sldId="257"/>
            <ac:spMk id="3" creationId="{00000000-0000-0000-0000-000000000000}"/>
          </ac:spMkLst>
        </pc:spChg>
      </pc:sldChg>
      <pc:sldChg chg="del">
        <pc:chgData name="Areej Fawzat Anagrh" userId="3ef6c84e-ddbf-4131-a820-9d35c533672d" providerId="ADAL" clId="{515B53C7-DC94-4D74-AE05-64FF87E83BCA}" dt="2021-04-08T15:32:16.390" v="20" actId="47"/>
        <pc:sldMkLst>
          <pc:docMk/>
          <pc:sldMk cId="309994518" sldId="289"/>
        </pc:sldMkLst>
      </pc:sldChg>
      <pc:sldChg chg="del">
        <pc:chgData name="Areej Fawzat Anagrh" userId="3ef6c84e-ddbf-4131-a820-9d35c533672d" providerId="ADAL" clId="{515B53C7-DC94-4D74-AE05-64FF87E83BCA}" dt="2021-04-08T15:31:01.902" v="3" actId="47"/>
        <pc:sldMkLst>
          <pc:docMk/>
          <pc:sldMk cId="3253587082" sldId="290"/>
        </pc:sldMkLst>
      </pc:sldChg>
      <pc:sldChg chg="del">
        <pc:chgData name="Areej Fawzat Anagrh" userId="3ef6c84e-ddbf-4131-a820-9d35c533672d" providerId="ADAL" clId="{515B53C7-DC94-4D74-AE05-64FF87E83BCA}" dt="2021-04-08T15:31:04.126" v="4" actId="47"/>
        <pc:sldMkLst>
          <pc:docMk/>
          <pc:sldMk cId="2826888784" sldId="291"/>
        </pc:sldMkLst>
      </pc:sldChg>
      <pc:sldChg chg="del">
        <pc:chgData name="Areej Fawzat Anagrh" userId="3ef6c84e-ddbf-4131-a820-9d35c533672d" providerId="ADAL" clId="{515B53C7-DC94-4D74-AE05-64FF87E83BCA}" dt="2021-04-08T15:31:07.978" v="10" actId="47"/>
        <pc:sldMkLst>
          <pc:docMk/>
          <pc:sldMk cId="1334582408" sldId="292"/>
        </pc:sldMkLst>
      </pc:sldChg>
      <pc:sldChg chg="del">
        <pc:chgData name="Areej Fawzat Anagrh" userId="3ef6c84e-ddbf-4131-a820-9d35c533672d" providerId="ADAL" clId="{515B53C7-DC94-4D74-AE05-64FF87E83BCA}" dt="2021-04-08T15:31:07.098" v="9" actId="47"/>
        <pc:sldMkLst>
          <pc:docMk/>
          <pc:sldMk cId="215862627" sldId="293"/>
        </pc:sldMkLst>
      </pc:sldChg>
      <pc:sldChg chg="del">
        <pc:chgData name="Areej Fawzat Anagrh" userId="3ef6c84e-ddbf-4131-a820-9d35c533672d" providerId="ADAL" clId="{515B53C7-DC94-4D74-AE05-64FF87E83BCA}" dt="2021-04-08T15:31:06.062" v="7" actId="47"/>
        <pc:sldMkLst>
          <pc:docMk/>
          <pc:sldMk cId="993972245" sldId="294"/>
        </pc:sldMkLst>
      </pc:sldChg>
      <pc:sldChg chg="del">
        <pc:chgData name="Areej Fawzat Anagrh" userId="3ef6c84e-ddbf-4131-a820-9d35c533672d" providerId="ADAL" clId="{515B53C7-DC94-4D74-AE05-64FF87E83BCA}" dt="2021-04-08T15:31:05.415" v="6" actId="47"/>
        <pc:sldMkLst>
          <pc:docMk/>
          <pc:sldMk cId="2048496559" sldId="295"/>
        </pc:sldMkLst>
      </pc:sldChg>
      <pc:sldChg chg="del">
        <pc:chgData name="Areej Fawzat Anagrh" userId="3ef6c84e-ddbf-4131-a820-9d35c533672d" providerId="ADAL" clId="{515B53C7-DC94-4D74-AE05-64FF87E83BCA}" dt="2021-04-08T15:31:04.892" v="5" actId="47"/>
        <pc:sldMkLst>
          <pc:docMk/>
          <pc:sldMk cId="2099561714" sldId="296"/>
        </pc:sldMkLst>
      </pc:sldChg>
      <pc:sldChg chg="del">
        <pc:chgData name="Areej Fawzat Anagrh" userId="3ef6c84e-ddbf-4131-a820-9d35c533672d" providerId="ADAL" clId="{515B53C7-DC94-4D74-AE05-64FF87E83BCA}" dt="2021-04-08T15:31:06.514" v="8" actId="47"/>
        <pc:sldMkLst>
          <pc:docMk/>
          <pc:sldMk cId="2526675765" sldId="297"/>
        </pc:sldMkLst>
      </pc:sldChg>
      <pc:sldChg chg="modSp mod">
        <pc:chgData name="Areej Fawzat Anagrh" userId="3ef6c84e-ddbf-4131-a820-9d35c533672d" providerId="ADAL" clId="{515B53C7-DC94-4D74-AE05-64FF87E83BCA}" dt="2021-04-08T16:00:38.626" v="336" actId="14100"/>
        <pc:sldMkLst>
          <pc:docMk/>
          <pc:sldMk cId="1902189522" sldId="299"/>
        </pc:sldMkLst>
        <pc:spChg chg="mod">
          <ac:chgData name="Areej Fawzat Anagrh" userId="3ef6c84e-ddbf-4131-a820-9d35c533672d" providerId="ADAL" clId="{515B53C7-DC94-4D74-AE05-64FF87E83BCA}" dt="2021-04-08T16:00:38.626" v="336" actId="14100"/>
          <ac:spMkLst>
            <pc:docMk/>
            <pc:sldMk cId="1902189522" sldId="299"/>
            <ac:spMk id="8" creationId="{00000000-0000-0000-0000-000000000000}"/>
          </ac:spMkLst>
        </pc:spChg>
      </pc:sldChg>
      <pc:sldChg chg="addSp delSp modSp mod">
        <pc:chgData name="Areej Fawzat Anagrh" userId="3ef6c84e-ddbf-4131-a820-9d35c533672d" providerId="ADAL" clId="{515B53C7-DC94-4D74-AE05-64FF87E83BCA}" dt="2021-04-08T15:34:20.750" v="30" actId="1076"/>
        <pc:sldMkLst>
          <pc:docMk/>
          <pc:sldMk cId="2028403809" sldId="300"/>
        </pc:sldMkLst>
        <pc:picChg chg="add mod">
          <ac:chgData name="Areej Fawzat Anagrh" userId="3ef6c84e-ddbf-4131-a820-9d35c533672d" providerId="ADAL" clId="{515B53C7-DC94-4D74-AE05-64FF87E83BCA}" dt="2021-04-08T15:34:00.312" v="28" actId="1076"/>
          <ac:picMkLst>
            <pc:docMk/>
            <pc:sldMk cId="2028403809" sldId="300"/>
            <ac:picMk id="3" creationId="{17000D9B-070D-4A23-AB23-EBA3C4759373}"/>
          </ac:picMkLst>
        </pc:picChg>
        <pc:picChg chg="add mod">
          <ac:chgData name="Areej Fawzat Anagrh" userId="3ef6c84e-ddbf-4131-a820-9d35c533672d" providerId="ADAL" clId="{515B53C7-DC94-4D74-AE05-64FF87E83BCA}" dt="2021-04-08T15:34:20.750" v="30" actId="1076"/>
          <ac:picMkLst>
            <pc:docMk/>
            <pc:sldMk cId="2028403809" sldId="300"/>
            <ac:picMk id="5" creationId="{3BF387D4-77DD-4EA6-9FF3-F28F9954CA45}"/>
          </ac:picMkLst>
        </pc:picChg>
        <pc:picChg chg="del">
          <ac:chgData name="Areej Fawzat Anagrh" userId="3ef6c84e-ddbf-4131-a820-9d35c533672d" providerId="ADAL" clId="{515B53C7-DC94-4D74-AE05-64FF87E83BCA}" dt="2021-04-08T15:33:47.440" v="23" actId="478"/>
          <ac:picMkLst>
            <pc:docMk/>
            <pc:sldMk cId="2028403809" sldId="300"/>
            <ac:picMk id="7170" creationId="{00000000-0000-0000-0000-000000000000}"/>
          </ac:picMkLst>
        </pc:picChg>
      </pc:sldChg>
      <pc:sldChg chg="modSp mod">
        <pc:chgData name="Areej Fawzat Anagrh" userId="3ef6c84e-ddbf-4131-a820-9d35c533672d" providerId="ADAL" clId="{515B53C7-DC94-4D74-AE05-64FF87E83BCA}" dt="2021-04-08T15:34:35.543" v="33" actId="1076"/>
        <pc:sldMkLst>
          <pc:docMk/>
          <pc:sldMk cId="1508243232" sldId="301"/>
        </pc:sldMkLst>
        <pc:spChg chg="mod">
          <ac:chgData name="Areej Fawzat Anagrh" userId="3ef6c84e-ddbf-4131-a820-9d35c533672d" providerId="ADAL" clId="{515B53C7-DC94-4D74-AE05-64FF87E83BCA}" dt="2021-04-08T15:34:35.543" v="33" actId="1076"/>
          <ac:spMkLst>
            <pc:docMk/>
            <pc:sldMk cId="1508243232" sldId="301"/>
            <ac:spMk id="7" creationId="{00000000-0000-0000-0000-000000000000}"/>
          </ac:spMkLst>
        </pc:spChg>
      </pc:sldChg>
      <pc:sldChg chg="addSp modSp mod">
        <pc:chgData name="Areej Fawzat Anagrh" userId="3ef6c84e-ddbf-4131-a820-9d35c533672d" providerId="ADAL" clId="{515B53C7-DC94-4D74-AE05-64FF87E83BCA}" dt="2021-04-08T15:47:01.997" v="113" actId="1076"/>
        <pc:sldMkLst>
          <pc:docMk/>
          <pc:sldMk cId="642158989" sldId="304"/>
        </pc:sldMkLst>
        <pc:picChg chg="ord">
          <ac:chgData name="Areej Fawzat Anagrh" userId="3ef6c84e-ddbf-4131-a820-9d35c533672d" providerId="ADAL" clId="{515B53C7-DC94-4D74-AE05-64FF87E83BCA}" dt="2021-04-08T15:46:55.086" v="110" actId="166"/>
          <ac:picMkLst>
            <pc:docMk/>
            <pc:sldMk cId="642158989" sldId="304"/>
            <ac:picMk id="5" creationId="{A27BE16C-2664-41BE-9A7B-9B1F6E5E5898}"/>
          </ac:picMkLst>
        </pc:picChg>
        <pc:picChg chg="add mod ord">
          <ac:chgData name="Areej Fawzat Anagrh" userId="3ef6c84e-ddbf-4131-a820-9d35c533672d" providerId="ADAL" clId="{515B53C7-DC94-4D74-AE05-64FF87E83BCA}" dt="2021-04-08T15:46:59.068" v="112" actId="1076"/>
          <ac:picMkLst>
            <pc:docMk/>
            <pc:sldMk cId="642158989" sldId="304"/>
            <ac:picMk id="8" creationId="{76B6D251-EE44-4E68-9876-20B9EA36D7EC}"/>
          </ac:picMkLst>
        </pc:picChg>
        <pc:picChg chg="add mod">
          <ac:chgData name="Areej Fawzat Anagrh" userId="3ef6c84e-ddbf-4131-a820-9d35c533672d" providerId="ADAL" clId="{515B53C7-DC94-4D74-AE05-64FF87E83BCA}" dt="2021-04-08T15:47:01.997" v="113" actId="1076"/>
          <ac:picMkLst>
            <pc:docMk/>
            <pc:sldMk cId="642158989" sldId="304"/>
            <ac:picMk id="9" creationId="{2869566F-1B09-402D-8D4F-5A960699D674}"/>
          </ac:picMkLst>
        </pc:picChg>
      </pc:sldChg>
      <pc:sldChg chg="modSp mod">
        <pc:chgData name="Areej Fawzat Anagrh" userId="3ef6c84e-ddbf-4131-a820-9d35c533672d" providerId="ADAL" clId="{515B53C7-DC94-4D74-AE05-64FF87E83BCA}" dt="2021-04-08T15:31:31.246" v="19" actId="1076"/>
        <pc:sldMkLst>
          <pc:docMk/>
          <pc:sldMk cId="2346588629" sldId="305"/>
        </pc:sldMkLst>
        <pc:spChg chg="mod">
          <ac:chgData name="Areej Fawzat Anagrh" userId="3ef6c84e-ddbf-4131-a820-9d35c533672d" providerId="ADAL" clId="{515B53C7-DC94-4D74-AE05-64FF87E83BCA}" dt="2021-04-08T15:31:29.263" v="18" actId="1076"/>
          <ac:spMkLst>
            <pc:docMk/>
            <pc:sldMk cId="2346588629" sldId="305"/>
            <ac:spMk id="5" creationId="{F493B7D7-3084-4D63-A9A9-9B1722C22766}"/>
          </ac:spMkLst>
        </pc:spChg>
        <pc:picChg chg="mod">
          <ac:chgData name="Areej Fawzat Anagrh" userId="3ef6c84e-ddbf-4131-a820-9d35c533672d" providerId="ADAL" clId="{515B53C7-DC94-4D74-AE05-64FF87E83BCA}" dt="2021-04-08T15:31:31.246" v="19" actId="1076"/>
          <ac:picMkLst>
            <pc:docMk/>
            <pc:sldMk cId="2346588629" sldId="305"/>
            <ac:picMk id="2" creationId="{F05E877A-B838-4C12-845E-4DF302F33E0D}"/>
          </ac:picMkLst>
        </pc:picChg>
      </pc:sldChg>
      <pc:sldChg chg="modSp mod">
        <pc:chgData name="Areej Fawzat Anagrh" userId="3ef6c84e-ddbf-4131-a820-9d35c533672d" providerId="ADAL" clId="{515B53C7-DC94-4D74-AE05-64FF87E83BCA}" dt="2021-04-08T15:44:34.324" v="103" actId="1076"/>
        <pc:sldMkLst>
          <pc:docMk/>
          <pc:sldMk cId="3110592683" sldId="306"/>
        </pc:sldMkLst>
        <pc:picChg chg="mod">
          <ac:chgData name="Areej Fawzat Anagrh" userId="3ef6c84e-ddbf-4131-a820-9d35c533672d" providerId="ADAL" clId="{515B53C7-DC94-4D74-AE05-64FF87E83BCA}" dt="2021-04-08T15:44:34.324" v="103" actId="1076"/>
          <ac:picMkLst>
            <pc:docMk/>
            <pc:sldMk cId="3110592683" sldId="306"/>
            <ac:picMk id="2" creationId="{0EFD3460-6A88-4573-80C1-3D59FB8C2FCF}"/>
          </ac:picMkLst>
        </pc:picChg>
      </pc:sldChg>
      <pc:sldChg chg="ord">
        <pc:chgData name="Areej Fawzat Anagrh" userId="3ef6c84e-ddbf-4131-a820-9d35c533672d" providerId="ADAL" clId="{515B53C7-DC94-4D74-AE05-64FF87E83BCA}" dt="2021-04-08T15:42:02.679" v="77"/>
        <pc:sldMkLst>
          <pc:docMk/>
          <pc:sldMk cId="2305886393" sldId="307"/>
        </pc:sldMkLst>
      </pc:sldChg>
      <pc:sldChg chg="ord">
        <pc:chgData name="Areej Fawzat Anagrh" userId="3ef6c84e-ddbf-4131-a820-9d35c533672d" providerId="ADAL" clId="{515B53C7-DC94-4D74-AE05-64FF87E83BCA}" dt="2021-04-08T15:41:55.246" v="73"/>
        <pc:sldMkLst>
          <pc:docMk/>
          <pc:sldMk cId="3471588333" sldId="309"/>
        </pc:sldMkLst>
      </pc:sldChg>
      <pc:sldChg chg="ord">
        <pc:chgData name="Areej Fawzat Anagrh" userId="3ef6c84e-ddbf-4131-a820-9d35c533672d" providerId="ADAL" clId="{515B53C7-DC94-4D74-AE05-64FF87E83BCA}" dt="2021-04-08T16:00:21.204" v="330"/>
        <pc:sldMkLst>
          <pc:docMk/>
          <pc:sldMk cId="51897613" sldId="311"/>
        </pc:sldMkLst>
      </pc:sldChg>
      <pc:sldChg chg="addSp modSp mod">
        <pc:chgData name="Areej Fawzat Anagrh" userId="3ef6c84e-ddbf-4131-a820-9d35c533672d" providerId="ADAL" clId="{515B53C7-DC94-4D74-AE05-64FF87E83BCA}" dt="2021-04-08T15:48:01.047" v="149" actId="20577"/>
        <pc:sldMkLst>
          <pc:docMk/>
          <pc:sldMk cId="0" sldId="314"/>
        </pc:sldMkLst>
        <pc:spChg chg="add mod">
          <ac:chgData name="Areej Fawzat Anagrh" userId="3ef6c84e-ddbf-4131-a820-9d35c533672d" providerId="ADAL" clId="{515B53C7-DC94-4D74-AE05-64FF87E83BCA}" dt="2021-04-08T15:48:01.047" v="149" actId="20577"/>
          <ac:spMkLst>
            <pc:docMk/>
            <pc:sldMk cId="0" sldId="314"/>
            <ac:spMk id="5" creationId="{052B6CF5-4205-4190-BBB2-F72F75A8DBE4}"/>
          </ac:spMkLst>
        </pc:spChg>
      </pc:sldChg>
      <pc:sldChg chg="del">
        <pc:chgData name="Areej Fawzat Anagrh" userId="3ef6c84e-ddbf-4131-a820-9d35c533672d" providerId="ADAL" clId="{515B53C7-DC94-4D74-AE05-64FF87E83BCA}" dt="2021-04-08T16:00:25.429" v="331" actId="47"/>
        <pc:sldMkLst>
          <pc:docMk/>
          <pc:sldMk cId="0" sldId="321"/>
        </pc:sldMkLst>
      </pc:sldChg>
      <pc:sldChg chg="modSp mod ord">
        <pc:chgData name="Areej Fawzat Anagrh" userId="3ef6c84e-ddbf-4131-a820-9d35c533672d" providerId="ADAL" clId="{515B53C7-DC94-4D74-AE05-64FF87E83BCA}" dt="2021-04-08T16:00:29.252" v="333"/>
        <pc:sldMkLst>
          <pc:docMk/>
          <pc:sldMk cId="0" sldId="322"/>
        </pc:sldMkLst>
        <pc:graphicFrameChg chg="mod modGraphic">
          <ac:chgData name="Areej Fawzat Anagrh" userId="3ef6c84e-ddbf-4131-a820-9d35c533672d" providerId="ADAL" clId="{515B53C7-DC94-4D74-AE05-64FF87E83BCA}" dt="2021-04-08T15:53:06.137" v="200" actId="20577"/>
          <ac:graphicFrameMkLst>
            <pc:docMk/>
            <pc:sldMk cId="0" sldId="322"/>
            <ac:graphicFrameMk id="2" creationId="{40281B3B-D8A4-4232-88AE-9CE986BAF357}"/>
          </ac:graphicFrameMkLst>
        </pc:graphicFrameChg>
      </pc:sldChg>
      <pc:sldChg chg="addSp modSp mod">
        <pc:chgData name="Areej Fawzat Anagrh" userId="3ef6c84e-ddbf-4131-a820-9d35c533672d" providerId="ADAL" clId="{515B53C7-DC94-4D74-AE05-64FF87E83BCA}" dt="2021-04-08T15:47:28.189" v="117" actId="1076"/>
        <pc:sldMkLst>
          <pc:docMk/>
          <pc:sldMk cId="0" sldId="324"/>
        </pc:sldMkLst>
        <pc:picChg chg="add mod">
          <ac:chgData name="Areej Fawzat Anagrh" userId="3ef6c84e-ddbf-4131-a820-9d35c533672d" providerId="ADAL" clId="{515B53C7-DC94-4D74-AE05-64FF87E83BCA}" dt="2021-04-08T15:47:28.189" v="117" actId="1076"/>
          <ac:picMkLst>
            <pc:docMk/>
            <pc:sldMk cId="0" sldId="324"/>
            <ac:picMk id="2" creationId="{834E968F-E94B-497B-954B-1BB45AF5E30F}"/>
          </ac:picMkLst>
        </pc:picChg>
      </pc:sldChg>
      <pc:sldChg chg="del">
        <pc:chgData name="Areej Fawzat Anagrh" userId="3ef6c84e-ddbf-4131-a820-9d35c533672d" providerId="ADAL" clId="{515B53C7-DC94-4D74-AE05-64FF87E83BCA}" dt="2021-04-09T09:37:43.688" v="337" actId="47"/>
        <pc:sldMkLst>
          <pc:docMk/>
          <pc:sldMk cId="0" sldId="329"/>
        </pc:sldMkLst>
      </pc:sldChg>
      <pc:sldChg chg="del">
        <pc:chgData name="Areej Fawzat Anagrh" userId="3ef6c84e-ddbf-4131-a820-9d35c533672d" providerId="ADAL" clId="{515B53C7-DC94-4D74-AE05-64FF87E83BCA}" dt="2021-04-09T09:37:46.837" v="340" actId="47"/>
        <pc:sldMkLst>
          <pc:docMk/>
          <pc:sldMk cId="0" sldId="330"/>
        </pc:sldMkLst>
      </pc:sldChg>
      <pc:sldChg chg="del">
        <pc:chgData name="Areej Fawzat Anagrh" userId="3ef6c84e-ddbf-4131-a820-9d35c533672d" providerId="ADAL" clId="{515B53C7-DC94-4D74-AE05-64FF87E83BCA}" dt="2021-04-09T09:37:44.526" v="338" actId="47"/>
        <pc:sldMkLst>
          <pc:docMk/>
          <pc:sldMk cId="0" sldId="331"/>
        </pc:sldMkLst>
      </pc:sldChg>
      <pc:sldChg chg="del">
        <pc:chgData name="Areej Fawzat Anagrh" userId="3ef6c84e-ddbf-4131-a820-9d35c533672d" providerId="ADAL" clId="{515B53C7-DC94-4D74-AE05-64FF87E83BCA}" dt="2021-04-09T09:37:45.205" v="339" actId="47"/>
        <pc:sldMkLst>
          <pc:docMk/>
          <pc:sldMk cId="0" sldId="332"/>
        </pc:sldMkLst>
      </pc:sldChg>
      <pc:sldChg chg="del">
        <pc:chgData name="Areej Fawzat Anagrh" userId="3ef6c84e-ddbf-4131-a820-9d35c533672d" providerId="ADAL" clId="{515B53C7-DC94-4D74-AE05-64FF87E83BCA}" dt="2021-04-09T09:37:47.869" v="341" actId="47"/>
        <pc:sldMkLst>
          <pc:docMk/>
          <pc:sldMk cId="0" sldId="333"/>
        </pc:sldMkLst>
      </pc:sldChg>
      <pc:sldChg chg="addSp delSp modSp mod delAnim modAnim">
        <pc:chgData name="Areej Fawzat Anagrh" userId="3ef6c84e-ddbf-4131-a820-9d35c533672d" providerId="ADAL" clId="{515B53C7-DC94-4D74-AE05-64FF87E83BCA}" dt="2021-04-08T16:00:15.363" v="327" actId="14100"/>
        <pc:sldMkLst>
          <pc:docMk/>
          <pc:sldMk cId="4110550913" sldId="1331"/>
        </pc:sldMkLst>
        <pc:picChg chg="add mod">
          <ac:chgData name="Areej Fawzat Anagrh" userId="3ef6c84e-ddbf-4131-a820-9d35c533672d" providerId="ADAL" clId="{515B53C7-DC94-4D74-AE05-64FF87E83BCA}" dt="2021-04-08T16:00:15.363" v="327" actId="14100"/>
          <ac:picMkLst>
            <pc:docMk/>
            <pc:sldMk cId="4110550913" sldId="1331"/>
            <ac:picMk id="6" creationId="{7A2FF4A2-A293-4C6D-A04A-0E36ED7B9380}"/>
          </ac:picMkLst>
        </pc:picChg>
        <pc:picChg chg="del">
          <ac:chgData name="Areej Fawzat Anagrh" userId="3ef6c84e-ddbf-4131-a820-9d35c533672d" providerId="ADAL" clId="{515B53C7-DC94-4D74-AE05-64FF87E83BCA}" dt="2021-04-08T16:00:02.405" v="320" actId="478"/>
          <ac:picMkLst>
            <pc:docMk/>
            <pc:sldMk cId="4110550913" sldId="1331"/>
            <ac:picMk id="7" creationId="{FFE1042B-9C43-482B-80C7-B7D1CC452B65}"/>
          </ac:picMkLst>
        </pc:picChg>
      </pc:sldChg>
      <pc:sldChg chg="setBg">
        <pc:chgData name="Areej Fawzat Anagrh" userId="3ef6c84e-ddbf-4131-a820-9d35c533672d" providerId="ADAL" clId="{515B53C7-DC94-4D74-AE05-64FF87E83BCA}" dt="2021-04-09T09:39:50.887" v="347"/>
        <pc:sldMkLst>
          <pc:docMk/>
          <pc:sldMk cId="4213659267" sldId="4084"/>
        </pc:sldMkLst>
      </pc:sldChg>
      <pc:sldChg chg="modSp mod ord">
        <pc:chgData name="Areej Fawzat Anagrh" userId="3ef6c84e-ddbf-4131-a820-9d35c533672d" providerId="ADAL" clId="{515B53C7-DC94-4D74-AE05-64FF87E83BCA}" dt="2021-04-08T16:00:31.467" v="335"/>
        <pc:sldMkLst>
          <pc:docMk/>
          <pc:sldMk cId="1561241844" sldId="4087"/>
        </pc:sldMkLst>
        <pc:spChg chg="mod">
          <ac:chgData name="Areej Fawzat Anagrh" userId="3ef6c84e-ddbf-4131-a820-9d35c533672d" providerId="ADAL" clId="{515B53C7-DC94-4D74-AE05-64FF87E83BCA}" dt="2021-04-08T15:56:10.980" v="289" actId="20577"/>
          <ac:spMkLst>
            <pc:docMk/>
            <pc:sldMk cId="1561241844" sldId="4087"/>
            <ac:spMk id="36" creationId="{20569E77-4821-48F8-A8F9-DC40948AD48F}"/>
          </ac:spMkLst>
        </pc:spChg>
      </pc:sldChg>
      <pc:sldChg chg="setBg">
        <pc:chgData name="Areej Fawzat Anagrh" userId="3ef6c84e-ddbf-4131-a820-9d35c533672d" providerId="ADAL" clId="{515B53C7-DC94-4D74-AE05-64FF87E83BCA}" dt="2021-04-09T09:39:34.623" v="346"/>
        <pc:sldMkLst>
          <pc:docMk/>
          <pc:sldMk cId="3740861348" sldId="4974"/>
        </pc:sldMkLst>
      </pc:sldChg>
      <pc:sldChg chg="modSp mod">
        <pc:chgData name="Areej Fawzat Anagrh" userId="3ef6c84e-ddbf-4131-a820-9d35c533672d" providerId="ADAL" clId="{515B53C7-DC94-4D74-AE05-64FF87E83BCA}" dt="2021-04-08T15:30:44.275" v="2" actId="20577"/>
        <pc:sldMkLst>
          <pc:docMk/>
          <pc:sldMk cId="1186353602" sldId="5075"/>
        </pc:sldMkLst>
        <pc:spChg chg="mod">
          <ac:chgData name="Areej Fawzat Anagrh" userId="3ef6c84e-ddbf-4131-a820-9d35c533672d" providerId="ADAL" clId="{515B53C7-DC94-4D74-AE05-64FF87E83BCA}" dt="2021-04-08T15:30:44.275" v="2" actId="20577"/>
          <ac:spMkLst>
            <pc:docMk/>
            <pc:sldMk cId="1186353602" sldId="5075"/>
            <ac:spMk id="36" creationId="{B7F09AE9-FECE-4E23-B06B-63B6BAFDF424}"/>
          </ac:spMkLst>
        </pc:spChg>
        <pc:spChg chg="mod">
          <ac:chgData name="Areej Fawzat Anagrh" userId="3ef6c84e-ddbf-4131-a820-9d35c533672d" providerId="ADAL" clId="{515B53C7-DC94-4D74-AE05-64FF87E83BCA}" dt="2021-04-08T15:30:26" v="0" actId="20577"/>
          <ac:spMkLst>
            <pc:docMk/>
            <pc:sldMk cId="1186353602" sldId="5075"/>
            <ac:spMk id="37" creationId="{EE7B4096-05C5-495E-8277-6575A3F14878}"/>
          </ac:spMkLst>
        </pc:spChg>
      </pc:sldChg>
      <pc:sldChg chg="del">
        <pc:chgData name="Areej Fawzat Anagrh" userId="3ef6c84e-ddbf-4131-a820-9d35c533672d" providerId="ADAL" clId="{515B53C7-DC94-4D74-AE05-64FF87E83BCA}" dt="2021-04-08T15:31:08.711" v="11" actId="47"/>
        <pc:sldMkLst>
          <pc:docMk/>
          <pc:sldMk cId="715303565" sldId="5076"/>
        </pc:sldMkLst>
      </pc:sldChg>
      <pc:sldChg chg="addSp modSp new mod modAnim">
        <pc:chgData name="Areej Fawzat Anagrh" userId="3ef6c84e-ddbf-4131-a820-9d35c533672d" providerId="ADAL" clId="{515B53C7-DC94-4D74-AE05-64FF87E83BCA}" dt="2021-04-08T15:37:21.585" v="52"/>
        <pc:sldMkLst>
          <pc:docMk/>
          <pc:sldMk cId="1818203025" sldId="5076"/>
        </pc:sldMkLst>
        <pc:spChg chg="add mod">
          <ac:chgData name="Areej Fawzat Anagrh" userId="3ef6c84e-ddbf-4131-a820-9d35c533672d" providerId="ADAL" clId="{515B53C7-DC94-4D74-AE05-64FF87E83BCA}" dt="2021-04-08T15:37:05.646" v="48" actId="1076"/>
          <ac:spMkLst>
            <pc:docMk/>
            <pc:sldMk cId="1818203025" sldId="5076"/>
            <ac:spMk id="7" creationId="{4E2CD0AE-E3DB-4F8A-AC1C-9E3D86C1339A}"/>
          </ac:spMkLst>
        </pc:spChg>
        <pc:picChg chg="add mod">
          <ac:chgData name="Areej Fawzat Anagrh" userId="3ef6c84e-ddbf-4131-a820-9d35c533672d" providerId="ADAL" clId="{515B53C7-DC94-4D74-AE05-64FF87E83BCA}" dt="2021-04-08T15:36:06.118" v="40" actId="1076"/>
          <ac:picMkLst>
            <pc:docMk/>
            <pc:sldMk cId="1818203025" sldId="5076"/>
            <ac:picMk id="3" creationId="{47EAC9EB-F681-457C-B372-C7B6A8065FD4}"/>
          </ac:picMkLst>
        </pc:picChg>
        <pc:picChg chg="add mod">
          <ac:chgData name="Areej Fawzat Anagrh" userId="3ef6c84e-ddbf-4131-a820-9d35c533672d" providerId="ADAL" clId="{515B53C7-DC94-4D74-AE05-64FF87E83BCA}" dt="2021-04-08T15:36:38.013" v="42" actId="1076"/>
          <ac:picMkLst>
            <pc:docMk/>
            <pc:sldMk cId="1818203025" sldId="5076"/>
            <ac:picMk id="4" creationId="{D06373FE-601A-4683-99FC-5D9087FC03AD}"/>
          </ac:picMkLst>
        </pc:picChg>
        <pc:picChg chg="add mod">
          <ac:chgData name="Areej Fawzat Anagrh" userId="3ef6c84e-ddbf-4131-a820-9d35c533672d" providerId="ADAL" clId="{515B53C7-DC94-4D74-AE05-64FF87E83BCA}" dt="2021-04-08T15:36:46.120" v="44" actId="1076"/>
          <ac:picMkLst>
            <pc:docMk/>
            <pc:sldMk cId="1818203025" sldId="5076"/>
            <ac:picMk id="5" creationId="{F015CEE1-2475-4537-983E-FF86F5A474ED}"/>
          </ac:picMkLst>
        </pc:picChg>
        <pc:picChg chg="add mod">
          <ac:chgData name="Areej Fawzat Anagrh" userId="3ef6c84e-ddbf-4131-a820-9d35c533672d" providerId="ADAL" clId="{515B53C7-DC94-4D74-AE05-64FF87E83BCA}" dt="2021-04-08T15:36:51.391" v="46" actId="1076"/>
          <ac:picMkLst>
            <pc:docMk/>
            <pc:sldMk cId="1818203025" sldId="5076"/>
            <ac:picMk id="6" creationId="{0465FEE6-7223-4D38-BA39-DBA3708ADDFE}"/>
          </ac:picMkLst>
        </pc:picChg>
      </pc:sldChg>
      <pc:sldChg chg="addSp delSp modSp new mod modAnim">
        <pc:chgData name="Areej Fawzat Anagrh" userId="3ef6c84e-ddbf-4131-a820-9d35c533672d" providerId="ADAL" clId="{515B53C7-DC94-4D74-AE05-64FF87E83BCA}" dt="2021-04-08T15:38:51.427" v="71"/>
        <pc:sldMkLst>
          <pc:docMk/>
          <pc:sldMk cId="3127982005" sldId="5077"/>
        </pc:sldMkLst>
        <pc:picChg chg="add mod">
          <ac:chgData name="Areej Fawzat Anagrh" userId="3ef6c84e-ddbf-4131-a820-9d35c533672d" providerId="ADAL" clId="{515B53C7-DC94-4D74-AE05-64FF87E83BCA}" dt="2021-04-08T15:38:21.941" v="62" actId="1076"/>
          <ac:picMkLst>
            <pc:docMk/>
            <pc:sldMk cId="3127982005" sldId="5077"/>
            <ac:picMk id="3" creationId="{D3C0BD2B-8C72-4219-83B4-25362D6E5651}"/>
          </ac:picMkLst>
        </pc:picChg>
        <pc:picChg chg="add del">
          <ac:chgData name="Areej Fawzat Anagrh" userId="3ef6c84e-ddbf-4131-a820-9d35c533672d" providerId="ADAL" clId="{515B53C7-DC94-4D74-AE05-64FF87E83BCA}" dt="2021-04-08T15:38:20.587" v="61" actId="478"/>
          <ac:picMkLst>
            <pc:docMk/>
            <pc:sldMk cId="3127982005" sldId="5077"/>
            <ac:picMk id="7" creationId="{71A7D35F-C348-4AFC-A484-2EE53487ED3F}"/>
          </ac:picMkLst>
        </pc:picChg>
        <pc:cxnChg chg="add mod">
          <ac:chgData name="Areej Fawzat Anagrh" userId="3ef6c84e-ddbf-4131-a820-9d35c533672d" providerId="ADAL" clId="{515B53C7-DC94-4D74-AE05-64FF87E83BCA}" dt="2021-04-08T15:38:41.821" v="68" actId="1076"/>
          <ac:cxnSpMkLst>
            <pc:docMk/>
            <pc:sldMk cId="3127982005" sldId="5077"/>
            <ac:cxnSpMk id="5" creationId="{BE677DDF-A807-4195-A4F0-5401A42DD68D}"/>
          </ac:cxnSpMkLst>
        </pc:cxnChg>
        <pc:cxnChg chg="add mod">
          <ac:chgData name="Areej Fawzat Anagrh" userId="3ef6c84e-ddbf-4131-a820-9d35c533672d" providerId="ADAL" clId="{515B53C7-DC94-4D74-AE05-64FF87E83BCA}" dt="2021-04-08T15:38:29.831" v="64" actId="1076"/>
          <ac:cxnSpMkLst>
            <pc:docMk/>
            <pc:sldMk cId="3127982005" sldId="5077"/>
            <ac:cxnSpMk id="8" creationId="{1084F1E1-55C9-4D6A-9E27-7665B5F48FCB}"/>
          </ac:cxnSpMkLst>
        </pc:cxnChg>
        <pc:cxnChg chg="add mod">
          <ac:chgData name="Areej Fawzat Anagrh" userId="3ef6c84e-ddbf-4131-a820-9d35c533672d" providerId="ADAL" clId="{515B53C7-DC94-4D74-AE05-64FF87E83BCA}" dt="2021-04-08T15:38:39.302" v="67" actId="14100"/>
          <ac:cxnSpMkLst>
            <pc:docMk/>
            <pc:sldMk cId="3127982005" sldId="5077"/>
            <ac:cxnSpMk id="9" creationId="{3828165C-3AAD-4315-AC12-17B58D3AD2C1}"/>
          </ac:cxnSpMkLst>
        </pc:cxnChg>
      </pc:sldChg>
      <pc:sldChg chg="del">
        <pc:chgData name="Areej Fawzat Anagrh" userId="3ef6c84e-ddbf-4131-a820-9d35c533672d" providerId="ADAL" clId="{515B53C7-DC94-4D74-AE05-64FF87E83BCA}" dt="2021-04-08T15:31:09.347" v="12" actId="47"/>
        <pc:sldMkLst>
          <pc:docMk/>
          <pc:sldMk cId="3549821872" sldId="5077"/>
        </pc:sldMkLst>
      </pc:sldChg>
      <pc:sldChg chg="del">
        <pc:chgData name="Areej Fawzat Anagrh" userId="3ef6c84e-ddbf-4131-a820-9d35c533672d" providerId="ADAL" clId="{515B53C7-DC94-4D74-AE05-64FF87E83BCA}" dt="2021-04-08T15:31:12.506" v="13" actId="47"/>
        <pc:sldMkLst>
          <pc:docMk/>
          <pc:sldMk cId="1050407305" sldId="5078"/>
        </pc:sldMkLst>
      </pc:sldChg>
      <pc:sldChg chg="addSp modSp new mod">
        <pc:chgData name="Areej Fawzat Anagrh" userId="3ef6c84e-ddbf-4131-a820-9d35c533672d" providerId="ADAL" clId="{515B53C7-DC94-4D74-AE05-64FF87E83BCA}" dt="2021-04-08T15:43:27.028" v="89" actId="14100"/>
        <pc:sldMkLst>
          <pc:docMk/>
          <pc:sldMk cId="1592017251" sldId="5078"/>
        </pc:sldMkLst>
        <pc:picChg chg="add mod">
          <ac:chgData name="Areej Fawzat Anagrh" userId="3ef6c84e-ddbf-4131-a820-9d35c533672d" providerId="ADAL" clId="{515B53C7-DC94-4D74-AE05-64FF87E83BCA}" dt="2021-04-08T15:43:16.365" v="84" actId="1076"/>
          <ac:picMkLst>
            <pc:docMk/>
            <pc:sldMk cId="1592017251" sldId="5078"/>
            <ac:picMk id="3" creationId="{F0188606-6A3D-411A-8DD6-54E599DE9A56}"/>
          </ac:picMkLst>
        </pc:picChg>
        <pc:picChg chg="add mod">
          <ac:chgData name="Areej Fawzat Anagrh" userId="3ef6c84e-ddbf-4131-a820-9d35c533672d" providerId="ADAL" clId="{515B53C7-DC94-4D74-AE05-64FF87E83BCA}" dt="2021-04-08T15:43:27.028" v="89" actId="14100"/>
          <ac:picMkLst>
            <pc:docMk/>
            <pc:sldMk cId="1592017251" sldId="5078"/>
            <ac:picMk id="5" creationId="{3564947A-1736-474A-84AE-9EBA12451EB0}"/>
          </ac:picMkLst>
        </pc:picChg>
      </pc:sldChg>
      <pc:sldChg chg="del">
        <pc:chgData name="Areej Fawzat Anagrh" userId="3ef6c84e-ddbf-4131-a820-9d35c533672d" providerId="ADAL" clId="{515B53C7-DC94-4D74-AE05-64FF87E83BCA}" dt="2021-04-08T15:31:13.689" v="14" actId="47"/>
        <pc:sldMkLst>
          <pc:docMk/>
          <pc:sldMk cId="1617671225" sldId="5079"/>
        </pc:sldMkLst>
      </pc:sldChg>
      <pc:sldChg chg="addSp modSp new mod">
        <pc:chgData name="Areej Fawzat Anagrh" userId="3ef6c84e-ddbf-4131-a820-9d35c533672d" providerId="ADAL" clId="{515B53C7-DC94-4D74-AE05-64FF87E83BCA}" dt="2021-04-08T15:44:03.797" v="102" actId="14100"/>
        <pc:sldMkLst>
          <pc:docMk/>
          <pc:sldMk cId="3348343025" sldId="5079"/>
        </pc:sldMkLst>
        <pc:picChg chg="add mod">
          <ac:chgData name="Areej Fawzat Anagrh" userId="3ef6c84e-ddbf-4131-a820-9d35c533672d" providerId="ADAL" clId="{515B53C7-DC94-4D74-AE05-64FF87E83BCA}" dt="2021-04-08T15:44:03.797" v="102" actId="14100"/>
          <ac:picMkLst>
            <pc:docMk/>
            <pc:sldMk cId="3348343025" sldId="5079"/>
            <ac:picMk id="3" creationId="{EACE7320-AF5F-4182-9CE0-5AC919896173}"/>
          </ac:picMkLst>
        </pc:picChg>
      </pc:sldChg>
      <pc:sldChg chg="new del">
        <pc:chgData name="Areej Fawzat Anagrh" userId="3ef6c84e-ddbf-4131-a820-9d35c533672d" providerId="ADAL" clId="{515B53C7-DC94-4D74-AE05-64FF87E83BCA}" dt="2021-04-08T15:43:42.744" v="94" actId="47"/>
        <pc:sldMkLst>
          <pc:docMk/>
          <pc:sldMk cId="1261856571" sldId="5080"/>
        </pc:sldMkLst>
      </pc:sldChg>
      <pc:sldChg chg="addSp delSp modSp new del mod delAnim modAnim">
        <pc:chgData name="Areej Fawzat Anagrh" userId="3ef6c84e-ddbf-4131-a820-9d35c533672d" providerId="ADAL" clId="{515B53C7-DC94-4D74-AE05-64FF87E83BCA}" dt="2021-04-08T16:00:17.575" v="328" actId="47"/>
        <pc:sldMkLst>
          <pc:docMk/>
          <pc:sldMk cId="1429342303" sldId="5080"/>
        </pc:sldMkLst>
        <pc:spChg chg="add mod">
          <ac:chgData name="Areej Fawzat Anagrh" userId="3ef6c84e-ddbf-4131-a820-9d35c533672d" providerId="ADAL" clId="{515B53C7-DC94-4D74-AE05-64FF87E83BCA}" dt="2021-04-08T15:59:47.342" v="319" actId="1076"/>
          <ac:spMkLst>
            <pc:docMk/>
            <pc:sldMk cId="1429342303" sldId="5080"/>
            <ac:spMk id="3" creationId="{388E6647-2EFC-43CF-B6A2-EA6038C658DC}"/>
          </ac:spMkLst>
        </pc:spChg>
        <pc:picChg chg="add del mod">
          <ac:chgData name="Areej Fawzat Anagrh" userId="3ef6c84e-ddbf-4131-a820-9d35c533672d" providerId="ADAL" clId="{515B53C7-DC94-4D74-AE05-64FF87E83BCA}" dt="2021-04-08T16:00:05.002" v="321" actId="21"/>
          <ac:picMkLst>
            <pc:docMk/>
            <pc:sldMk cId="1429342303" sldId="5080"/>
            <ac:picMk id="2" creationId="{76765F68-FCF8-48C9-9E0C-D03FD00FCDAC}"/>
          </ac:picMkLst>
        </pc:picChg>
      </pc:sldChg>
      <pc:sldChg chg="new del">
        <pc:chgData name="Areej Fawzat Anagrh" userId="3ef6c84e-ddbf-4131-a820-9d35c533672d" providerId="ADAL" clId="{515B53C7-DC94-4D74-AE05-64FF87E83BCA}" dt="2021-04-08T15:43:39.249" v="92" actId="47"/>
        <pc:sldMkLst>
          <pc:docMk/>
          <pc:sldMk cId="2202178448" sldId="5080"/>
        </pc:sldMkLst>
      </pc:sldChg>
    </pc:docChg>
  </pc:docChgLst>
  <pc:docChgLst>
    <pc:chgData name="Areej Fawzat Anagrh" userId="3ef6c84e-ddbf-4131-a820-9d35c533672d" providerId="ADAL" clId="{85F89F4E-5866-4A05-AACC-F39901FC1A5C}"/>
    <pc:docChg chg="modSld">
      <pc:chgData name="Areej Fawzat Anagrh" userId="3ef6c84e-ddbf-4131-a820-9d35c533672d" providerId="ADAL" clId="{85F89F4E-5866-4A05-AACC-F39901FC1A5C}" dt="2022-03-15T09:09:07.609" v="13" actId="20577"/>
      <pc:docMkLst>
        <pc:docMk/>
      </pc:docMkLst>
      <pc:sldChg chg="modSp mod">
        <pc:chgData name="Areej Fawzat Anagrh" userId="3ef6c84e-ddbf-4131-a820-9d35c533672d" providerId="ADAL" clId="{85F89F4E-5866-4A05-AACC-F39901FC1A5C}" dt="2022-03-15T09:09:07.609" v="13" actId="20577"/>
        <pc:sldMkLst>
          <pc:docMk/>
          <pc:sldMk cId="1186353602" sldId="5075"/>
        </pc:sldMkLst>
        <pc:spChg chg="mod">
          <ac:chgData name="Areej Fawzat Anagrh" userId="3ef6c84e-ddbf-4131-a820-9d35c533672d" providerId="ADAL" clId="{85F89F4E-5866-4A05-AACC-F39901FC1A5C}" dt="2022-03-15T09:09:07.609" v="13" actId="20577"/>
          <ac:spMkLst>
            <pc:docMk/>
            <pc:sldMk cId="1186353602" sldId="5075"/>
            <ac:spMk id="36" creationId="{B7F09AE9-FECE-4E23-B06B-63B6BAFDF424}"/>
          </ac:spMkLst>
        </pc:spChg>
      </pc:sldChg>
    </pc:docChg>
  </pc:docChgLst>
  <pc:docChgLst>
    <pc:chgData name="Areej Fawzat Anagrh" userId="3ef6c84e-ddbf-4131-a820-9d35c533672d" providerId="ADAL" clId="{2FB237D5-3687-4AAA-BF49-732CCDFAC3BA}"/>
    <pc:docChg chg="delSld modSld">
      <pc:chgData name="Areej Fawzat Anagrh" userId="3ef6c84e-ddbf-4131-a820-9d35c533672d" providerId="ADAL" clId="{2FB237D5-3687-4AAA-BF49-732CCDFAC3BA}" dt="2021-05-01T08:44:09.757" v="17" actId="20577"/>
      <pc:docMkLst>
        <pc:docMk/>
      </pc:docMkLst>
      <pc:sldChg chg="modSp mod">
        <pc:chgData name="Areej Fawzat Anagrh" userId="3ef6c84e-ddbf-4131-a820-9d35c533672d" providerId="ADAL" clId="{2FB237D5-3687-4AAA-BF49-732CCDFAC3BA}" dt="2021-04-20T05:29:05.160" v="3" actId="20577"/>
        <pc:sldMkLst>
          <pc:docMk/>
          <pc:sldMk cId="435140800" sldId="308"/>
        </pc:sldMkLst>
        <pc:spChg chg="mod">
          <ac:chgData name="Areej Fawzat Anagrh" userId="3ef6c84e-ddbf-4131-a820-9d35c533672d" providerId="ADAL" clId="{2FB237D5-3687-4AAA-BF49-732CCDFAC3BA}" dt="2021-04-20T05:29:05.160" v="3" actId="20577"/>
          <ac:spMkLst>
            <pc:docMk/>
            <pc:sldMk cId="435140800" sldId="308"/>
            <ac:spMk id="3" creationId="{F11E2062-52C6-488D-AA91-9E7081FE28DE}"/>
          </ac:spMkLst>
        </pc:spChg>
      </pc:sldChg>
      <pc:sldChg chg="modSp">
        <pc:chgData name="Areej Fawzat Anagrh" userId="3ef6c84e-ddbf-4131-a820-9d35c533672d" providerId="ADAL" clId="{2FB237D5-3687-4AAA-BF49-732CCDFAC3BA}" dt="2021-05-01T08:44:09.757" v="17" actId="20577"/>
        <pc:sldMkLst>
          <pc:docMk/>
          <pc:sldMk cId="0" sldId="316"/>
        </pc:sldMkLst>
        <pc:spChg chg="mod">
          <ac:chgData name="Areej Fawzat Anagrh" userId="3ef6c84e-ddbf-4131-a820-9d35c533672d" providerId="ADAL" clId="{2FB237D5-3687-4AAA-BF49-732CCDFAC3BA}" dt="2021-05-01T08:44:09.757" v="17" actId="20577"/>
          <ac:spMkLst>
            <pc:docMk/>
            <pc:sldMk cId="0" sldId="316"/>
            <ac:spMk id="10" creationId="{00000000-0000-0000-0000-000000000000}"/>
          </ac:spMkLst>
        </pc:spChg>
      </pc:sldChg>
      <pc:sldChg chg="modSp del mod">
        <pc:chgData name="Areej Fawzat Anagrh" userId="3ef6c84e-ddbf-4131-a820-9d35c533672d" providerId="ADAL" clId="{2FB237D5-3687-4AAA-BF49-732CCDFAC3BA}" dt="2021-04-21T05:32:57.861" v="16" actId="47"/>
        <pc:sldMkLst>
          <pc:docMk/>
          <pc:sldMk cId="0" sldId="327"/>
        </pc:sldMkLst>
        <pc:picChg chg="mod">
          <ac:chgData name="Areej Fawzat Anagrh" userId="3ef6c84e-ddbf-4131-a820-9d35c533672d" providerId="ADAL" clId="{2FB237D5-3687-4AAA-BF49-732CCDFAC3BA}" dt="2021-04-21T05:32:56.244" v="15" actId="1076"/>
          <ac:picMkLst>
            <pc:docMk/>
            <pc:sldMk cId="0" sldId="327"/>
            <ac:picMk id="2" creationId="{00000000-0000-0000-0000-000000000000}"/>
          </ac:picMkLst>
        </pc:picChg>
      </pc:sldChg>
      <pc:sldChg chg="modSp mod">
        <pc:chgData name="Areej Fawzat Anagrh" userId="3ef6c84e-ddbf-4131-a820-9d35c533672d" providerId="ADAL" clId="{2FB237D5-3687-4AAA-BF49-732CCDFAC3BA}" dt="2021-04-21T05:14:10.531" v="14" actId="20577"/>
        <pc:sldMkLst>
          <pc:docMk/>
          <pc:sldMk cId="1186353602" sldId="5075"/>
        </pc:sldMkLst>
        <pc:spChg chg="mod">
          <ac:chgData name="Areej Fawzat Anagrh" userId="3ef6c84e-ddbf-4131-a820-9d35c533672d" providerId="ADAL" clId="{2FB237D5-3687-4AAA-BF49-732CCDFAC3BA}" dt="2021-04-21T05:14:10.531" v="14" actId="20577"/>
          <ac:spMkLst>
            <pc:docMk/>
            <pc:sldMk cId="1186353602" sldId="5075"/>
            <ac:spMk id="36" creationId="{B7F09AE9-FECE-4E23-B06B-63B6BAFDF42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C3B7381-3E79-4A6C-B8C6-A13CC2581B66}" type="datetimeFigureOut">
              <a:rPr lang="ar-AE" smtClean="0"/>
              <a:pPr/>
              <a:t>12/08/1443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FC65F9-7C77-478D-9C84-33CCC097EE11}" type="slidenum">
              <a:rPr lang="ar-AE" smtClean="0"/>
              <a:pPr/>
              <a:t>‹#›</a:t>
            </a:fld>
            <a:endParaRPr lang="ar-A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027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Google Shape;225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40" name="Google Shape;225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69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E617EA-8134-4FEC-A183-84356C9295A3}" type="slidenum">
              <a:rPr lang="ar-SA" smtClean="0"/>
              <a:pPr/>
              <a:t>22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A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6C2924-2750-4008-AF1F-2A8BE0FE9C93}" type="slidenum">
              <a:rPr lang="ar-SA" smtClean="0"/>
              <a:pPr/>
              <a:t>27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A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99c09f7d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99c09f7d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53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4D657-A7C2-4E92-A483-E32F3DBD2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D7849-E523-490E-9647-BE767F4DE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E4D3F-46F9-4C17-924E-FDE79F9A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27F-6120-4CDC-BB7B-375D6A169CF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1997D-6753-435B-8651-2DBCE1C1F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13CCB-7869-48C6-99B8-C88A07DDD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9070-AB99-4A4D-B136-BBC12F331E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BEB64-E9CD-416F-A49D-C4EF57DB5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9EB49F-9881-4A93-B9C0-3E271DC9B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4816F-C24E-429A-B863-CD4A80E3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27F-6120-4CDC-BB7B-375D6A169CF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71F68-8C72-4725-B8A4-624CDC898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F38E3-A75B-4909-90BF-E6D850851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9070-AB99-4A4D-B136-BBC12F331E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1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7AE0D-F038-417D-9F30-4C5ABAA66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BF943-0E7E-401C-9CFA-4DAC85A2F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04BF7-635B-4F92-812C-FA43F4B0F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27F-6120-4CDC-BB7B-375D6A169CF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75CC0-1B7E-48AD-8FCE-E780AB8B7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ADBD1-B1CA-4ED4-A413-8A982D4B8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9070-AB99-4A4D-B136-BBC12F331E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 &amp; body slid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225600" y="1256267"/>
            <a:ext cx="106616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⏷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⏷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⏷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⏷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⏷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⏷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⏷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l"/>
            <a:fld id="{00000000-1234-1234-1234-123412341234}" type="slidenum">
              <a:rPr lang="es" smtClean="0"/>
              <a:pPr algn="l"/>
              <a:t>‹#›</a:t>
            </a:fld>
            <a:endParaRPr lang="es"/>
          </a:p>
        </p:txBody>
      </p:sp>
      <p:grpSp>
        <p:nvGrpSpPr>
          <p:cNvPr id="124" name="Google Shape;124;p5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25" name="Google Shape;125;p5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97544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4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00" name="Google Shape;100;p4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>
            <a:off x="-74350" y="-161124"/>
            <a:ext cx="5130321" cy="1694991"/>
            <a:chOff x="4070650" y="2144975"/>
            <a:chExt cx="1043625" cy="344800"/>
          </a:xfrm>
        </p:grpSpPr>
        <p:sp>
          <p:nvSpPr>
            <p:cNvPr id="111" name="Google Shape;111;p4"/>
            <p:cNvSpPr/>
            <p:nvPr/>
          </p:nvSpPr>
          <p:spPr>
            <a:xfrm>
              <a:off x="4691500" y="2144975"/>
              <a:ext cx="195825" cy="284825"/>
            </a:xfrm>
            <a:custGeom>
              <a:avLst/>
              <a:gdLst/>
              <a:ahLst/>
              <a:cxnLst/>
              <a:rect l="l" t="t" r="r" b="b"/>
              <a:pathLst>
                <a:path w="7833" h="11393" extrusionOk="0">
                  <a:moveTo>
                    <a:pt x="1" y="0"/>
                  </a:moveTo>
                  <a:lnTo>
                    <a:pt x="7298" y="11392"/>
                  </a:lnTo>
                  <a:lnTo>
                    <a:pt x="7832" y="0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873950" y="2144975"/>
              <a:ext cx="240325" cy="284825"/>
            </a:xfrm>
            <a:custGeom>
              <a:avLst/>
              <a:gdLst/>
              <a:ahLst/>
              <a:cxnLst/>
              <a:rect l="l" t="t" r="r" b="b"/>
              <a:pathLst>
                <a:path w="9613" h="11393" extrusionOk="0">
                  <a:moveTo>
                    <a:pt x="534" y="0"/>
                  </a:moveTo>
                  <a:lnTo>
                    <a:pt x="0" y="11392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4"/>
          <p:cNvSpPr txBox="1">
            <a:spLocks noGrp="1"/>
          </p:cNvSpPr>
          <p:nvPr>
            <p:ph type="subTitle" idx="1"/>
          </p:nvPr>
        </p:nvSpPr>
        <p:spPr>
          <a:xfrm>
            <a:off x="2076233" y="1825200"/>
            <a:ext cx="8039600" cy="28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subTitle" idx="2"/>
          </p:nvPr>
        </p:nvSpPr>
        <p:spPr>
          <a:xfrm>
            <a:off x="2524784" y="4331244"/>
            <a:ext cx="3693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2512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"/>
          <p:cNvSpPr/>
          <p:nvPr/>
        </p:nvSpPr>
        <p:spPr>
          <a:xfrm flipH="1">
            <a:off x="9639528" y="1596335"/>
            <a:ext cx="2156933" cy="413333"/>
          </a:xfrm>
          <a:custGeom>
            <a:avLst/>
            <a:gdLst/>
            <a:ahLst/>
            <a:cxnLst/>
            <a:rect l="l" t="t" r="r" b="b"/>
            <a:pathLst>
              <a:path w="64708" h="12400" extrusionOk="0">
                <a:moveTo>
                  <a:pt x="24594" y="0"/>
                </a:moveTo>
                <a:cubicBezTo>
                  <a:pt x="23235" y="0"/>
                  <a:pt x="21887" y="428"/>
                  <a:pt x="20605" y="989"/>
                </a:cubicBezTo>
                <a:cubicBezTo>
                  <a:pt x="18645" y="1824"/>
                  <a:pt x="16844" y="2949"/>
                  <a:pt x="15205" y="4299"/>
                </a:cubicBezTo>
                <a:cubicBezTo>
                  <a:pt x="14176" y="5135"/>
                  <a:pt x="13212" y="6067"/>
                  <a:pt x="12730" y="7257"/>
                </a:cubicBezTo>
                <a:cubicBezTo>
                  <a:pt x="12537" y="7771"/>
                  <a:pt x="12409" y="8350"/>
                  <a:pt x="12087" y="8800"/>
                </a:cubicBezTo>
                <a:cubicBezTo>
                  <a:pt x="11639" y="9373"/>
                  <a:pt x="10932" y="9607"/>
                  <a:pt x="10187" y="9607"/>
                </a:cubicBezTo>
                <a:cubicBezTo>
                  <a:pt x="9596" y="9607"/>
                  <a:pt x="8981" y="9459"/>
                  <a:pt x="8455" y="9218"/>
                </a:cubicBezTo>
                <a:cubicBezTo>
                  <a:pt x="7233" y="8703"/>
                  <a:pt x="6140" y="7835"/>
                  <a:pt x="4822" y="7610"/>
                </a:cubicBezTo>
                <a:cubicBezTo>
                  <a:pt x="4585" y="7572"/>
                  <a:pt x="4360" y="7554"/>
                  <a:pt x="4146" y="7554"/>
                </a:cubicBezTo>
                <a:cubicBezTo>
                  <a:pt x="1627" y="7554"/>
                  <a:pt x="623" y="10044"/>
                  <a:pt x="1" y="12207"/>
                </a:cubicBezTo>
                <a:lnTo>
                  <a:pt x="62393" y="12207"/>
                </a:lnTo>
                <a:cubicBezTo>
                  <a:pt x="63165" y="12207"/>
                  <a:pt x="63968" y="12207"/>
                  <a:pt x="64708" y="12400"/>
                </a:cubicBezTo>
                <a:cubicBezTo>
                  <a:pt x="63185" y="11258"/>
                  <a:pt x="61529" y="10116"/>
                  <a:pt x="59715" y="10116"/>
                </a:cubicBezTo>
                <a:cubicBezTo>
                  <a:pt x="59538" y="10116"/>
                  <a:pt x="59359" y="10127"/>
                  <a:pt x="59179" y="10150"/>
                </a:cubicBezTo>
                <a:cubicBezTo>
                  <a:pt x="58452" y="10233"/>
                  <a:pt x="57684" y="10517"/>
                  <a:pt x="56981" y="10517"/>
                </a:cubicBezTo>
                <a:cubicBezTo>
                  <a:pt x="56596" y="10517"/>
                  <a:pt x="56230" y="10432"/>
                  <a:pt x="55900" y="10182"/>
                </a:cubicBezTo>
                <a:cubicBezTo>
                  <a:pt x="55611" y="9957"/>
                  <a:pt x="55418" y="9635"/>
                  <a:pt x="55161" y="9314"/>
                </a:cubicBezTo>
                <a:cubicBezTo>
                  <a:pt x="54073" y="7898"/>
                  <a:pt x="52190" y="7417"/>
                  <a:pt x="50325" y="7417"/>
                </a:cubicBezTo>
                <a:cubicBezTo>
                  <a:pt x="49820" y="7417"/>
                  <a:pt x="49315" y="7452"/>
                  <a:pt x="48828" y="7514"/>
                </a:cubicBezTo>
                <a:cubicBezTo>
                  <a:pt x="46771" y="7739"/>
                  <a:pt x="44810" y="8253"/>
                  <a:pt x="42946" y="9057"/>
                </a:cubicBezTo>
                <a:cubicBezTo>
                  <a:pt x="41789" y="9603"/>
                  <a:pt x="40631" y="10182"/>
                  <a:pt x="39346" y="10310"/>
                </a:cubicBezTo>
                <a:cubicBezTo>
                  <a:pt x="39203" y="10323"/>
                  <a:pt x="39062" y="10329"/>
                  <a:pt x="38922" y="10329"/>
                </a:cubicBezTo>
                <a:cubicBezTo>
                  <a:pt x="36128" y="10329"/>
                  <a:pt x="33859" y="7945"/>
                  <a:pt x="32145" y="5649"/>
                </a:cubicBezTo>
                <a:cubicBezTo>
                  <a:pt x="30377" y="3239"/>
                  <a:pt x="28416" y="539"/>
                  <a:pt x="25427" y="56"/>
                </a:cubicBezTo>
                <a:cubicBezTo>
                  <a:pt x="25149" y="18"/>
                  <a:pt x="24871" y="0"/>
                  <a:pt x="245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3" tIns="121863" rIns="121863" bIns="12186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3"/>
          <p:cNvSpPr/>
          <p:nvPr/>
        </p:nvSpPr>
        <p:spPr>
          <a:xfrm flipH="1">
            <a:off x="-278278" y="5114035"/>
            <a:ext cx="12748556" cy="2756233"/>
          </a:xfrm>
          <a:custGeom>
            <a:avLst/>
            <a:gdLst/>
            <a:ahLst/>
            <a:cxnLst/>
            <a:rect l="l" t="t" r="r" b="b"/>
            <a:pathLst>
              <a:path w="164916" h="54335" extrusionOk="0">
                <a:moveTo>
                  <a:pt x="37882" y="1"/>
                </a:moveTo>
                <a:cubicBezTo>
                  <a:pt x="35111" y="1"/>
                  <a:pt x="32343" y="342"/>
                  <a:pt x="29655" y="963"/>
                </a:cubicBezTo>
                <a:cubicBezTo>
                  <a:pt x="25219" y="1997"/>
                  <a:pt x="20816" y="3498"/>
                  <a:pt x="16913" y="5900"/>
                </a:cubicBezTo>
                <a:cubicBezTo>
                  <a:pt x="16513" y="6134"/>
                  <a:pt x="16079" y="6434"/>
                  <a:pt x="15679" y="6667"/>
                </a:cubicBezTo>
                <a:cubicBezTo>
                  <a:pt x="12376" y="8802"/>
                  <a:pt x="9508" y="11471"/>
                  <a:pt x="6505" y="13939"/>
                </a:cubicBezTo>
                <a:cubicBezTo>
                  <a:pt x="1" y="19276"/>
                  <a:pt x="4771" y="48697"/>
                  <a:pt x="6105" y="48797"/>
                </a:cubicBezTo>
                <a:cubicBezTo>
                  <a:pt x="8868" y="48982"/>
                  <a:pt x="11654" y="49062"/>
                  <a:pt x="14458" y="49062"/>
                </a:cubicBezTo>
                <a:cubicBezTo>
                  <a:pt x="33634" y="49062"/>
                  <a:pt x="53616" y="45301"/>
                  <a:pt x="72686" y="45301"/>
                </a:cubicBezTo>
                <a:cubicBezTo>
                  <a:pt x="74047" y="45301"/>
                  <a:pt x="75404" y="45321"/>
                  <a:pt x="76756" y="45362"/>
                </a:cubicBezTo>
                <a:cubicBezTo>
                  <a:pt x="80492" y="45462"/>
                  <a:pt x="80959" y="54201"/>
                  <a:pt x="84728" y="54335"/>
                </a:cubicBezTo>
                <a:lnTo>
                  <a:pt x="106777" y="45929"/>
                </a:lnTo>
                <a:cubicBezTo>
                  <a:pt x="106777" y="45929"/>
                  <a:pt x="144304" y="52200"/>
                  <a:pt x="159648" y="52667"/>
                </a:cubicBezTo>
                <a:cubicBezTo>
                  <a:pt x="159663" y="52667"/>
                  <a:pt x="159679" y="52668"/>
                  <a:pt x="159694" y="52668"/>
                </a:cubicBezTo>
                <a:cubicBezTo>
                  <a:pt x="164190" y="52668"/>
                  <a:pt x="164915" y="28148"/>
                  <a:pt x="163951" y="27649"/>
                </a:cubicBezTo>
                <a:cubicBezTo>
                  <a:pt x="154077" y="22746"/>
                  <a:pt x="143770" y="18643"/>
                  <a:pt x="133162" y="15440"/>
                </a:cubicBezTo>
                <a:cubicBezTo>
                  <a:pt x="129579" y="14340"/>
                  <a:pt x="125839" y="13337"/>
                  <a:pt x="122122" y="13337"/>
                </a:cubicBezTo>
                <a:cubicBezTo>
                  <a:pt x="120995" y="13337"/>
                  <a:pt x="119870" y="13429"/>
                  <a:pt x="118752" y="13639"/>
                </a:cubicBezTo>
                <a:cubicBezTo>
                  <a:pt x="115450" y="14273"/>
                  <a:pt x="112414" y="15907"/>
                  <a:pt x="109412" y="17475"/>
                </a:cubicBezTo>
                <a:cubicBezTo>
                  <a:pt x="105443" y="19610"/>
                  <a:pt x="101540" y="21678"/>
                  <a:pt x="97570" y="23813"/>
                </a:cubicBezTo>
                <a:cubicBezTo>
                  <a:pt x="95436" y="24947"/>
                  <a:pt x="93201" y="26115"/>
                  <a:pt x="90766" y="26115"/>
                </a:cubicBezTo>
                <a:cubicBezTo>
                  <a:pt x="89398" y="26115"/>
                  <a:pt x="88030" y="25748"/>
                  <a:pt x="86729" y="25281"/>
                </a:cubicBezTo>
                <a:cubicBezTo>
                  <a:pt x="71285" y="19810"/>
                  <a:pt x="60677" y="4266"/>
                  <a:pt x="44699" y="730"/>
                </a:cubicBezTo>
                <a:cubicBezTo>
                  <a:pt x="42453" y="232"/>
                  <a:pt x="40167" y="1"/>
                  <a:pt x="37882" y="1"/>
                </a:cubicBezTo>
                <a:close/>
              </a:path>
            </a:pathLst>
          </a:custGeom>
          <a:solidFill>
            <a:srgbClr val="F3E1CE"/>
          </a:solidFill>
          <a:ln>
            <a:noFill/>
          </a:ln>
        </p:spPr>
        <p:txBody>
          <a:bodyPr spcFirstLastPara="1" wrap="square" lIns="121863" tIns="121863" rIns="121863" bIns="12186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3"/>
          <p:cNvSpPr/>
          <p:nvPr/>
        </p:nvSpPr>
        <p:spPr>
          <a:xfrm>
            <a:off x="9695653" y="4398363"/>
            <a:ext cx="339427" cy="339455"/>
          </a:xfrm>
          <a:custGeom>
            <a:avLst/>
            <a:gdLst/>
            <a:ahLst/>
            <a:cxnLst/>
            <a:rect l="l" t="t" r="r" b="b"/>
            <a:pathLst>
              <a:path w="12176" h="12177" extrusionOk="0">
                <a:moveTo>
                  <a:pt x="6105" y="1"/>
                </a:moveTo>
                <a:cubicBezTo>
                  <a:pt x="2736" y="1"/>
                  <a:pt x="0" y="2736"/>
                  <a:pt x="0" y="6072"/>
                </a:cubicBezTo>
                <a:cubicBezTo>
                  <a:pt x="0" y="9441"/>
                  <a:pt x="2736" y="12176"/>
                  <a:pt x="6105" y="12176"/>
                </a:cubicBezTo>
                <a:cubicBezTo>
                  <a:pt x="9474" y="12176"/>
                  <a:pt x="12176" y="9441"/>
                  <a:pt x="12176" y="6072"/>
                </a:cubicBezTo>
                <a:cubicBezTo>
                  <a:pt x="12176" y="2736"/>
                  <a:pt x="9474" y="1"/>
                  <a:pt x="610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3" tIns="121863" rIns="121863" bIns="12186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3"/>
          <p:cNvSpPr/>
          <p:nvPr/>
        </p:nvSpPr>
        <p:spPr>
          <a:xfrm flipH="1">
            <a:off x="6046248" y="2641319"/>
            <a:ext cx="1174233" cy="297166"/>
          </a:xfrm>
          <a:custGeom>
            <a:avLst/>
            <a:gdLst/>
            <a:ahLst/>
            <a:cxnLst/>
            <a:rect l="l" t="t" r="r" b="b"/>
            <a:pathLst>
              <a:path w="35227" h="8915" extrusionOk="0">
                <a:moveTo>
                  <a:pt x="18723" y="1"/>
                </a:moveTo>
                <a:cubicBezTo>
                  <a:pt x="17652" y="1"/>
                  <a:pt x="16620" y="579"/>
                  <a:pt x="15783" y="1297"/>
                </a:cubicBezTo>
                <a:cubicBezTo>
                  <a:pt x="14916" y="2036"/>
                  <a:pt x="14208" y="3000"/>
                  <a:pt x="13469" y="3932"/>
                </a:cubicBezTo>
                <a:cubicBezTo>
                  <a:pt x="13180" y="4286"/>
                  <a:pt x="12826" y="4672"/>
                  <a:pt x="12376" y="4768"/>
                </a:cubicBezTo>
                <a:cubicBezTo>
                  <a:pt x="12262" y="4797"/>
                  <a:pt x="12149" y="4809"/>
                  <a:pt x="12035" y="4809"/>
                </a:cubicBezTo>
                <a:cubicBezTo>
                  <a:pt x="11506" y="4809"/>
                  <a:pt x="10977" y="4541"/>
                  <a:pt x="10447" y="4382"/>
                </a:cubicBezTo>
                <a:cubicBezTo>
                  <a:pt x="10049" y="4240"/>
                  <a:pt x="9620" y="4171"/>
                  <a:pt x="9193" y="4171"/>
                </a:cubicBezTo>
                <a:cubicBezTo>
                  <a:pt x="7793" y="4171"/>
                  <a:pt x="6403" y="4910"/>
                  <a:pt x="6108" y="6215"/>
                </a:cubicBezTo>
                <a:cubicBezTo>
                  <a:pt x="5650" y="6066"/>
                  <a:pt x="5158" y="5996"/>
                  <a:pt x="4659" y="5996"/>
                </a:cubicBezTo>
                <a:cubicBezTo>
                  <a:pt x="2671" y="5996"/>
                  <a:pt x="566" y="7116"/>
                  <a:pt x="0" y="8915"/>
                </a:cubicBezTo>
                <a:lnTo>
                  <a:pt x="34909" y="8915"/>
                </a:lnTo>
                <a:cubicBezTo>
                  <a:pt x="35226" y="7446"/>
                  <a:pt x="33788" y="5926"/>
                  <a:pt x="32330" y="5926"/>
                </a:cubicBezTo>
                <a:cubicBezTo>
                  <a:pt x="32160" y="5926"/>
                  <a:pt x="31991" y="5946"/>
                  <a:pt x="31823" y="5990"/>
                </a:cubicBezTo>
                <a:cubicBezTo>
                  <a:pt x="30910" y="6210"/>
                  <a:pt x="30119" y="6987"/>
                  <a:pt x="29180" y="6987"/>
                </a:cubicBezTo>
                <a:cubicBezTo>
                  <a:pt x="29161" y="6987"/>
                  <a:pt x="29142" y="6987"/>
                  <a:pt x="29123" y="6986"/>
                </a:cubicBezTo>
                <a:cubicBezTo>
                  <a:pt x="28513" y="6986"/>
                  <a:pt x="27998" y="6665"/>
                  <a:pt x="27516" y="6343"/>
                </a:cubicBezTo>
                <a:cubicBezTo>
                  <a:pt x="26070" y="5411"/>
                  <a:pt x="24752" y="4350"/>
                  <a:pt x="23595" y="3129"/>
                </a:cubicBezTo>
                <a:cubicBezTo>
                  <a:pt x="22244" y="1779"/>
                  <a:pt x="20862" y="75"/>
                  <a:pt x="18966" y="11"/>
                </a:cubicBezTo>
                <a:cubicBezTo>
                  <a:pt x="18885" y="4"/>
                  <a:pt x="18804" y="1"/>
                  <a:pt x="18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3" tIns="121863" rIns="121863" bIns="12186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3"/>
          <p:cNvSpPr/>
          <p:nvPr/>
        </p:nvSpPr>
        <p:spPr>
          <a:xfrm flipH="1">
            <a:off x="228948" y="319752"/>
            <a:ext cx="1174233" cy="297166"/>
          </a:xfrm>
          <a:custGeom>
            <a:avLst/>
            <a:gdLst/>
            <a:ahLst/>
            <a:cxnLst/>
            <a:rect l="l" t="t" r="r" b="b"/>
            <a:pathLst>
              <a:path w="35227" h="8915" extrusionOk="0">
                <a:moveTo>
                  <a:pt x="18723" y="1"/>
                </a:moveTo>
                <a:cubicBezTo>
                  <a:pt x="17652" y="1"/>
                  <a:pt x="16620" y="579"/>
                  <a:pt x="15783" y="1297"/>
                </a:cubicBezTo>
                <a:cubicBezTo>
                  <a:pt x="14916" y="2036"/>
                  <a:pt x="14208" y="3000"/>
                  <a:pt x="13469" y="3932"/>
                </a:cubicBezTo>
                <a:cubicBezTo>
                  <a:pt x="13180" y="4286"/>
                  <a:pt x="12826" y="4672"/>
                  <a:pt x="12376" y="4768"/>
                </a:cubicBezTo>
                <a:cubicBezTo>
                  <a:pt x="12262" y="4797"/>
                  <a:pt x="12149" y="4809"/>
                  <a:pt x="12035" y="4809"/>
                </a:cubicBezTo>
                <a:cubicBezTo>
                  <a:pt x="11506" y="4809"/>
                  <a:pt x="10977" y="4541"/>
                  <a:pt x="10447" y="4382"/>
                </a:cubicBezTo>
                <a:cubicBezTo>
                  <a:pt x="10049" y="4240"/>
                  <a:pt x="9620" y="4171"/>
                  <a:pt x="9193" y="4171"/>
                </a:cubicBezTo>
                <a:cubicBezTo>
                  <a:pt x="7793" y="4171"/>
                  <a:pt x="6403" y="4910"/>
                  <a:pt x="6108" y="6215"/>
                </a:cubicBezTo>
                <a:cubicBezTo>
                  <a:pt x="5650" y="6066"/>
                  <a:pt x="5158" y="5996"/>
                  <a:pt x="4659" y="5996"/>
                </a:cubicBezTo>
                <a:cubicBezTo>
                  <a:pt x="2671" y="5996"/>
                  <a:pt x="566" y="7116"/>
                  <a:pt x="0" y="8915"/>
                </a:cubicBezTo>
                <a:lnTo>
                  <a:pt x="34909" y="8915"/>
                </a:lnTo>
                <a:cubicBezTo>
                  <a:pt x="35226" y="7446"/>
                  <a:pt x="33788" y="5926"/>
                  <a:pt x="32330" y="5926"/>
                </a:cubicBezTo>
                <a:cubicBezTo>
                  <a:pt x="32160" y="5926"/>
                  <a:pt x="31991" y="5946"/>
                  <a:pt x="31823" y="5990"/>
                </a:cubicBezTo>
                <a:cubicBezTo>
                  <a:pt x="30910" y="6210"/>
                  <a:pt x="30119" y="6987"/>
                  <a:pt x="29180" y="6987"/>
                </a:cubicBezTo>
                <a:cubicBezTo>
                  <a:pt x="29161" y="6987"/>
                  <a:pt x="29142" y="6987"/>
                  <a:pt x="29123" y="6986"/>
                </a:cubicBezTo>
                <a:cubicBezTo>
                  <a:pt x="28513" y="6986"/>
                  <a:pt x="27998" y="6665"/>
                  <a:pt x="27516" y="6343"/>
                </a:cubicBezTo>
                <a:cubicBezTo>
                  <a:pt x="26070" y="5411"/>
                  <a:pt x="24752" y="4350"/>
                  <a:pt x="23595" y="3129"/>
                </a:cubicBezTo>
                <a:cubicBezTo>
                  <a:pt x="22244" y="1779"/>
                  <a:pt x="20862" y="75"/>
                  <a:pt x="18966" y="11"/>
                </a:cubicBezTo>
                <a:cubicBezTo>
                  <a:pt x="18885" y="4"/>
                  <a:pt x="18804" y="1"/>
                  <a:pt x="18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3" tIns="121863" rIns="121863" bIns="12186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50" name="Google Shape;150;p3"/>
          <p:cNvCxnSpPr/>
          <p:nvPr/>
        </p:nvCxnSpPr>
        <p:spPr>
          <a:xfrm>
            <a:off x="4117233" y="3389168"/>
            <a:ext cx="0" cy="791600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" name="Google Shape;151;p3"/>
          <p:cNvCxnSpPr/>
          <p:nvPr/>
        </p:nvCxnSpPr>
        <p:spPr>
          <a:xfrm>
            <a:off x="2641633" y="3389168"/>
            <a:ext cx="0" cy="791600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 flipH="1">
            <a:off x="979035" y="960001"/>
            <a:ext cx="4800800" cy="21580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6665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641632" y="3118000"/>
            <a:ext cx="1475600" cy="1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 flipH="1">
            <a:off x="1549699" y="4578933"/>
            <a:ext cx="3659600" cy="9052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2">
                <a:latin typeface="Catamaran"/>
                <a:ea typeface="Catamaran"/>
                <a:cs typeface="Catamaran"/>
                <a:sym typeface="Catamar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2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2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2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2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2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2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2"/>
              </a:spcBef>
              <a:spcAft>
                <a:spcPts val="2132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422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960000" y="911567"/>
            <a:ext cx="6228400" cy="21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ubTitle" idx="1"/>
          </p:nvPr>
        </p:nvSpPr>
        <p:spPr>
          <a:xfrm>
            <a:off x="960000" y="3109968"/>
            <a:ext cx="4689200" cy="1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2132"/>
              </a:spcBef>
              <a:spcAft>
                <a:spcPts val="0"/>
              </a:spcAft>
              <a:buSzPts val="1600"/>
              <a:buNone/>
              <a:defRPr sz="2132"/>
            </a:lvl2pPr>
            <a:lvl3pPr lvl="2">
              <a:spcBef>
                <a:spcPts val="2132"/>
              </a:spcBef>
              <a:spcAft>
                <a:spcPts val="0"/>
              </a:spcAft>
              <a:buSzPts val="1600"/>
              <a:buNone/>
              <a:defRPr sz="2132"/>
            </a:lvl3pPr>
            <a:lvl4pPr lvl="3">
              <a:spcBef>
                <a:spcPts val="2132"/>
              </a:spcBef>
              <a:spcAft>
                <a:spcPts val="0"/>
              </a:spcAft>
              <a:buSzPts val="1600"/>
              <a:buNone/>
              <a:defRPr sz="2132"/>
            </a:lvl4pPr>
            <a:lvl5pPr lvl="4">
              <a:spcBef>
                <a:spcPts val="2132"/>
              </a:spcBef>
              <a:spcAft>
                <a:spcPts val="0"/>
              </a:spcAft>
              <a:buSzPts val="1600"/>
              <a:buNone/>
              <a:defRPr sz="2132"/>
            </a:lvl5pPr>
            <a:lvl6pPr lvl="5">
              <a:spcBef>
                <a:spcPts val="2132"/>
              </a:spcBef>
              <a:spcAft>
                <a:spcPts val="0"/>
              </a:spcAft>
              <a:buSzPts val="1600"/>
              <a:buNone/>
              <a:defRPr sz="2132"/>
            </a:lvl6pPr>
            <a:lvl7pPr lvl="6">
              <a:spcBef>
                <a:spcPts val="2132"/>
              </a:spcBef>
              <a:spcAft>
                <a:spcPts val="0"/>
              </a:spcAft>
              <a:buSzPts val="1600"/>
              <a:buNone/>
              <a:defRPr sz="2132"/>
            </a:lvl7pPr>
            <a:lvl8pPr lvl="7">
              <a:spcBef>
                <a:spcPts val="2132"/>
              </a:spcBef>
              <a:spcAft>
                <a:spcPts val="0"/>
              </a:spcAft>
              <a:buSzPts val="1600"/>
              <a:buNone/>
              <a:defRPr sz="2132"/>
            </a:lvl8pPr>
            <a:lvl9pPr lvl="8">
              <a:spcBef>
                <a:spcPts val="2132"/>
              </a:spcBef>
              <a:spcAft>
                <a:spcPts val="2132"/>
              </a:spcAft>
              <a:buSzPts val="1600"/>
              <a:buNone/>
              <a:defRPr sz="2132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538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48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0ED22-BD7E-4812-9E63-45348A0F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0C958-6C9C-4C48-AFCC-890FA6D05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21527-9D58-4A3F-A195-2A3DE439C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27F-6120-4CDC-BB7B-375D6A169CF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6D17D-FA86-400D-9F86-D1BC08A2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DA4C8-D3FA-4F4A-966E-A27FE280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9070-AB99-4A4D-B136-BBC12F331E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6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6291B-6638-4667-BB6F-0AD73BFA3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CAB3E-C00B-41C7-AC19-19C2E30A4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4D541-838F-47DA-A3F1-524FA7061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27F-6120-4CDC-BB7B-375D6A169CF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AD06-BF20-4B0E-BFAC-1E5B49BF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0677-568D-417A-AC60-6007753F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9070-AB99-4A4D-B136-BBC12F331E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6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15A0-7CE9-4F6F-A3C5-8D551143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C465A-8D54-4624-8CB7-C9A690319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E6ACE-4162-4ECB-AC4A-45A3399D4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CF52B-8069-4F55-A313-354238D5B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27F-6120-4CDC-BB7B-375D6A169CF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F007FD-8A86-4913-ADB8-AF3E972F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06607-E493-4D59-B458-144933AC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9070-AB99-4A4D-B136-BBC12F331E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6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836C0-A3BF-4CC3-9591-AEC90DBD4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83DD8-7636-447E-AA9C-9C41EA704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AFE9E-EB4B-41D5-85F0-F96509F96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49BC24-55E1-4001-B20C-63C7B6A63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000013-62E1-4D68-B4EF-284559EEA7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BCD6B-C15A-4E70-97D4-F62E6F8E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27F-6120-4CDC-BB7B-375D6A169CF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FD7FE5-C4FE-4EB2-A13D-CFB179FB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18418F-5BCE-46D3-AA82-B06BA0D3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9070-AB99-4A4D-B136-BBC12F331E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4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578CD-5860-4E5B-99BA-39BAE7F3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A5E273-56D8-423B-8612-9A2608B0B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27F-6120-4CDC-BB7B-375D6A169CF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CA574-DDCC-491C-9018-4CEDE4D47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98C6B-B61E-409A-B1F2-68F86D033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9070-AB99-4A4D-B136-BBC12F331E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21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BCCF1D-AD2E-4BC9-B24A-86DF00720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27F-6120-4CDC-BB7B-375D6A169CF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5AB316-37E7-42A5-B544-E171AE7C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56425-9F8F-48E7-B5F5-6855A4CD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9070-AB99-4A4D-B136-BBC12F331E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3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720C1-8000-4DA9-82D5-1C6940AD0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D5AB6-41EC-4CA7-8D5F-0DB31731A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81C76-EE39-49C0-80AA-644E8CD2E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AADAB-41DD-452A-A6DE-C7B51B96F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27F-6120-4CDC-BB7B-375D6A169CF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6EF78-4D3A-40FD-88EE-F088F2609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A56DF-020A-49A7-9431-E3B28549C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9070-AB99-4A4D-B136-BBC12F331E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52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FAA5-CD7F-44CE-ACB4-9E7571FF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15FB3-0462-41C2-A6B4-0F1A916E4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BD1B5-07BC-4635-9CE0-7ED77D308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96494-2FF7-4817-A7DD-9FFA28C3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27F-6120-4CDC-BB7B-375D6A169CF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89C62-4604-474D-9DE3-6B1064B3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67AF7-7AEE-4D14-B80E-ACBC1B390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9070-AB99-4A4D-B136-BBC12F331E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6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4A7D5-D402-4015-B64F-6C585573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F3FAC-154F-492B-B8EA-98BB956FE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E98B9-519C-41ED-BE8F-C972286566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8927F-6120-4CDC-BB7B-375D6A169CF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515B1-8BBB-4CAE-965A-36924D0F1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06348-5743-4B0F-8FC7-57BDEF289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89070-AB99-4A4D-B136-BBC12F331E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8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hyperlink" Target="https://www.google.ae/url?sa=i&amp;url=https://flipboard.com/@bonitabenz/mewarnai-gambar-j93207q3z&amp;psig=AOvVaw0WKIxyayOEMGUuO2KLOQ8T&amp;ust=1586245583389000&amp;source=images&amp;cd=vfe&amp;ved=0CAIQjRxqFwoTCOioy7an0-gCFQAAAAAdAAAAABA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pngimg.com/download/23419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hyperlink" Target="http://www.pngall.com/sand-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0.png"/><Relationship Id="rId2" Type="http://schemas.openxmlformats.org/officeDocument/2006/relationships/hyperlink" Target="https://www.google.ae/url?sa=i&amp;url=https://www.mobtada.com/details/364631&amp;psig=AOvVaw1y2lOj-PzYlPR9VkqTUoxJ&amp;ust=1586332711718000&amp;source=images&amp;cd=vfe&amp;ved=0CAIQjRxqFwoTCJjK5ons1egCFQAAAAAdAAAAABB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68.jpeg"/><Relationship Id="rId4" Type="http://schemas.openxmlformats.org/officeDocument/2006/relationships/hyperlink" Target="https://www.google.ae/url?sa=i&amp;url=https://www.albidda.net/technology/3576336.html&amp;psig=AOvVaw1y2lOj-PzYlPR9VkqTUoxJ&amp;ust=1586332711718000&amp;source=images&amp;cd=vfe&amp;ved=0CAIQjRxqFwoTCJjK5ons1egCFQAAAAAdAAAAABBG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6.png"/><Relationship Id="rId26" Type="http://schemas.microsoft.com/office/2007/relationships/hdphoto" Target="../media/hdphoto10.wdp"/><Relationship Id="rId3" Type="http://schemas.microsoft.com/office/2007/relationships/hdphoto" Target="../media/hdphoto1.wdp"/><Relationship Id="rId21" Type="http://schemas.microsoft.com/office/2007/relationships/hdphoto" Target="../media/hdphoto8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25.gif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9.png"/><Relationship Id="rId32" Type="http://schemas.openxmlformats.org/officeDocument/2006/relationships/image" Target="../media/image24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microsoft.com/office/2007/relationships/hdphoto" Target="../media/hdphoto7.wdp"/><Relationship Id="rId31" Type="http://schemas.openxmlformats.org/officeDocument/2006/relationships/hyperlink" Target="https://www.google.com/url?sa=i&amp;url=http%3A%2F%2Fbahrain2day.com%2Fforums%2Findex.php%3F%2Ftopic%2F468258-ouuuuuuuuuuuuuuuuuuuuuuucicaa-athcae-au-caauoeuuca-ccaaonyiae%2Fpage-6&amp;psig=AOvVaw2dInpxaIc_cqAHLI4vtzZ7&amp;ust=1613927024842000&amp;source=images&amp;cd=vfe&amp;ved=0CAIQjRxqFwoTCOjg5-r4-O4CFQAAAAAdAAAAABAe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8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okaz.com.sa/last-stop/na/1656046&amp;psig=AOvVaw2ZzasVtqD-Xtwa9_IDQYz-&amp;ust=1586336523736000&amp;source=images&amp;cd=vfe&amp;ved=0CAIQjRxqFwoTCPjM4qL61egCFQAAAAAdAAAAABAT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hyperlink" Target="https://www.google.ae/url?sa=i&amp;url=https://www.shutterstock.com/search/kids+playing+pinwheels?amp;language=en&amp;psig=AOvVaw3iALCF890TxgzgFUPmAT-d&amp;ust=1586338975406000&amp;source=images&amp;cd=vfe&amp;ved=0CAIQjRxqFwoTCODktbCD1ugCFQAAAAAdAAAAABAS" TargetMode="Externa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google.ae/url?sa=i&amp;url=https://elmarada.org/523827/%D8%A7%D8%B3%D8%AA%D9%85%D8%B1%D8%A7%D8%B1-%D8%A7%D9%84%D8%B7%D9%82%D8%B3-%D8%A7%D9%84%D8%AD%D8%A7%D8%B1-%D9%88%D8%A7%D9%86%D8%AE%D9%81%D8%A7%D8%B6-%D8%A8%D8%AF%D8%B1%D8%AC%D8%A7%D8%AA-%D8%A7%D9%84.html&amp;psig=AOvVaw1NSDimMeYSdEELmAr2Ijn_&amp;ust=1586335351991000&amp;source=images&amp;cd=vfe&amp;ved=0CAIQjRxqFwoTCJjQwPf11egCFQAAAAAdAAAAABA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gif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google.ae/url?sa=i&amp;url=https://twitter.com/mekshat1433/status/821706528977747968&amp;psig=AOvVaw3-QFUnQTIprUWKzZxGgQpQ&amp;ust=1586340206899000&amp;source=images&amp;cd=vfe&amp;ved=0CAIQjRxqFwoTCMDt__aH1ugCFQAAAAAdAAAAABAH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11" Type="http://schemas.openxmlformats.org/officeDocument/2006/relationships/image" Target="../media/image106.png"/><Relationship Id="rId5" Type="http://schemas.openxmlformats.org/officeDocument/2006/relationships/image" Target="../media/image100.jpeg"/><Relationship Id="rId10" Type="http://schemas.openxmlformats.org/officeDocument/2006/relationships/image" Target="../media/image105.png"/><Relationship Id="rId4" Type="http://schemas.openxmlformats.org/officeDocument/2006/relationships/image" Target="../media/image99.jpeg"/><Relationship Id="rId9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9.gif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png"/><Relationship Id="rId18" Type="http://schemas.openxmlformats.org/officeDocument/2006/relationships/slide" Target="slide45.xml"/><Relationship Id="rId26" Type="http://schemas.openxmlformats.org/officeDocument/2006/relationships/image" Target="../media/image127.jpeg"/><Relationship Id="rId3" Type="http://schemas.openxmlformats.org/officeDocument/2006/relationships/image" Target="../media/image114.jpeg"/><Relationship Id="rId21" Type="http://schemas.openxmlformats.org/officeDocument/2006/relationships/slide" Target="slide38.xml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slide" Target="slide44.xml"/><Relationship Id="rId25" Type="http://schemas.openxmlformats.org/officeDocument/2006/relationships/slide" Target="slide42.xml"/><Relationship Id="rId2" Type="http://schemas.openxmlformats.org/officeDocument/2006/relationships/audio" Target="../media/audio2.wav"/><Relationship Id="rId16" Type="http://schemas.openxmlformats.org/officeDocument/2006/relationships/slide" Target="slide43.xml"/><Relationship Id="rId20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24" Type="http://schemas.openxmlformats.org/officeDocument/2006/relationships/slide" Target="slide41.xml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23" Type="http://schemas.openxmlformats.org/officeDocument/2006/relationships/slide" Target="slide40.xml"/><Relationship Id="rId10" Type="http://schemas.openxmlformats.org/officeDocument/2006/relationships/image" Target="../media/image121.png"/><Relationship Id="rId19" Type="http://schemas.openxmlformats.org/officeDocument/2006/relationships/slide" Target="slide46.xml"/><Relationship Id="rId4" Type="http://schemas.openxmlformats.org/officeDocument/2006/relationships/image" Target="../media/image115.png"/><Relationship Id="rId9" Type="http://schemas.openxmlformats.org/officeDocument/2006/relationships/image" Target="../media/image120.jpeg"/><Relationship Id="rId14" Type="http://schemas.openxmlformats.org/officeDocument/2006/relationships/image" Target="../media/image125.png"/><Relationship Id="rId22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audio" Target="../media/audio4.wav"/><Relationship Id="rId7" Type="http://schemas.openxmlformats.org/officeDocument/2006/relationships/image" Target="../media/image1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14.jpeg"/><Relationship Id="rId4" Type="http://schemas.openxmlformats.org/officeDocument/2006/relationships/audio" Target="../media/audio5.wav"/><Relationship Id="rId9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audio" Target="../media/audio5.wav"/><Relationship Id="rId7" Type="http://schemas.openxmlformats.org/officeDocument/2006/relationships/image" Target="../media/image1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14.jpeg"/><Relationship Id="rId10" Type="http://schemas.openxmlformats.org/officeDocument/2006/relationships/image" Target="../media/image128.png"/><Relationship Id="rId4" Type="http://schemas.openxmlformats.org/officeDocument/2006/relationships/audio" Target="../media/audio4.wav"/><Relationship Id="rId9" Type="http://schemas.openxmlformats.org/officeDocument/2006/relationships/slide" Target="slide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oleObject" Target="../embeddings/oleObject4.bin"/><Relationship Id="rId18" Type="http://schemas.openxmlformats.org/officeDocument/2006/relationships/oleObject" Target="../embeddings/oleObject9.bin"/><Relationship Id="rId3" Type="http://schemas.openxmlformats.org/officeDocument/2006/relationships/image" Target="../media/image33.png"/><Relationship Id="rId7" Type="http://schemas.microsoft.com/office/2007/relationships/hdphoto" Target="../media/hdphoto11.wdp"/><Relationship Id="rId12" Type="http://schemas.openxmlformats.org/officeDocument/2006/relationships/oleObject" Target="../embeddings/oleObject3.bin"/><Relationship Id="rId17" Type="http://schemas.openxmlformats.org/officeDocument/2006/relationships/oleObject" Target="../embeddings/oleObject8.bin"/><Relationship Id="rId2" Type="http://schemas.openxmlformats.org/officeDocument/2006/relationships/image" Target="../media/image32.jpeg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2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3.png"/><Relationship Id="rId5" Type="http://schemas.openxmlformats.org/officeDocument/2006/relationships/image" Target="../media/image35.png"/><Relationship Id="rId15" Type="http://schemas.openxmlformats.org/officeDocument/2006/relationships/oleObject" Target="../embeddings/oleObject6.bin"/><Relationship Id="rId10" Type="http://schemas.openxmlformats.org/officeDocument/2006/relationships/oleObject" Target="../embeddings/oleObject2.bin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34.PNG"/><Relationship Id="rId9" Type="http://schemas.microsoft.com/office/2007/relationships/hdphoto" Target="../media/hdphoto12.wdp"/><Relationship Id="rId14" Type="http://schemas.openxmlformats.org/officeDocument/2006/relationships/oleObject" Target="../embeddings/oleObject5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audio" Target="../media/audio4.wav"/><Relationship Id="rId7" Type="http://schemas.openxmlformats.org/officeDocument/2006/relationships/image" Target="../media/image1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14.jpeg"/><Relationship Id="rId4" Type="http://schemas.openxmlformats.org/officeDocument/2006/relationships/audio" Target="../media/audio5.wav"/><Relationship Id="rId9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audio" Target="../media/audio4.wav"/><Relationship Id="rId7" Type="http://schemas.openxmlformats.org/officeDocument/2006/relationships/image" Target="../media/image1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14.jpeg"/><Relationship Id="rId10" Type="http://schemas.openxmlformats.org/officeDocument/2006/relationships/image" Target="../media/image132.png"/><Relationship Id="rId4" Type="http://schemas.openxmlformats.org/officeDocument/2006/relationships/audio" Target="../media/audio5.wav"/><Relationship Id="rId9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audio" Target="../media/audio5.wav"/><Relationship Id="rId7" Type="http://schemas.openxmlformats.org/officeDocument/2006/relationships/image" Target="../media/image1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14.jpeg"/><Relationship Id="rId10" Type="http://schemas.openxmlformats.org/officeDocument/2006/relationships/image" Target="../media/image132.png"/><Relationship Id="rId4" Type="http://schemas.openxmlformats.org/officeDocument/2006/relationships/audio" Target="../media/audio4.wav"/><Relationship Id="rId9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audio" Target="../media/audio4.wav"/><Relationship Id="rId7" Type="http://schemas.openxmlformats.org/officeDocument/2006/relationships/image" Target="../media/image1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14.jpeg"/><Relationship Id="rId10" Type="http://schemas.openxmlformats.org/officeDocument/2006/relationships/image" Target="../media/image132.png"/><Relationship Id="rId4" Type="http://schemas.openxmlformats.org/officeDocument/2006/relationships/audio" Target="../media/audio5.wav"/><Relationship Id="rId9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audio" Target="../media/audio4.wav"/><Relationship Id="rId7" Type="http://schemas.openxmlformats.org/officeDocument/2006/relationships/image" Target="../media/image1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14.jpeg"/><Relationship Id="rId4" Type="http://schemas.openxmlformats.org/officeDocument/2006/relationships/audio" Target="../media/audio5.wav"/><Relationship Id="rId9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audio" Target="../media/audio4.wav"/><Relationship Id="rId7" Type="http://schemas.openxmlformats.org/officeDocument/2006/relationships/image" Target="../media/image1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14.jpeg"/><Relationship Id="rId4" Type="http://schemas.openxmlformats.org/officeDocument/2006/relationships/audio" Target="../media/audio5.wav"/><Relationship Id="rId9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audio" Target="../media/audio4.wav"/><Relationship Id="rId7" Type="http://schemas.openxmlformats.org/officeDocument/2006/relationships/image" Target="../media/image1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14.jpeg"/><Relationship Id="rId4" Type="http://schemas.openxmlformats.org/officeDocument/2006/relationships/audio" Target="../media/audio5.wav"/><Relationship Id="rId9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audio" Target="../media/audio4.wav"/><Relationship Id="rId7" Type="http://schemas.openxmlformats.org/officeDocument/2006/relationships/image" Target="../media/image1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14.jpeg"/><Relationship Id="rId10" Type="http://schemas.openxmlformats.org/officeDocument/2006/relationships/image" Target="../media/image132.png"/><Relationship Id="rId4" Type="http://schemas.openxmlformats.org/officeDocument/2006/relationships/audio" Target="../media/audio5.wav"/><Relationship Id="rId9" Type="http://schemas.openxmlformats.org/officeDocument/2006/relationships/image" Target="../media/image1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3.jpeg"/><Relationship Id="rId4" Type="http://schemas.openxmlformats.org/officeDocument/2006/relationships/hyperlink" Target="https://www.google.ae/url?sa=i&amp;url=https://fr.dreamstime.com/photographie-stock-libre-droits-question-r%C3%A9ponse-image27436137&amp;psig=AOvVaw376x1kGkL_RlSOZZUldk3U&amp;ust=1610661354081000&amp;source=images&amp;cd=vfe&amp;ved=0CAIQjRxqFwoTCLCctqfzme4CFQAAAAAdAAAAABAJ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1.m4a"/><Relationship Id="rId7" Type="http://schemas.openxmlformats.org/officeDocument/2006/relationships/hyperlink" Target="https://freesvg.org/decorative-yellow-star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google.ae/url?sa=i&amp;url=https://www.albayan.ae/five-senses/mirrors/2016-02-23-1.2579917&amp;psig=AOvVaw1RkNPEUU6Ityy1Ptiruc_-&amp;ust=1586254796704000&amp;source=images&amp;cd=vfe&amp;ved=0CAIQjRxqFwoTCJjT1d_J0-gCFQAAAAAdAAAAABAX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google.ae/url?sa=i&amp;url=https://www.arabiaweather.com/content/%D9%87%D8%B0%D9%87-%D9%87%D9%8A-%D8%B9%D9%86%D8%A7%D8%B5%D8%B1-%D8%A7%D9%84%D8%B7%D9%82%D8%B3-%D8%A7%D9%84%D8%B1%D8%A6%D9%8A%D8%B3%D9%8A%D8%A9&amp;psig=AOvVaw2IwArHVGQMnTJj3p8OQWA5&amp;ust=1586329329379000&amp;source=images&amp;cd=vfe&amp;ved=0CAIQjRxqFwoTCIio77bf1egCFQAAAAAdAAAAABAD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A84C70-BEF1-4D65-90F7-5863EDAC8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b="33335"/>
          <a:stretch/>
        </p:blipFill>
        <p:spPr>
          <a:xfrm>
            <a:off x="22" y="1283"/>
            <a:ext cx="12191980" cy="6856719"/>
          </a:xfrm>
          <a:prstGeom prst="rect">
            <a:avLst/>
          </a:prstGeom>
        </p:spPr>
      </p:pic>
      <p:pic>
        <p:nvPicPr>
          <p:cNvPr id="10" name="Picture 9" descr="A picture containing colorful, holding, child, umbrella&#10;&#10;Description automatically generated">
            <a:extLst>
              <a:ext uri="{FF2B5EF4-FFF2-40B4-BE49-F238E27FC236}">
                <a16:creationId xmlns:a16="http://schemas.microsoft.com/office/drawing/2014/main" id="{1F1BCDA2-4D04-4E2F-981F-785186829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52" y="1320191"/>
            <a:ext cx="2590800" cy="2628900"/>
          </a:xfrm>
          <a:prstGeom prst="rect">
            <a:avLst/>
          </a:prstGeom>
        </p:spPr>
      </p:pic>
      <p:pic>
        <p:nvPicPr>
          <p:cNvPr id="28" name="Picture 27" descr="A picture containing fireworks&#10;&#10;Description automatically generated">
            <a:extLst>
              <a:ext uri="{FF2B5EF4-FFF2-40B4-BE49-F238E27FC236}">
                <a16:creationId xmlns:a16="http://schemas.microsoft.com/office/drawing/2014/main" id="{D809FDED-1959-488A-A4AF-C0B5F4799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13" y="307625"/>
            <a:ext cx="1728095" cy="1658971"/>
          </a:xfrm>
          <a:prstGeom prst="rect">
            <a:avLst/>
          </a:prstGeom>
        </p:spPr>
      </p:pic>
      <p:pic>
        <p:nvPicPr>
          <p:cNvPr id="30" name="Picture 29" descr="A picture containing animal, dark, wearing, table&#10;&#10;Description automatically generated">
            <a:extLst>
              <a:ext uri="{FF2B5EF4-FFF2-40B4-BE49-F238E27FC236}">
                <a16:creationId xmlns:a16="http://schemas.microsoft.com/office/drawing/2014/main" id="{8A4D9118-30A1-47EF-96D4-467AA4DCB4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3653" y="3154735"/>
            <a:ext cx="1395283" cy="1588717"/>
          </a:xfrm>
          <a:prstGeom prst="rect">
            <a:avLst/>
          </a:prstGeom>
        </p:spPr>
      </p:pic>
      <p:pic>
        <p:nvPicPr>
          <p:cNvPr id="32" name="Picture 31" descr="A picture containing sitting, bow&#10;&#10;Description automatically generated">
            <a:extLst>
              <a:ext uri="{FF2B5EF4-FFF2-40B4-BE49-F238E27FC236}">
                <a16:creationId xmlns:a16="http://schemas.microsoft.com/office/drawing/2014/main" id="{83A8FAA2-B1AC-4581-B361-F7DC44B2B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18" y="647338"/>
            <a:ext cx="1093609" cy="9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327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3.33333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08;p40">
            <a:extLst>
              <a:ext uri="{FF2B5EF4-FFF2-40B4-BE49-F238E27FC236}">
                <a16:creationId xmlns:a16="http://schemas.microsoft.com/office/drawing/2014/main" id="{CE63D0E4-56C3-4565-BA8E-05ABE0B08AE8}"/>
              </a:ext>
            </a:extLst>
          </p:cNvPr>
          <p:cNvGrpSpPr/>
          <p:nvPr/>
        </p:nvGrpSpPr>
        <p:grpSpPr>
          <a:xfrm>
            <a:off x="4773065" y="2187579"/>
            <a:ext cx="2935308" cy="3929979"/>
            <a:chOff x="2641525" y="539700"/>
            <a:chExt cx="796675" cy="1191625"/>
          </a:xfrm>
        </p:grpSpPr>
        <p:sp>
          <p:nvSpPr>
            <p:cNvPr id="6" name="Google Shape;1009;p40">
              <a:extLst>
                <a:ext uri="{FF2B5EF4-FFF2-40B4-BE49-F238E27FC236}">
                  <a16:creationId xmlns:a16="http://schemas.microsoft.com/office/drawing/2014/main" id="{0D29FE06-9BF6-4E20-B6BB-49E98E157DB9}"/>
                </a:ext>
              </a:extLst>
            </p:cNvPr>
            <p:cNvSpPr/>
            <p:nvPr/>
          </p:nvSpPr>
          <p:spPr>
            <a:xfrm>
              <a:off x="2641525" y="1272700"/>
              <a:ext cx="796675" cy="458625"/>
            </a:xfrm>
            <a:custGeom>
              <a:avLst/>
              <a:gdLst/>
              <a:ahLst/>
              <a:cxnLst/>
              <a:rect l="l" t="t" r="r" b="b"/>
              <a:pathLst>
                <a:path w="31867" h="18345" extrusionOk="0">
                  <a:moveTo>
                    <a:pt x="18040" y="0"/>
                  </a:moveTo>
                  <a:cubicBezTo>
                    <a:pt x="17920" y="0"/>
                    <a:pt x="17800" y="26"/>
                    <a:pt x="17708" y="79"/>
                  </a:cubicBezTo>
                  <a:lnTo>
                    <a:pt x="182" y="10196"/>
                  </a:lnTo>
                  <a:cubicBezTo>
                    <a:pt x="0" y="10303"/>
                    <a:pt x="0" y="10474"/>
                    <a:pt x="182" y="10579"/>
                  </a:cubicBezTo>
                  <a:lnTo>
                    <a:pt x="13496" y="18266"/>
                  </a:lnTo>
                  <a:cubicBezTo>
                    <a:pt x="13588" y="18319"/>
                    <a:pt x="13708" y="18345"/>
                    <a:pt x="13827" y="18345"/>
                  </a:cubicBezTo>
                  <a:cubicBezTo>
                    <a:pt x="13947" y="18345"/>
                    <a:pt x="14067" y="18319"/>
                    <a:pt x="14159" y="18266"/>
                  </a:cubicBezTo>
                  <a:lnTo>
                    <a:pt x="31685" y="8149"/>
                  </a:lnTo>
                  <a:cubicBezTo>
                    <a:pt x="31867" y="8043"/>
                    <a:pt x="31867" y="7871"/>
                    <a:pt x="31685" y="7766"/>
                  </a:cubicBezTo>
                  <a:lnTo>
                    <a:pt x="18371" y="79"/>
                  </a:lnTo>
                  <a:cubicBezTo>
                    <a:pt x="18280" y="26"/>
                    <a:pt x="18160" y="0"/>
                    <a:pt x="18040" y="0"/>
                  </a:cubicBezTo>
                  <a:close/>
                </a:path>
              </a:pathLst>
            </a:custGeom>
            <a:solidFill>
              <a:srgbClr val="90C4FE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010;p40">
              <a:extLst>
                <a:ext uri="{FF2B5EF4-FFF2-40B4-BE49-F238E27FC236}">
                  <a16:creationId xmlns:a16="http://schemas.microsoft.com/office/drawing/2014/main" id="{04EA9734-4188-40F7-977C-EC4B1209888C}"/>
                </a:ext>
              </a:extLst>
            </p:cNvPr>
            <p:cNvSpPr/>
            <p:nvPr/>
          </p:nvSpPr>
          <p:spPr>
            <a:xfrm>
              <a:off x="2986425" y="1435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1"/>
                  </a:moveTo>
                  <a:cubicBezTo>
                    <a:pt x="17338" y="251"/>
                    <a:pt x="17081" y="401"/>
                    <a:pt x="16964" y="469"/>
                  </a:cubicBezTo>
                  <a:lnTo>
                    <a:pt x="1403" y="9455"/>
                  </a:lnTo>
                  <a:cubicBezTo>
                    <a:pt x="1403" y="9456"/>
                    <a:pt x="747" y="9833"/>
                    <a:pt x="747" y="9833"/>
                  </a:cubicBezTo>
                  <a:cubicBezTo>
                    <a:pt x="540" y="9953"/>
                    <a:pt x="271" y="10013"/>
                    <a:pt x="1" y="10013"/>
                  </a:cubicBezTo>
                  <a:lnTo>
                    <a:pt x="1" y="10834"/>
                  </a:lnTo>
                  <a:cubicBezTo>
                    <a:pt x="6" y="10834"/>
                    <a:pt x="11" y="10834"/>
                    <a:pt x="16" y="10834"/>
                  </a:cubicBezTo>
                  <a:cubicBezTo>
                    <a:pt x="264" y="10834"/>
                    <a:pt x="511" y="10777"/>
                    <a:pt x="702" y="10667"/>
                  </a:cubicBezTo>
                  <a:cubicBezTo>
                    <a:pt x="798" y="10612"/>
                    <a:pt x="890" y="10559"/>
                    <a:pt x="974" y="10510"/>
                  </a:cubicBezTo>
                  <a:lnTo>
                    <a:pt x="1094" y="10440"/>
                  </a:lnTo>
                  <a:cubicBezTo>
                    <a:pt x="1149" y="10410"/>
                    <a:pt x="1199" y="10380"/>
                    <a:pt x="1242" y="10356"/>
                  </a:cubicBezTo>
                  <a:cubicBezTo>
                    <a:pt x="1264" y="10343"/>
                    <a:pt x="1283" y="10332"/>
                    <a:pt x="1301" y="10322"/>
                  </a:cubicBezTo>
                  <a:cubicBezTo>
                    <a:pt x="1318" y="10311"/>
                    <a:pt x="1334" y="10303"/>
                    <a:pt x="1347" y="10294"/>
                  </a:cubicBezTo>
                  <a:cubicBezTo>
                    <a:pt x="1364" y="10284"/>
                    <a:pt x="1378" y="10276"/>
                    <a:pt x="1389" y="10271"/>
                  </a:cubicBezTo>
                  <a:lnTo>
                    <a:pt x="1403" y="10263"/>
                  </a:lnTo>
                  <a:lnTo>
                    <a:pt x="16964" y="1279"/>
                  </a:lnTo>
                  <a:cubicBezTo>
                    <a:pt x="17171" y="1159"/>
                    <a:pt x="17338" y="882"/>
                    <a:pt x="17338" y="658"/>
                  </a:cubicBezTo>
                  <a:lnTo>
                    <a:pt x="173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011;p40">
              <a:extLst>
                <a:ext uri="{FF2B5EF4-FFF2-40B4-BE49-F238E27FC236}">
                  <a16:creationId xmlns:a16="http://schemas.microsoft.com/office/drawing/2014/main" id="{1B550F7F-B349-4964-8AA0-532F11BD6E3E}"/>
                </a:ext>
              </a:extLst>
            </p:cNvPr>
            <p:cNvSpPr/>
            <p:nvPr/>
          </p:nvSpPr>
          <p:spPr>
            <a:xfrm>
              <a:off x="2666275" y="1242625"/>
              <a:ext cx="756175" cy="443100"/>
            </a:xfrm>
            <a:custGeom>
              <a:avLst/>
              <a:gdLst/>
              <a:ahLst/>
              <a:cxnLst/>
              <a:rect l="l" t="t" r="r" b="b"/>
              <a:pathLst>
                <a:path w="30247" h="17724" extrusionOk="0">
                  <a:moveTo>
                    <a:pt x="17506" y="0"/>
                  </a:moveTo>
                  <a:cubicBezTo>
                    <a:pt x="17237" y="0"/>
                    <a:pt x="16970" y="59"/>
                    <a:pt x="16765" y="175"/>
                  </a:cubicBezTo>
                  <a:lnTo>
                    <a:pt x="2547" y="8408"/>
                  </a:lnTo>
                  <a:lnTo>
                    <a:pt x="2547" y="9217"/>
                  </a:lnTo>
                  <a:lnTo>
                    <a:pt x="3" y="10270"/>
                  </a:lnTo>
                  <a:lnTo>
                    <a:pt x="1" y="10272"/>
                  </a:lnTo>
                  <a:cubicBezTo>
                    <a:pt x="2" y="10281"/>
                    <a:pt x="3" y="10289"/>
                    <a:pt x="7" y="10298"/>
                  </a:cubicBezTo>
                  <a:cubicBezTo>
                    <a:pt x="4" y="10304"/>
                    <a:pt x="6" y="10310"/>
                    <a:pt x="8" y="10315"/>
                  </a:cubicBezTo>
                  <a:cubicBezTo>
                    <a:pt x="12" y="10338"/>
                    <a:pt x="16" y="10359"/>
                    <a:pt x="22" y="10381"/>
                  </a:cubicBezTo>
                  <a:cubicBezTo>
                    <a:pt x="30" y="10406"/>
                    <a:pt x="39" y="10430"/>
                    <a:pt x="50" y="10455"/>
                  </a:cubicBezTo>
                  <a:cubicBezTo>
                    <a:pt x="61" y="10480"/>
                    <a:pt x="73" y="10504"/>
                    <a:pt x="86" y="10527"/>
                  </a:cubicBezTo>
                  <a:cubicBezTo>
                    <a:pt x="100" y="10551"/>
                    <a:pt x="115" y="10574"/>
                    <a:pt x="132" y="10595"/>
                  </a:cubicBezTo>
                  <a:cubicBezTo>
                    <a:pt x="144" y="10611"/>
                    <a:pt x="156" y="10627"/>
                    <a:pt x="170" y="10643"/>
                  </a:cubicBezTo>
                  <a:lnTo>
                    <a:pt x="200" y="10673"/>
                  </a:lnTo>
                  <a:cubicBezTo>
                    <a:pt x="215" y="10689"/>
                    <a:pt x="232" y="10703"/>
                    <a:pt x="249" y="10716"/>
                  </a:cubicBezTo>
                  <a:cubicBezTo>
                    <a:pt x="265" y="10728"/>
                    <a:pt x="282" y="10741"/>
                    <a:pt x="298" y="10750"/>
                  </a:cubicBezTo>
                  <a:lnTo>
                    <a:pt x="11404" y="17165"/>
                  </a:lnTo>
                  <a:lnTo>
                    <a:pt x="11406" y="17165"/>
                  </a:lnTo>
                  <a:lnTo>
                    <a:pt x="12060" y="17542"/>
                  </a:lnTo>
                  <a:cubicBezTo>
                    <a:pt x="12278" y="17664"/>
                    <a:pt x="12528" y="17723"/>
                    <a:pt x="12807" y="17723"/>
                  </a:cubicBezTo>
                  <a:cubicBezTo>
                    <a:pt x="13076" y="17723"/>
                    <a:pt x="13346" y="17663"/>
                    <a:pt x="13553" y="17543"/>
                  </a:cubicBezTo>
                  <a:lnTo>
                    <a:pt x="14207" y="17166"/>
                  </a:lnTo>
                  <a:lnTo>
                    <a:pt x="29834" y="8145"/>
                  </a:lnTo>
                  <a:cubicBezTo>
                    <a:pt x="30247" y="7906"/>
                    <a:pt x="30247" y="7519"/>
                    <a:pt x="29836" y="7279"/>
                  </a:cubicBezTo>
                  <a:lnTo>
                    <a:pt x="28144" y="6287"/>
                  </a:lnTo>
                  <a:lnTo>
                    <a:pt x="18258" y="181"/>
                  </a:lnTo>
                  <a:cubicBezTo>
                    <a:pt x="18051" y="60"/>
                    <a:pt x="17778" y="0"/>
                    <a:pt x="17506" y="0"/>
                  </a:cubicBezTo>
                  <a:close/>
                </a:path>
              </a:pathLst>
            </a:custGeom>
            <a:solidFill>
              <a:srgbClr val="AF2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012;p40">
              <a:extLst>
                <a:ext uri="{FF2B5EF4-FFF2-40B4-BE49-F238E27FC236}">
                  <a16:creationId xmlns:a16="http://schemas.microsoft.com/office/drawing/2014/main" id="{F20F0F28-41AB-4076-8B5F-0FD7404780BA}"/>
                </a:ext>
              </a:extLst>
            </p:cNvPr>
            <p:cNvSpPr/>
            <p:nvPr/>
          </p:nvSpPr>
          <p:spPr>
            <a:xfrm>
              <a:off x="2677150" y="1366975"/>
              <a:ext cx="730700" cy="308400"/>
            </a:xfrm>
            <a:custGeom>
              <a:avLst/>
              <a:gdLst/>
              <a:ahLst/>
              <a:cxnLst/>
              <a:rect l="l" t="t" r="r" b="b"/>
              <a:pathLst>
                <a:path w="29228" h="12336" extrusionOk="0">
                  <a:moveTo>
                    <a:pt x="29228" y="0"/>
                  </a:moveTo>
                  <a:lnTo>
                    <a:pt x="12372" y="9762"/>
                  </a:lnTo>
                  <a:lnTo>
                    <a:pt x="0" y="2620"/>
                  </a:lnTo>
                  <a:lnTo>
                    <a:pt x="2" y="5327"/>
                  </a:lnTo>
                  <a:lnTo>
                    <a:pt x="11940" y="12220"/>
                  </a:lnTo>
                  <a:cubicBezTo>
                    <a:pt x="12073" y="12297"/>
                    <a:pt x="12222" y="12335"/>
                    <a:pt x="12371" y="12335"/>
                  </a:cubicBezTo>
                  <a:cubicBezTo>
                    <a:pt x="12520" y="12335"/>
                    <a:pt x="12669" y="12297"/>
                    <a:pt x="12802" y="12220"/>
                  </a:cubicBezTo>
                  <a:lnTo>
                    <a:pt x="29012" y="2861"/>
                  </a:lnTo>
                  <a:cubicBezTo>
                    <a:pt x="29146" y="2784"/>
                    <a:pt x="29228" y="2641"/>
                    <a:pt x="29228" y="2488"/>
                  </a:cubicBezTo>
                  <a:lnTo>
                    <a:pt x="292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013;p40">
              <a:extLst>
                <a:ext uri="{FF2B5EF4-FFF2-40B4-BE49-F238E27FC236}">
                  <a16:creationId xmlns:a16="http://schemas.microsoft.com/office/drawing/2014/main" id="{81FC2B97-C213-4E61-B5AB-4464A9F9BCC7}"/>
                </a:ext>
              </a:extLst>
            </p:cNvPr>
            <p:cNvSpPr/>
            <p:nvPr/>
          </p:nvSpPr>
          <p:spPr>
            <a:xfrm>
              <a:off x="2986425" y="1366975"/>
              <a:ext cx="421475" cy="308400"/>
            </a:xfrm>
            <a:custGeom>
              <a:avLst/>
              <a:gdLst/>
              <a:ahLst/>
              <a:cxnLst/>
              <a:rect l="l" t="t" r="r" b="b"/>
              <a:pathLst>
                <a:path w="16859" h="12336" extrusionOk="0">
                  <a:moveTo>
                    <a:pt x="16858" y="0"/>
                  </a:moveTo>
                  <a:lnTo>
                    <a:pt x="1" y="9762"/>
                  </a:lnTo>
                  <a:lnTo>
                    <a:pt x="1" y="12335"/>
                  </a:lnTo>
                  <a:cubicBezTo>
                    <a:pt x="153" y="12335"/>
                    <a:pt x="301" y="12296"/>
                    <a:pt x="432" y="12220"/>
                  </a:cubicBezTo>
                  <a:lnTo>
                    <a:pt x="16642" y="2861"/>
                  </a:lnTo>
                  <a:cubicBezTo>
                    <a:pt x="16775" y="2785"/>
                    <a:pt x="16857" y="2643"/>
                    <a:pt x="16858" y="2488"/>
                  </a:cubicBezTo>
                  <a:lnTo>
                    <a:pt x="16858" y="0"/>
                  </a:ln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014;p40">
              <a:extLst>
                <a:ext uri="{FF2B5EF4-FFF2-40B4-BE49-F238E27FC236}">
                  <a16:creationId xmlns:a16="http://schemas.microsoft.com/office/drawing/2014/main" id="{0B516A8B-EB5E-4C3B-97BE-95271296893A}"/>
                </a:ext>
              </a:extLst>
            </p:cNvPr>
            <p:cNvSpPr/>
            <p:nvPr/>
          </p:nvSpPr>
          <p:spPr>
            <a:xfrm>
              <a:off x="2986425" y="1344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0"/>
                  </a:moveTo>
                  <a:cubicBezTo>
                    <a:pt x="17338" y="259"/>
                    <a:pt x="17074" y="405"/>
                    <a:pt x="16966" y="469"/>
                  </a:cubicBezTo>
                  <a:lnTo>
                    <a:pt x="12053" y="3306"/>
                  </a:lnTo>
                  <a:lnTo>
                    <a:pt x="1404" y="9453"/>
                  </a:lnTo>
                  <a:cubicBezTo>
                    <a:pt x="1401" y="9453"/>
                    <a:pt x="750" y="9829"/>
                    <a:pt x="750" y="9829"/>
                  </a:cubicBezTo>
                  <a:cubicBezTo>
                    <a:pt x="541" y="9950"/>
                    <a:pt x="272" y="10008"/>
                    <a:pt x="1" y="10008"/>
                  </a:cubicBezTo>
                  <a:lnTo>
                    <a:pt x="1" y="10833"/>
                  </a:lnTo>
                  <a:cubicBezTo>
                    <a:pt x="3" y="10833"/>
                    <a:pt x="6" y="10833"/>
                    <a:pt x="8" y="10833"/>
                  </a:cubicBezTo>
                  <a:cubicBezTo>
                    <a:pt x="259" y="10833"/>
                    <a:pt x="509" y="10777"/>
                    <a:pt x="703" y="10666"/>
                  </a:cubicBezTo>
                  <a:cubicBezTo>
                    <a:pt x="799" y="10610"/>
                    <a:pt x="891" y="10557"/>
                    <a:pt x="975" y="10509"/>
                  </a:cubicBezTo>
                  <a:lnTo>
                    <a:pt x="1094" y="10440"/>
                  </a:lnTo>
                  <a:cubicBezTo>
                    <a:pt x="1225" y="10365"/>
                    <a:pt x="1323" y="10309"/>
                    <a:pt x="1371" y="10280"/>
                  </a:cubicBezTo>
                  <a:lnTo>
                    <a:pt x="1399" y="10264"/>
                  </a:lnTo>
                  <a:cubicBezTo>
                    <a:pt x="1403" y="10263"/>
                    <a:pt x="12754" y="3710"/>
                    <a:pt x="12754" y="3710"/>
                  </a:cubicBezTo>
                  <a:lnTo>
                    <a:pt x="16964" y="1277"/>
                  </a:lnTo>
                  <a:cubicBezTo>
                    <a:pt x="17171" y="1159"/>
                    <a:pt x="17338" y="880"/>
                    <a:pt x="17338" y="657"/>
                  </a:cubicBezTo>
                  <a:lnTo>
                    <a:pt x="173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015;p40">
              <a:extLst>
                <a:ext uri="{FF2B5EF4-FFF2-40B4-BE49-F238E27FC236}">
                  <a16:creationId xmlns:a16="http://schemas.microsoft.com/office/drawing/2014/main" id="{FA9A944F-0443-4FBA-AE80-5FEE81747B95}"/>
                </a:ext>
              </a:extLst>
            </p:cNvPr>
            <p:cNvSpPr/>
            <p:nvPr/>
          </p:nvSpPr>
          <p:spPr>
            <a:xfrm>
              <a:off x="2653950" y="1161650"/>
              <a:ext cx="768475" cy="432950"/>
            </a:xfrm>
            <a:custGeom>
              <a:avLst/>
              <a:gdLst/>
              <a:ahLst/>
              <a:cxnLst/>
              <a:rect l="l" t="t" r="r" b="b"/>
              <a:pathLst>
                <a:path w="30739" h="17318" extrusionOk="0">
                  <a:moveTo>
                    <a:pt x="28" y="10141"/>
                  </a:moveTo>
                  <a:cubicBezTo>
                    <a:pt x="18" y="10145"/>
                    <a:pt x="8" y="10151"/>
                    <a:pt x="0" y="10157"/>
                  </a:cubicBezTo>
                  <a:lnTo>
                    <a:pt x="28" y="10141"/>
                  </a:lnTo>
                  <a:close/>
                  <a:moveTo>
                    <a:pt x="17997" y="1"/>
                  </a:moveTo>
                  <a:cubicBezTo>
                    <a:pt x="17729" y="1"/>
                    <a:pt x="17462" y="59"/>
                    <a:pt x="17257" y="177"/>
                  </a:cubicBezTo>
                  <a:lnTo>
                    <a:pt x="28" y="10141"/>
                  </a:lnTo>
                  <a:lnTo>
                    <a:pt x="28" y="10141"/>
                  </a:lnTo>
                  <a:cubicBezTo>
                    <a:pt x="31" y="10140"/>
                    <a:pt x="34" y="10139"/>
                    <a:pt x="38" y="10138"/>
                  </a:cubicBezTo>
                  <a:cubicBezTo>
                    <a:pt x="47" y="10132"/>
                    <a:pt x="58" y="10127"/>
                    <a:pt x="69" y="10126"/>
                  </a:cubicBezTo>
                  <a:cubicBezTo>
                    <a:pt x="79" y="10121"/>
                    <a:pt x="91" y="10117"/>
                    <a:pt x="102" y="10115"/>
                  </a:cubicBezTo>
                  <a:cubicBezTo>
                    <a:pt x="117" y="10110"/>
                    <a:pt x="133" y="10106"/>
                    <a:pt x="150" y="10105"/>
                  </a:cubicBezTo>
                  <a:cubicBezTo>
                    <a:pt x="167" y="10103"/>
                    <a:pt x="185" y="10101"/>
                    <a:pt x="202" y="10101"/>
                  </a:cubicBezTo>
                  <a:cubicBezTo>
                    <a:pt x="229" y="10101"/>
                    <a:pt x="256" y="10104"/>
                    <a:pt x="283" y="10109"/>
                  </a:cubicBezTo>
                  <a:cubicBezTo>
                    <a:pt x="310" y="10112"/>
                    <a:pt x="338" y="10118"/>
                    <a:pt x="366" y="10127"/>
                  </a:cubicBezTo>
                  <a:cubicBezTo>
                    <a:pt x="425" y="10147"/>
                    <a:pt x="483" y="10171"/>
                    <a:pt x="538" y="10203"/>
                  </a:cubicBezTo>
                  <a:lnTo>
                    <a:pt x="975" y="10455"/>
                  </a:lnTo>
                  <a:lnTo>
                    <a:pt x="3040" y="11646"/>
                  </a:lnTo>
                  <a:lnTo>
                    <a:pt x="11896" y="16762"/>
                  </a:lnTo>
                  <a:lnTo>
                    <a:pt x="11899" y="16762"/>
                  </a:lnTo>
                  <a:lnTo>
                    <a:pt x="12550" y="17137"/>
                  </a:lnTo>
                  <a:cubicBezTo>
                    <a:pt x="12772" y="17256"/>
                    <a:pt x="13019" y="17317"/>
                    <a:pt x="13271" y="17317"/>
                  </a:cubicBezTo>
                  <a:cubicBezTo>
                    <a:pt x="13280" y="17317"/>
                    <a:pt x="13290" y="17317"/>
                    <a:pt x="13300" y="17317"/>
                  </a:cubicBezTo>
                  <a:cubicBezTo>
                    <a:pt x="13569" y="17317"/>
                    <a:pt x="13839" y="17258"/>
                    <a:pt x="14046" y="17140"/>
                  </a:cubicBezTo>
                  <a:lnTo>
                    <a:pt x="14700" y="16762"/>
                  </a:lnTo>
                  <a:lnTo>
                    <a:pt x="28285" y="8920"/>
                  </a:lnTo>
                  <a:lnTo>
                    <a:pt x="30327" y="7741"/>
                  </a:lnTo>
                  <a:lnTo>
                    <a:pt x="30326" y="7741"/>
                  </a:lnTo>
                  <a:cubicBezTo>
                    <a:pt x="30739" y="7501"/>
                    <a:pt x="30739" y="7115"/>
                    <a:pt x="30329" y="6875"/>
                  </a:cubicBezTo>
                  <a:lnTo>
                    <a:pt x="18751" y="182"/>
                  </a:lnTo>
                  <a:cubicBezTo>
                    <a:pt x="18543" y="61"/>
                    <a:pt x="18270" y="1"/>
                    <a:pt x="17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016;p40">
              <a:extLst>
                <a:ext uri="{FF2B5EF4-FFF2-40B4-BE49-F238E27FC236}">
                  <a16:creationId xmlns:a16="http://schemas.microsoft.com/office/drawing/2014/main" id="{3215A7CC-BB4A-46FC-8FD2-6D6893B00A0A}"/>
                </a:ext>
              </a:extLst>
            </p:cNvPr>
            <p:cNvSpPr/>
            <p:nvPr/>
          </p:nvSpPr>
          <p:spPr>
            <a:xfrm>
              <a:off x="2824500" y="1276325"/>
              <a:ext cx="419600" cy="220750"/>
            </a:xfrm>
            <a:custGeom>
              <a:avLst/>
              <a:gdLst/>
              <a:ahLst/>
              <a:cxnLst/>
              <a:rect l="l" t="t" r="r" b="b"/>
              <a:pathLst>
                <a:path w="16784" h="8830" extrusionOk="0">
                  <a:moveTo>
                    <a:pt x="8392" y="0"/>
                  </a:moveTo>
                  <a:lnTo>
                    <a:pt x="8392" y="1"/>
                  </a:lnTo>
                  <a:cubicBezTo>
                    <a:pt x="6435" y="1"/>
                    <a:pt x="4479" y="432"/>
                    <a:pt x="2987" y="1294"/>
                  </a:cubicBezTo>
                  <a:cubicBezTo>
                    <a:pt x="0" y="3018"/>
                    <a:pt x="0" y="5813"/>
                    <a:pt x="2987" y="7536"/>
                  </a:cubicBezTo>
                  <a:cubicBezTo>
                    <a:pt x="4479" y="8397"/>
                    <a:pt x="6435" y="8829"/>
                    <a:pt x="8392" y="8829"/>
                  </a:cubicBezTo>
                  <a:cubicBezTo>
                    <a:pt x="10348" y="8829"/>
                    <a:pt x="12305" y="8397"/>
                    <a:pt x="13798" y="7536"/>
                  </a:cubicBezTo>
                  <a:cubicBezTo>
                    <a:pt x="16783" y="5813"/>
                    <a:pt x="16783" y="3017"/>
                    <a:pt x="13798" y="1294"/>
                  </a:cubicBezTo>
                  <a:cubicBezTo>
                    <a:pt x="12304" y="432"/>
                    <a:pt x="10348" y="0"/>
                    <a:pt x="8392" y="0"/>
                  </a:cubicBezTo>
                  <a:close/>
                </a:path>
              </a:pathLst>
            </a:custGeom>
            <a:solidFill>
              <a:srgbClr val="90C4FE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017;p40">
              <a:extLst>
                <a:ext uri="{FF2B5EF4-FFF2-40B4-BE49-F238E27FC236}">
                  <a16:creationId xmlns:a16="http://schemas.microsoft.com/office/drawing/2014/main" id="{5AF1EBC4-E4BE-4CDF-8577-5EC66DAA67D7}"/>
                </a:ext>
              </a:extLst>
            </p:cNvPr>
            <p:cNvSpPr/>
            <p:nvPr/>
          </p:nvSpPr>
          <p:spPr>
            <a:xfrm>
              <a:off x="2648725" y="1414175"/>
              <a:ext cx="337725" cy="292075"/>
            </a:xfrm>
            <a:custGeom>
              <a:avLst/>
              <a:gdLst/>
              <a:ahLst/>
              <a:cxnLst/>
              <a:rect l="l" t="t" r="r" b="b"/>
              <a:pathLst>
                <a:path w="13509" h="11683" extrusionOk="0">
                  <a:moveTo>
                    <a:pt x="425" y="0"/>
                  </a:moveTo>
                  <a:cubicBezTo>
                    <a:pt x="420" y="0"/>
                    <a:pt x="415" y="0"/>
                    <a:pt x="411" y="0"/>
                  </a:cubicBezTo>
                  <a:cubicBezTo>
                    <a:pt x="394" y="0"/>
                    <a:pt x="376" y="2"/>
                    <a:pt x="359" y="4"/>
                  </a:cubicBezTo>
                  <a:cubicBezTo>
                    <a:pt x="342" y="5"/>
                    <a:pt x="326" y="9"/>
                    <a:pt x="311" y="14"/>
                  </a:cubicBezTo>
                  <a:cubicBezTo>
                    <a:pt x="300" y="15"/>
                    <a:pt x="288" y="19"/>
                    <a:pt x="278" y="25"/>
                  </a:cubicBezTo>
                  <a:cubicBezTo>
                    <a:pt x="267" y="27"/>
                    <a:pt x="256" y="31"/>
                    <a:pt x="247" y="37"/>
                  </a:cubicBezTo>
                  <a:cubicBezTo>
                    <a:pt x="242" y="38"/>
                    <a:pt x="238" y="40"/>
                    <a:pt x="233" y="42"/>
                  </a:cubicBezTo>
                  <a:lnTo>
                    <a:pt x="209" y="55"/>
                  </a:lnTo>
                  <a:lnTo>
                    <a:pt x="207" y="55"/>
                  </a:lnTo>
                  <a:cubicBezTo>
                    <a:pt x="79" y="138"/>
                    <a:pt x="0" y="302"/>
                    <a:pt x="0" y="533"/>
                  </a:cubicBezTo>
                  <a:lnTo>
                    <a:pt x="0" y="3258"/>
                  </a:lnTo>
                  <a:cubicBezTo>
                    <a:pt x="0" y="3735"/>
                    <a:pt x="335" y="4314"/>
                    <a:pt x="747" y="4553"/>
                  </a:cubicBezTo>
                  <a:lnTo>
                    <a:pt x="12105" y="11112"/>
                  </a:lnTo>
                  <a:lnTo>
                    <a:pt x="12120" y="11121"/>
                  </a:lnTo>
                  <a:cubicBezTo>
                    <a:pt x="12129" y="11126"/>
                    <a:pt x="12144" y="11133"/>
                    <a:pt x="12161" y="11142"/>
                  </a:cubicBezTo>
                  <a:cubicBezTo>
                    <a:pt x="12174" y="11151"/>
                    <a:pt x="12190" y="11161"/>
                    <a:pt x="12208" y="11170"/>
                  </a:cubicBezTo>
                  <a:cubicBezTo>
                    <a:pt x="12225" y="11181"/>
                    <a:pt x="12244" y="11191"/>
                    <a:pt x="12266" y="11205"/>
                  </a:cubicBezTo>
                  <a:cubicBezTo>
                    <a:pt x="12309" y="11229"/>
                    <a:pt x="12359" y="11258"/>
                    <a:pt x="12414" y="11290"/>
                  </a:cubicBezTo>
                  <a:lnTo>
                    <a:pt x="12534" y="11358"/>
                  </a:lnTo>
                  <a:cubicBezTo>
                    <a:pt x="12618" y="11407"/>
                    <a:pt x="12710" y="11460"/>
                    <a:pt x="12806" y="11515"/>
                  </a:cubicBezTo>
                  <a:cubicBezTo>
                    <a:pt x="12999" y="11626"/>
                    <a:pt x="13249" y="11683"/>
                    <a:pt x="13501" y="11683"/>
                  </a:cubicBezTo>
                  <a:cubicBezTo>
                    <a:pt x="13503" y="11683"/>
                    <a:pt x="13506" y="11683"/>
                    <a:pt x="13509" y="11683"/>
                  </a:cubicBezTo>
                  <a:lnTo>
                    <a:pt x="13509" y="10861"/>
                  </a:lnTo>
                  <a:cubicBezTo>
                    <a:pt x="13237" y="10861"/>
                    <a:pt x="12968" y="10801"/>
                    <a:pt x="12760" y="10683"/>
                  </a:cubicBezTo>
                  <a:lnTo>
                    <a:pt x="12105" y="10305"/>
                  </a:lnTo>
                  <a:lnTo>
                    <a:pt x="12105" y="10303"/>
                  </a:lnTo>
                  <a:lnTo>
                    <a:pt x="998" y="3888"/>
                  </a:lnTo>
                  <a:cubicBezTo>
                    <a:pt x="984" y="3879"/>
                    <a:pt x="966" y="3866"/>
                    <a:pt x="950" y="3854"/>
                  </a:cubicBezTo>
                  <a:cubicBezTo>
                    <a:pt x="932" y="3841"/>
                    <a:pt x="915" y="3827"/>
                    <a:pt x="901" y="3811"/>
                  </a:cubicBezTo>
                  <a:lnTo>
                    <a:pt x="872" y="3781"/>
                  </a:lnTo>
                  <a:cubicBezTo>
                    <a:pt x="857" y="3765"/>
                    <a:pt x="845" y="3749"/>
                    <a:pt x="833" y="3733"/>
                  </a:cubicBezTo>
                  <a:cubicBezTo>
                    <a:pt x="816" y="3711"/>
                    <a:pt x="802" y="3689"/>
                    <a:pt x="788" y="3665"/>
                  </a:cubicBezTo>
                  <a:cubicBezTo>
                    <a:pt x="775" y="3642"/>
                    <a:pt x="763" y="3618"/>
                    <a:pt x="752" y="3593"/>
                  </a:cubicBezTo>
                  <a:cubicBezTo>
                    <a:pt x="740" y="3568"/>
                    <a:pt x="730" y="3544"/>
                    <a:pt x="724" y="3519"/>
                  </a:cubicBezTo>
                  <a:cubicBezTo>
                    <a:pt x="717" y="3497"/>
                    <a:pt x="712" y="3476"/>
                    <a:pt x="709" y="3453"/>
                  </a:cubicBezTo>
                  <a:cubicBezTo>
                    <a:pt x="706" y="3448"/>
                    <a:pt x="706" y="3442"/>
                    <a:pt x="708" y="3436"/>
                  </a:cubicBezTo>
                  <a:cubicBezTo>
                    <a:pt x="704" y="3427"/>
                    <a:pt x="703" y="3418"/>
                    <a:pt x="704" y="3408"/>
                  </a:cubicBezTo>
                  <a:cubicBezTo>
                    <a:pt x="701" y="3396"/>
                    <a:pt x="700" y="3383"/>
                    <a:pt x="700" y="3371"/>
                  </a:cubicBezTo>
                  <a:lnTo>
                    <a:pt x="700" y="1229"/>
                  </a:lnTo>
                  <a:cubicBezTo>
                    <a:pt x="700" y="1094"/>
                    <a:pt x="768" y="1015"/>
                    <a:pt x="866" y="1015"/>
                  </a:cubicBezTo>
                  <a:cubicBezTo>
                    <a:pt x="907" y="1015"/>
                    <a:pt x="952" y="1029"/>
                    <a:pt x="1000" y="1056"/>
                  </a:cubicBezTo>
                  <a:lnTo>
                    <a:pt x="2546" y="1949"/>
                  </a:lnTo>
                  <a:lnTo>
                    <a:pt x="12105" y="7469"/>
                  </a:lnTo>
                  <a:cubicBezTo>
                    <a:pt x="12106" y="7469"/>
                    <a:pt x="12108" y="7471"/>
                    <a:pt x="12109" y="7472"/>
                  </a:cubicBezTo>
                  <a:lnTo>
                    <a:pt x="12137" y="7486"/>
                  </a:lnTo>
                  <a:cubicBezTo>
                    <a:pt x="12185" y="7515"/>
                    <a:pt x="12283" y="7573"/>
                    <a:pt x="12414" y="7647"/>
                  </a:cubicBezTo>
                  <a:lnTo>
                    <a:pt x="12534" y="7716"/>
                  </a:lnTo>
                  <a:cubicBezTo>
                    <a:pt x="12618" y="7764"/>
                    <a:pt x="12710" y="7818"/>
                    <a:pt x="12806" y="7872"/>
                  </a:cubicBezTo>
                  <a:cubicBezTo>
                    <a:pt x="12999" y="7984"/>
                    <a:pt x="13249" y="8040"/>
                    <a:pt x="13501" y="8040"/>
                  </a:cubicBezTo>
                  <a:cubicBezTo>
                    <a:pt x="13503" y="8040"/>
                    <a:pt x="13506" y="8040"/>
                    <a:pt x="13509" y="8040"/>
                  </a:cubicBezTo>
                  <a:lnTo>
                    <a:pt x="13509" y="7216"/>
                  </a:lnTo>
                  <a:cubicBezTo>
                    <a:pt x="13237" y="7216"/>
                    <a:pt x="12968" y="7157"/>
                    <a:pt x="12760" y="7037"/>
                  </a:cubicBezTo>
                  <a:lnTo>
                    <a:pt x="12759" y="7036"/>
                  </a:lnTo>
                  <a:lnTo>
                    <a:pt x="12108" y="6660"/>
                  </a:lnTo>
                  <a:lnTo>
                    <a:pt x="12105" y="6660"/>
                  </a:lnTo>
                  <a:lnTo>
                    <a:pt x="3249" y="1545"/>
                  </a:lnTo>
                  <a:lnTo>
                    <a:pt x="1183" y="353"/>
                  </a:lnTo>
                  <a:lnTo>
                    <a:pt x="747" y="102"/>
                  </a:lnTo>
                  <a:cubicBezTo>
                    <a:pt x="692" y="70"/>
                    <a:pt x="634" y="45"/>
                    <a:pt x="575" y="26"/>
                  </a:cubicBezTo>
                  <a:cubicBezTo>
                    <a:pt x="547" y="17"/>
                    <a:pt x="519" y="11"/>
                    <a:pt x="492" y="7"/>
                  </a:cubicBezTo>
                  <a:cubicBezTo>
                    <a:pt x="470" y="3"/>
                    <a:pt x="448" y="0"/>
                    <a:pt x="4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8;p40">
              <a:extLst>
                <a:ext uri="{FF2B5EF4-FFF2-40B4-BE49-F238E27FC236}">
                  <a16:creationId xmlns:a16="http://schemas.microsoft.com/office/drawing/2014/main" id="{D2CDD7A5-651B-4C9E-A9D3-7582A2BE894B}"/>
                </a:ext>
              </a:extLst>
            </p:cNvPr>
            <p:cNvSpPr/>
            <p:nvPr/>
          </p:nvSpPr>
          <p:spPr>
            <a:xfrm>
              <a:off x="2966300" y="1289175"/>
              <a:ext cx="135975" cy="123925"/>
            </a:xfrm>
            <a:custGeom>
              <a:avLst/>
              <a:gdLst/>
              <a:ahLst/>
              <a:cxnLst/>
              <a:rect l="l" t="t" r="r" b="b"/>
              <a:pathLst>
                <a:path w="5439" h="4957" extrusionOk="0">
                  <a:moveTo>
                    <a:pt x="2720" y="1"/>
                  </a:moveTo>
                  <a:cubicBezTo>
                    <a:pt x="2086" y="1"/>
                    <a:pt x="1452" y="243"/>
                    <a:pt x="968" y="727"/>
                  </a:cubicBezTo>
                  <a:cubicBezTo>
                    <a:pt x="1" y="1694"/>
                    <a:pt x="1" y="3263"/>
                    <a:pt x="968" y="4231"/>
                  </a:cubicBezTo>
                  <a:cubicBezTo>
                    <a:pt x="1452" y="4715"/>
                    <a:pt x="2086" y="4956"/>
                    <a:pt x="2720" y="4956"/>
                  </a:cubicBezTo>
                  <a:cubicBezTo>
                    <a:pt x="3354" y="4956"/>
                    <a:pt x="3989" y="4715"/>
                    <a:pt x="4472" y="4231"/>
                  </a:cubicBezTo>
                  <a:cubicBezTo>
                    <a:pt x="5439" y="3263"/>
                    <a:pt x="5439" y="1694"/>
                    <a:pt x="4472" y="727"/>
                  </a:cubicBezTo>
                  <a:cubicBezTo>
                    <a:pt x="3989" y="243"/>
                    <a:pt x="3354" y="1"/>
                    <a:pt x="2720" y="1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19;p40">
              <a:extLst>
                <a:ext uri="{FF2B5EF4-FFF2-40B4-BE49-F238E27FC236}">
                  <a16:creationId xmlns:a16="http://schemas.microsoft.com/office/drawing/2014/main" id="{EA205A09-44A9-4854-BFD9-DBE9A5CD2F35}"/>
                </a:ext>
              </a:extLst>
            </p:cNvPr>
            <p:cNvSpPr/>
            <p:nvPr/>
          </p:nvSpPr>
          <p:spPr>
            <a:xfrm>
              <a:off x="2919000" y="1251675"/>
              <a:ext cx="230575" cy="121300"/>
            </a:xfrm>
            <a:custGeom>
              <a:avLst/>
              <a:gdLst/>
              <a:ahLst/>
              <a:cxnLst/>
              <a:rect l="l" t="t" r="r" b="b"/>
              <a:pathLst>
                <a:path w="9223" h="4852" extrusionOk="0">
                  <a:moveTo>
                    <a:pt x="4612" y="1"/>
                  </a:moveTo>
                  <a:cubicBezTo>
                    <a:pt x="3537" y="1"/>
                    <a:pt x="2462" y="238"/>
                    <a:pt x="1642" y="711"/>
                  </a:cubicBezTo>
                  <a:cubicBezTo>
                    <a:pt x="1" y="1658"/>
                    <a:pt x="1" y="3194"/>
                    <a:pt x="1642" y="4142"/>
                  </a:cubicBezTo>
                  <a:cubicBezTo>
                    <a:pt x="2462" y="4615"/>
                    <a:pt x="3537" y="4852"/>
                    <a:pt x="4612" y="4852"/>
                  </a:cubicBezTo>
                  <a:cubicBezTo>
                    <a:pt x="5687" y="4852"/>
                    <a:pt x="6762" y="4615"/>
                    <a:pt x="7582" y="4142"/>
                  </a:cubicBezTo>
                  <a:cubicBezTo>
                    <a:pt x="9223" y="3194"/>
                    <a:pt x="9223" y="1658"/>
                    <a:pt x="7582" y="711"/>
                  </a:cubicBezTo>
                  <a:cubicBezTo>
                    <a:pt x="6762" y="238"/>
                    <a:pt x="5687" y="1"/>
                    <a:pt x="4612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20;p40">
              <a:extLst>
                <a:ext uri="{FF2B5EF4-FFF2-40B4-BE49-F238E27FC236}">
                  <a16:creationId xmlns:a16="http://schemas.microsoft.com/office/drawing/2014/main" id="{3E833918-7D71-4EC3-80CB-7FE11B8E0E88}"/>
                </a:ext>
              </a:extLst>
            </p:cNvPr>
            <p:cNvSpPr/>
            <p:nvPr/>
          </p:nvSpPr>
          <p:spPr>
            <a:xfrm>
              <a:off x="2926025" y="1226125"/>
              <a:ext cx="216525" cy="125025"/>
            </a:xfrm>
            <a:custGeom>
              <a:avLst/>
              <a:gdLst/>
              <a:ahLst/>
              <a:cxnLst/>
              <a:rect l="l" t="t" r="r" b="b"/>
              <a:pathLst>
                <a:path w="8661" h="5001" extrusionOk="0">
                  <a:moveTo>
                    <a:pt x="4331" y="0"/>
                  </a:moveTo>
                  <a:cubicBezTo>
                    <a:pt x="1940" y="0"/>
                    <a:pt x="1" y="1120"/>
                    <a:pt x="1" y="2501"/>
                  </a:cubicBezTo>
                  <a:cubicBezTo>
                    <a:pt x="1" y="3881"/>
                    <a:pt x="1940" y="5001"/>
                    <a:pt x="4331" y="5001"/>
                  </a:cubicBezTo>
                  <a:cubicBezTo>
                    <a:pt x="6723" y="5001"/>
                    <a:pt x="8661" y="3881"/>
                    <a:pt x="8661" y="2501"/>
                  </a:cubicBezTo>
                  <a:cubicBezTo>
                    <a:pt x="8661" y="1120"/>
                    <a:pt x="6723" y="0"/>
                    <a:pt x="433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0">
              <a:extLst>
                <a:ext uri="{FF2B5EF4-FFF2-40B4-BE49-F238E27FC236}">
                  <a16:creationId xmlns:a16="http://schemas.microsoft.com/office/drawing/2014/main" id="{E289E824-1371-4529-8C01-B308893D3923}"/>
                </a:ext>
              </a:extLst>
            </p:cNvPr>
            <p:cNvSpPr/>
            <p:nvPr/>
          </p:nvSpPr>
          <p:spPr>
            <a:xfrm>
              <a:off x="2911800" y="1199800"/>
              <a:ext cx="245000" cy="128875"/>
            </a:xfrm>
            <a:custGeom>
              <a:avLst/>
              <a:gdLst/>
              <a:ahLst/>
              <a:cxnLst/>
              <a:rect l="l" t="t" r="r" b="b"/>
              <a:pathLst>
                <a:path w="9800" h="5155" extrusionOk="0">
                  <a:moveTo>
                    <a:pt x="4900" y="1"/>
                  </a:moveTo>
                  <a:cubicBezTo>
                    <a:pt x="3758" y="1"/>
                    <a:pt x="2616" y="252"/>
                    <a:pt x="1744" y="755"/>
                  </a:cubicBezTo>
                  <a:cubicBezTo>
                    <a:pt x="0" y="1762"/>
                    <a:pt x="0" y="3393"/>
                    <a:pt x="1744" y="4399"/>
                  </a:cubicBezTo>
                  <a:cubicBezTo>
                    <a:pt x="2616" y="4903"/>
                    <a:pt x="3758" y="5154"/>
                    <a:pt x="4900" y="5154"/>
                  </a:cubicBezTo>
                  <a:cubicBezTo>
                    <a:pt x="6042" y="5154"/>
                    <a:pt x="7185" y="4903"/>
                    <a:pt x="8056" y="4399"/>
                  </a:cubicBezTo>
                  <a:cubicBezTo>
                    <a:pt x="9799" y="3393"/>
                    <a:pt x="9799" y="1762"/>
                    <a:pt x="8056" y="755"/>
                  </a:cubicBezTo>
                  <a:cubicBezTo>
                    <a:pt x="7184" y="252"/>
                    <a:pt x="6042" y="1"/>
                    <a:pt x="4900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0">
              <a:extLst>
                <a:ext uri="{FF2B5EF4-FFF2-40B4-BE49-F238E27FC236}">
                  <a16:creationId xmlns:a16="http://schemas.microsoft.com/office/drawing/2014/main" id="{27AE8585-C8A2-442E-808C-D719CE3214DE}"/>
                </a:ext>
              </a:extLst>
            </p:cNvPr>
            <p:cNvSpPr/>
            <p:nvPr/>
          </p:nvSpPr>
          <p:spPr>
            <a:xfrm>
              <a:off x="2919275" y="1172675"/>
              <a:ext cx="230050" cy="132800"/>
            </a:xfrm>
            <a:custGeom>
              <a:avLst/>
              <a:gdLst/>
              <a:ahLst/>
              <a:cxnLst/>
              <a:rect l="l" t="t" r="r" b="b"/>
              <a:pathLst>
                <a:path w="9202" h="5312" extrusionOk="0">
                  <a:moveTo>
                    <a:pt x="4601" y="0"/>
                  </a:moveTo>
                  <a:cubicBezTo>
                    <a:pt x="2060" y="0"/>
                    <a:pt x="1" y="1190"/>
                    <a:pt x="1" y="2656"/>
                  </a:cubicBezTo>
                  <a:cubicBezTo>
                    <a:pt x="1" y="4123"/>
                    <a:pt x="2060" y="5312"/>
                    <a:pt x="4601" y="5312"/>
                  </a:cubicBezTo>
                  <a:cubicBezTo>
                    <a:pt x="7141" y="5312"/>
                    <a:pt x="9201" y="4123"/>
                    <a:pt x="9201" y="2656"/>
                  </a:cubicBezTo>
                  <a:cubicBezTo>
                    <a:pt x="9201" y="1190"/>
                    <a:pt x="7141" y="0"/>
                    <a:pt x="460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23;p40">
              <a:extLst>
                <a:ext uri="{FF2B5EF4-FFF2-40B4-BE49-F238E27FC236}">
                  <a16:creationId xmlns:a16="http://schemas.microsoft.com/office/drawing/2014/main" id="{3C3EF6E7-D708-4147-B1CB-A44E68F3C463}"/>
                </a:ext>
              </a:extLst>
            </p:cNvPr>
            <p:cNvSpPr/>
            <p:nvPr/>
          </p:nvSpPr>
          <p:spPr>
            <a:xfrm>
              <a:off x="2916925" y="1145400"/>
              <a:ext cx="234750" cy="135550"/>
            </a:xfrm>
            <a:custGeom>
              <a:avLst/>
              <a:gdLst/>
              <a:ahLst/>
              <a:cxnLst/>
              <a:rect l="l" t="t" r="r" b="b"/>
              <a:pathLst>
                <a:path w="9390" h="5422" extrusionOk="0">
                  <a:moveTo>
                    <a:pt x="4695" y="0"/>
                  </a:moveTo>
                  <a:cubicBezTo>
                    <a:pt x="2102" y="0"/>
                    <a:pt x="0" y="1214"/>
                    <a:pt x="0" y="2712"/>
                  </a:cubicBezTo>
                  <a:cubicBezTo>
                    <a:pt x="0" y="4208"/>
                    <a:pt x="2102" y="5422"/>
                    <a:pt x="4695" y="5422"/>
                  </a:cubicBezTo>
                  <a:cubicBezTo>
                    <a:pt x="7287" y="5422"/>
                    <a:pt x="9389" y="4208"/>
                    <a:pt x="9389" y="2712"/>
                  </a:cubicBezTo>
                  <a:cubicBezTo>
                    <a:pt x="9389" y="1214"/>
                    <a:pt x="7287" y="0"/>
                    <a:pt x="4695" y="0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024;p40">
              <a:extLst>
                <a:ext uri="{FF2B5EF4-FFF2-40B4-BE49-F238E27FC236}">
                  <a16:creationId xmlns:a16="http://schemas.microsoft.com/office/drawing/2014/main" id="{E3681990-3D21-4CEE-ADE9-E0DBAE8A26A8}"/>
                </a:ext>
              </a:extLst>
            </p:cNvPr>
            <p:cNvSpPr/>
            <p:nvPr/>
          </p:nvSpPr>
          <p:spPr>
            <a:xfrm>
              <a:off x="2739250" y="539700"/>
              <a:ext cx="590100" cy="721350"/>
            </a:xfrm>
            <a:custGeom>
              <a:avLst/>
              <a:gdLst/>
              <a:ahLst/>
              <a:cxnLst/>
              <a:rect l="l" t="t" r="r" b="b"/>
              <a:pathLst>
                <a:path w="23604" h="28854" extrusionOk="0">
                  <a:moveTo>
                    <a:pt x="11801" y="1"/>
                  </a:moveTo>
                  <a:cubicBezTo>
                    <a:pt x="11801" y="1"/>
                    <a:pt x="11802" y="1"/>
                    <a:pt x="11802" y="1"/>
                  </a:cubicBezTo>
                  <a:lnTo>
                    <a:pt x="11802" y="1"/>
                  </a:lnTo>
                  <a:cubicBezTo>
                    <a:pt x="11802" y="1"/>
                    <a:pt x="11802" y="1"/>
                    <a:pt x="11802" y="1"/>
                  </a:cubicBezTo>
                  <a:close/>
                  <a:moveTo>
                    <a:pt x="11802" y="1"/>
                  </a:moveTo>
                  <a:cubicBezTo>
                    <a:pt x="5284" y="1"/>
                    <a:pt x="0" y="5285"/>
                    <a:pt x="0" y="11803"/>
                  </a:cubicBezTo>
                  <a:cubicBezTo>
                    <a:pt x="0" y="21171"/>
                    <a:pt x="7730" y="22727"/>
                    <a:pt x="7730" y="26503"/>
                  </a:cubicBezTo>
                  <a:cubicBezTo>
                    <a:pt x="7730" y="27105"/>
                    <a:pt x="8128" y="27706"/>
                    <a:pt x="8922" y="28166"/>
                  </a:cubicBezTo>
                  <a:cubicBezTo>
                    <a:pt x="9717" y="28624"/>
                    <a:pt x="10760" y="28853"/>
                    <a:pt x="11802" y="28853"/>
                  </a:cubicBezTo>
                  <a:cubicBezTo>
                    <a:pt x="12844" y="28853"/>
                    <a:pt x="13886" y="28624"/>
                    <a:pt x="14681" y="28166"/>
                  </a:cubicBezTo>
                  <a:cubicBezTo>
                    <a:pt x="15475" y="27706"/>
                    <a:pt x="15874" y="27105"/>
                    <a:pt x="15874" y="26503"/>
                  </a:cubicBezTo>
                  <a:cubicBezTo>
                    <a:pt x="15874" y="22727"/>
                    <a:pt x="23603" y="21171"/>
                    <a:pt x="23603" y="11803"/>
                  </a:cubicBezTo>
                  <a:cubicBezTo>
                    <a:pt x="23603" y="5285"/>
                    <a:pt x="18320" y="1"/>
                    <a:pt x="11802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5;p40">
              <a:extLst>
                <a:ext uri="{FF2B5EF4-FFF2-40B4-BE49-F238E27FC236}">
                  <a16:creationId xmlns:a16="http://schemas.microsoft.com/office/drawing/2014/main" id="{8292D668-E151-4275-AB4A-A383578EC5FA}"/>
                </a:ext>
              </a:extLst>
            </p:cNvPr>
            <p:cNvSpPr/>
            <p:nvPr/>
          </p:nvSpPr>
          <p:spPr>
            <a:xfrm>
              <a:off x="2942800" y="1154150"/>
              <a:ext cx="182975" cy="96250"/>
            </a:xfrm>
            <a:custGeom>
              <a:avLst/>
              <a:gdLst/>
              <a:ahLst/>
              <a:cxnLst/>
              <a:rect l="l" t="t" r="r" b="b"/>
              <a:pathLst>
                <a:path w="7319" h="3850" extrusionOk="0">
                  <a:moveTo>
                    <a:pt x="3660" y="0"/>
                  </a:moveTo>
                  <a:cubicBezTo>
                    <a:pt x="2807" y="0"/>
                    <a:pt x="1954" y="188"/>
                    <a:pt x="1303" y="564"/>
                  </a:cubicBezTo>
                  <a:cubicBezTo>
                    <a:pt x="1" y="1316"/>
                    <a:pt x="1" y="2534"/>
                    <a:pt x="1303" y="3286"/>
                  </a:cubicBezTo>
                  <a:cubicBezTo>
                    <a:pt x="1954" y="3662"/>
                    <a:pt x="2807" y="3850"/>
                    <a:pt x="3660" y="3850"/>
                  </a:cubicBezTo>
                  <a:cubicBezTo>
                    <a:pt x="4513" y="3850"/>
                    <a:pt x="5366" y="3662"/>
                    <a:pt x="6017" y="3286"/>
                  </a:cubicBezTo>
                  <a:cubicBezTo>
                    <a:pt x="7319" y="2534"/>
                    <a:pt x="7319" y="1316"/>
                    <a:pt x="6017" y="564"/>
                  </a:cubicBezTo>
                  <a:cubicBezTo>
                    <a:pt x="5366" y="188"/>
                    <a:pt x="4513" y="0"/>
                    <a:pt x="36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26;p40">
              <a:extLst>
                <a:ext uri="{FF2B5EF4-FFF2-40B4-BE49-F238E27FC236}">
                  <a16:creationId xmlns:a16="http://schemas.microsoft.com/office/drawing/2014/main" id="{81991870-8A9B-4453-AFAD-FB1395FB3E32}"/>
                </a:ext>
              </a:extLst>
            </p:cNvPr>
            <p:cNvSpPr/>
            <p:nvPr/>
          </p:nvSpPr>
          <p:spPr>
            <a:xfrm>
              <a:off x="2919500" y="947275"/>
              <a:ext cx="223275" cy="280000"/>
            </a:xfrm>
            <a:custGeom>
              <a:avLst/>
              <a:gdLst/>
              <a:ahLst/>
              <a:cxnLst/>
              <a:rect l="l" t="t" r="r" b="b"/>
              <a:pathLst>
                <a:path w="8931" h="11200" extrusionOk="0">
                  <a:moveTo>
                    <a:pt x="4005" y="18"/>
                  </a:moveTo>
                  <a:cubicBezTo>
                    <a:pt x="4007" y="18"/>
                    <a:pt x="4009" y="18"/>
                    <a:pt x="4011" y="19"/>
                  </a:cubicBezTo>
                  <a:cubicBezTo>
                    <a:pt x="4101" y="19"/>
                    <a:pt x="4206" y="51"/>
                    <a:pt x="4323" y="123"/>
                  </a:cubicBezTo>
                  <a:cubicBezTo>
                    <a:pt x="4718" y="366"/>
                    <a:pt x="4912" y="734"/>
                    <a:pt x="4912" y="1114"/>
                  </a:cubicBezTo>
                  <a:cubicBezTo>
                    <a:pt x="4912" y="1464"/>
                    <a:pt x="4748" y="1822"/>
                    <a:pt x="4422" y="2101"/>
                  </a:cubicBezTo>
                  <a:cubicBezTo>
                    <a:pt x="4314" y="2194"/>
                    <a:pt x="4188" y="2278"/>
                    <a:pt x="4044" y="2349"/>
                  </a:cubicBezTo>
                  <a:lnTo>
                    <a:pt x="4044" y="2349"/>
                  </a:lnTo>
                  <a:cubicBezTo>
                    <a:pt x="4037" y="2336"/>
                    <a:pt x="4031" y="2324"/>
                    <a:pt x="4024" y="2311"/>
                  </a:cubicBezTo>
                  <a:cubicBezTo>
                    <a:pt x="3728" y="1731"/>
                    <a:pt x="3595" y="1173"/>
                    <a:pt x="3595" y="753"/>
                  </a:cubicBezTo>
                  <a:cubicBezTo>
                    <a:pt x="3595" y="529"/>
                    <a:pt x="3632" y="344"/>
                    <a:pt x="3704" y="216"/>
                  </a:cubicBezTo>
                  <a:cubicBezTo>
                    <a:pt x="3735" y="158"/>
                    <a:pt x="3779" y="108"/>
                    <a:pt x="3835" y="69"/>
                  </a:cubicBezTo>
                  <a:cubicBezTo>
                    <a:pt x="3885" y="36"/>
                    <a:pt x="3944" y="18"/>
                    <a:pt x="4005" y="18"/>
                  </a:cubicBezTo>
                  <a:close/>
                  <a:moveTo>
                    <a:pt x="319" y="125"/>
                  </a:moveTo>
                  <a:cubicBezTo>
                    <a:pt x="390" y="125"/>
                    <a:pt x="468" y="149"/>
                    <a:pt x="551" y="197"/>
                  </a:cubicBezTo>
                  <a:cubicBezTo>
                    <a:pt x="696" y="282"/>
                    <a:pt x="857" y="440"/>
                    <a:pt x="1024" y="668"/>
                  </a:cubicBezTo>
                  <a:cubicBezTo>
                    <a:pt x="1312" y="1060"/>
                    <a:pt x="1617" y="1659"/>
                    <a:pt x="1901" y="2447"/>
                  </a:cubicBezTo>
                  <a:lnTo>
                    <a:pt x="1901" y="2447"/>
                  </a:lnTo>
                  <a:cubicBezTo>
                    <a:pt x="1480" y="2299"/>
                    <a:pt x="1111" y="2064"/>
                    <a:pt x="814" y="1798"/>
                  </a:cubicBezTo>
                  <a:cubicBezTo>
                    <a:pt x="565" y="1575"/>
                    <a:pt x="366" y="1329"/>
                    <a:pt x="229" y="1096"/>
                  </a:cubicBezTo>
                  <a:cubicBezTo>
                    <a:pt x="93" y="863"/>
                    <a:pt x="19" y="644"/>
                    <a:pt x="19" y="472"/>
                  </a:cubicBezTo>
                  <a:cubicBezTo>
                    <a:pt x="18" y="415"/>
                    <a:pt x="28" y="360"/>
                    <a:pt x="47" y="308"/>
                  </a:cubicBezTo>
                  <a:cubicBezTo>
                    <a:pt x="65" y="262"/>
                    <a:pt x="95" y="221"/>
                    <a:pt x="134" y="191"/>
                  </a:cubicBezTo>
                  <a:cubicBezTo>
                    <a:pt x="186" y="148"/>
                    <a:pt x="251" y="125"/>
                    <a:pt x="319" y="125"/>
                  </a:cubicBezTo>
                  <a:close/>
                  <a:moveTo>
                    <a:pt x="8053" y="4045"/>
                  </a:moveTo>
                  <a:cubicBezTo>
                    <a:pt x="8351" y="4045"/>
                    <a:pt x="8613" y="4140"/>
                    <a:pt x="8787" y="4321"/>
                  </a:cubicBezTo>
                  <a:cubicBezTo>
                    <a:pt x="8874" y="4412"/>
                    <a:pt x="8913" y="4504"/>
                    <a:pt x="8913" y="4590"/>
                  </a:cubicBezTo>
                  <a:cubicBezTo>
                    <a:pt x="8912" y="4657"/>
                    <a:pt x="8890" y="4722"/>
                    <a:pt x="8849" y="4774"/>
                  </a:cubicBezTo>
                  <a:cubicBezTo>
                    <a:pt x="8787" y="4861"/>
                    <a:pt x="8677" y="4935"/>
                    <a:pt x="8530" y="4989"/>
                  </a:cubicBezTo>
                  <a:cubicBezTo>
                    <a:pt x="8382" y="5043"/>
                    <a:pt x="8194" y="5074"/>
                    <a:pt x="7976" y="5074"/>
                  </a:cubicBezTo>
                  <a:cubicBezTo>
                    <a:pt x="7604" y="5074"/>
                    <a:pt x="7141" y="4982"/>
                    <a:pt x="6622" y="4749"/>
                  </a:cubicBezTo>
                  <a:lnTo>
                    <a:pt x="6622" y="4749"/>
                  </a:lnTo>
                  <a:cubicBezTo>
                    <a:pt x="7059" y="4268"/>
                    <a:pt x="7598" y="4045"/>
                    <a:pt x="8053" y="4045"/>
                  </a:cubicBezTo>
                  <a:close/>
                  <a:moveTo>
                    <a:pt x="4006" y="0"/>
                  </a:moveTo>
                  <a:cubicBezTo>
                    <a:pt x="3942" y="0"/>
                    <a:pt x="3879" y="20"/>
                    <a:pt x="3825" y="55"/>
                  </a:cubicBezTo>
                  <a:cubicBezTo>
                    <a:pt x="3744" y="108"/>
                    <a:pt x="3681" y="198"/>
                    <a:pt x="3640" y="318"/>
                  </a:cubicBezTo>
                  <a:cubicBezTo>
                    <a:pt x="3598" y="436"/>
                    <a:pt x="3576" y="584"/>
                    <a:pt x="3576" y="753"/>
                  </a:cubicBezTo>
                  <a:cubicBezTo>
                    <a:pt x="3576" y="1177"/>
                    <a:pt x="3712" y="1737"/>
                    <a:pt x="4008" y="2320"/>
                  </a:cubicBezTo>
                  <a:cubicBezTo>
                    <a:pt x="4015" y="2332"/>
                    <a:pt x="4021" y="2345"/>
                    <a:pt x="4028" y="2357"/>
                  </a:cubicBezTo>
                  <a:lnTo>
                    <a:pt x="4028" y="2357"/>
                  </a:lnTo>
                  <a:cubicBezTo>
                    <a:pt x="3741" y="2497"/>
                    <a:pt x="3385" y="2588"/>
                    <a:pt x="2961" y="2606"/>
                  </a:cubicBezTo>
                  <a:cubicBezTo>
                    <a:pt x="2921" y="2608"/>
                    <a:pt x="2881" y="2609"/>
                    <a:pt x="2843" y="2609"/>
                  </a:cubicBezTo>
                  <a:cubicBezTo>
                    <a:pt x="2516" y="2609"/>
                    <a:pt x="2207" y="2552"/>
                    <a:pt x="1923" y="2454"/>
                  </a:cubicBezTo>
                  <a:lnTo>
                    <a:pt x="1923" y="2454"/>
                  </a:lnTo>
                  <a:cubicBezTo>
                    <a:pt x="1755" y="1987"/>
                    <a:pt x="1579" y="1586"/>
                    <a:pt x="1405" y="1254"/>
                  </a:cubicBezTo>
                  <a:cubicBezTo>
                    <a:pt x="1207" y="880"/>
                    <a:pt x="1011" y="594"/>
                    <a:pt x="827" y="401"/>
                  </a:cubicBezTo>
                  <a:cubicBezTo>
                    <a:pt x="748" y="317"/>
                    <a:pt x="659" y="243"/>
                    <a:pt x="560" y="183"/>
                  </a:cubicBezTo>
                  <a:cubicBezTo>
                    <a:pt x="475" y="133"/>
                    <a:pt x="395" y="108"/>
                    <a:pt x="319" y="108"/>
                  </a:cubicBezTo>
                  <a:cubicBezTo>
                    <a:pt x="247" y="108"/>
                    <a:pt x="177" y="132"/>
                    <a:pt x="123" y="178"/>
                  </a:cubicBezTo>
                  <a:cubicBezTo>
                    <a:pt x="82" y="210"/>
                    <a:pt x="50" y="254"/>
                    <a:pt x="31" y="302"/>
                  </a:cubicBezTo>
                  <a:cubicBezTo>
                    <a:pt x="10" y="356"/>
                    <a:pt x="0" y="414"/>
                    <a:pt x="1" y="472"/>
                  </a:cubicBezTo>
                  <a:cubicBezTo>
                    <a:pt x="1" y="648"/>
                    <a:pt x="76" y="870"/>
                    <a:pt x="212" y="1106"/>
                  </a:cubicBezTo>
                  <a:cubicBezTo>
                    <a:pt x="419" y="1458"/>
                    <a:pt x="766" y="1838"/>
                    <a:pt x="1218" y="2130"/>
                  </a:cubicBezTo>
                  <a:cubicBezTo>
                    <a:pt x="1427" y="2266"/>
                    <a:pt x="1659" y="2383"/>
                    <a:pt x="1909" y="2469"/>
                  </a:cubicBezTo>
                  <a:lnTo>
                    <a:pt x="1909" y="2469"/>
                  </a:lnTo>
                  <a:cubicBezTo>
                    <a:pt x="2117" y="3049"/>
                    <a:pt x="2312" y="3732"/>
                    <a:pt x="2480" y="4507"/>
                  </a:cubicBezTo>
                  <a:cubicBezTo>
                    <a:pt x="3071" y="7251"/>
                    <a:pt x="3108" y="9375"/>
                    <a:pt x="3108" y="9869"/>
                  </a:cubicBezTo>
                  <a:lnTo>
                    <a:pt x="3108" y="9950"/>
                  </a:lnTo>
                  <a:lnTo>
                    <a:pt x="3108" y="9978"/>
                  </a:lnTo>
                  <a:cubicBezTo>
                    <a:pt x="3108" y="9983"/>
                    <a:pt x="3112" y="9988"/>
                    <a:pt x="3117" y="9988"/>
                  </a:cubicBezTo>
                  <a:cubicBezTo>
                    <a:pt x="3122" y="9988"/>
                    <a:pt x="3126" y="9984"/>
                    <a:pt x="3126" y="9979"/>
                  </a:cubicBezTo>
                  <a:lnTo>
                    <a:pt x="3125" y="9979"/>
                  </a:lnTo>
                  <a:lnTo>
                    <a:pt x="3125" y="9869"/>
                  </a:lnTo>
                  <a:cubicBezTo>
                    <a:pt x="3125" y="9375"/>
                    <a:pt x="3088" y="7250"/>
                    <a:pt x="2497" y="4504"/>
                  </a:cubicBezTo>
                  <a:cubicBezTo>
                    <a:pt x="2331" y="3733"/>
                    <a:pt x="2137" y="3055"/>
                    <a:pt x="1930" y="2476"/>
                  </a:cubicBezTo>
                  <a:lnTo>
                    <a:pt x="1930" y="2476"/>
                  </a:lnTo>
                  <a:cubicBezTo>
                    <a:pt x="2213" y="2571"/>
                    <a:pt x="2519" y="2626"/>
                    <a:pt x="2843" y="2626"/>
                  </a:cubicBezTo>
                  <a:cubicBezTo>
                    <a:pt x="2883" y="2626"/>
                    <a:pt x="2922" y="2625"/>
                    <a:pt x="2962" y="2624"/>
                  </a:cubicBezTo>
                  <a:cubicBezTo>
                    <a:pt x="3389" y="2605"/>
                    <a:pt x="3747" y="2513"/>
                    <a:pt x="4036" y="2373"/>
                  </a:cubicBezTo>
                  <a:lnTo>
                    <a:pt x="4036" y="2373"/>
                  </a:lnTo>
                  <a:cubicBezTo>
                    <a:pt x="4334" y="2939"/>
                    <a:pt x="4786" y="3524"/>
                    <a:pt x="5417" y="4023"/>
                  </a:cubicBezTo>
                  <a:cubicBezTo>
                    <a:pt x="5828" y="4349"/>
                    <a:pt x="6224" y="4588"/>
                    <a:pt x="6592" y="4756"/>
                  </a:cubicBezTo>
                  <a:lnTo>
                    <a:pt x="6592" y="4756"/>
                  </a:lnTo>
                  <a:cubicBezTo>
                    <a:pt x="6292" y="5092"/>
                    <a:pt x="6041" y="5551"/>
                    <a:pt x="5899" y="6143"/>
                  </a:cubicBezTo>
                  <a:cubicBezTo>
                    <a:pt x="5413" y="8172"/>
                    <a:pt x="5320" y="11191"/>
                    <a:pt x="5320" y="11191"/>
                  </a:cubicBezTo>
                  <a:cubicBezTo>
                    <a:pt x="5320" y="11197"/>
                    <a:pt x="5325" y="11200"/>
                    <a:pt x="5329" y="11200"/>
                  </a:cubicBezTo>
                  <a:cubicBezTo>
                    <a:pt x="5334" y="11200"/>
                    <a:pt x="5338" y="11197"/>
                    <a:pt x="5338" y="11191"/>
                  </a:cubicBezTo>
                  <a:cubicBezTo>
                    <a:pt x="5338" y="11191"/>
                    <a:pt x="5338" y="11179"/>
                    <a:pt x="5339" y="11157"/>
                  </a:cubicBezTo>
                  <a:cubicBezTo>
                    <a:pt x="5351" y="10818"/>
                    <a:pt x="5461" y="8046"/>
                    <a:pt x="5916" y="6147"/>
                  </a:cubicBezTo>
                  <a:cubicBezTo>
                    <a:pt x="6058" y="5555"/>
                    <a:pt x="6309" y="5098"/>
                    <a:pt x="6609" y="4763"/>
                  </a:cubicBezTo>
                  <a:lnTo>
                    <a:pt x="6609" y="4763"/>
                  </a:lnTo>
                  <a:cubicBezTo>
                    <a:pt x="7132" y="4999"/>
                    <a:pt x="7600" y="5092"/>
                    <a:pt x="7976" y="5092"/>
                  </a:cubicBezTo>
                  <a:cubicBezTo>
                    <a:pt x="8270" y="5092"/>
                    <a:pt x="8508" y="5036"/>
                    <a:pt x="8673" y="4945"/>
                  </a:cubicBezTo>
                  <a:cubicBezTo>
                    <a:pt x="8747" y="4907"/>
                    <a:pt x="8812" y="4851"/>
                    <a:pt x="8864" y="4785"/>
                  </a:cubicBezTo>
                  <a:cubicBezTo>
                    <a:pt x="8906" y="4729"/>
                    <a:pt x="8930" y="4662"/>
                    <a:pt x="8930" y="4590"/>
                  </a:cubicBezTo>
                  <a:cubicBezTo>
                    <a:pt x="8930" y="4499"/>
                    <a:pt x="8888" y="4402"/>
                    <a:pt x="8800" y="4309"/>
                  </a:cubicBezTo>
                  <a:cubicBezTo>
                    <a:pt x="8621" y="4125"/>
                    <a:pt x="8355" y="4027"/>
                    <a:pt x="8053" y="4027"/>
                  </a:cubicBezTo>
                  <a:cubicBezTo>
                    <a:pt x="7591" y="4027"/>
                    <a:pt x="7046" y="4254"/>
                    <a:pt x="6605" y="4742"/>
                  </a:cubicBezTo>
                  <a:lnTo>
                    <a:pt x="6605" y="4742"/>
                  </a:lnTo>
                  <a:cubicBezTo>
                    <a:pt x="6236" y="4574"/>
                    <a:pt x="5839" y="4336"/>
                    <a:pt x="5427" y="4009"/>
                  </a:cubicBezTo>
                  <a:cubicBezTo>
                    <a:pt x="4798" y="3512"/>
                    <a:pt x="4349" y="2929"/>
                    <a:pt x="4052" y="2365"/>
                  </a:cubicBezTo>
                  <a:lnTo>
                    <a:pt x="4052" y="2365"/>
                  </a:lnTo>
                  <a:cubicBezTo>
                    <a:pt x="4197" y="2292"/>
                    <a:pt x="4325" y="2208"/>
                    <a:pt x="4434" y="2114"/>
                  </a:cubicBezTo>
                  <a:cubicBezTo>
                    <a:pt x="4764" y="1832"/>
                    <a:pt x="4930" y="1469"/>
                    <a:pt x="4930" y="1114"/>
                  </a:cubicBezTo>
                  <a:cubicBezTo>
                    <a:pt x="4930" y="728"/>
                    <a:pt x="4732" y="353"/>
                    <a:pt x="4333" y="108"/>
                  </a:cubicBezTo>
                  <a:cubicBezTo>
                    <a:pt x="4214" y="34"/>
                    <a:pt x="4107" y="0"/>
                    <a:pt x="4012" y="0"/>
                  </a:cubicBezTo>
                  <a:cubicBezTo>
                    <a:pt x="4010" y="0"/>
                    <a:pt x="4008" y="0"/>
                    <a:pt x="400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027;p40">
              <a:extLst>
                <a:ext uri="{FF2B5EF4-FFF2-40B4-BE49-F238E27FC236}">
                  <a16:creationId xmlns:a16="http://schemas.microsoft.com/office/drawing/2014/main" id="{12765E24-F587-498E-A341-3311FDE3C690}"/>
                </a:ext>
              </a:extLst>
            </p:cNvPr>
            <p:cNvSpPr/>
            <p:nvPr/>
          </p:nvSpPr>
          <p:spPr>
            <a:xfrm>
              <a:off x="2749225" y="733225"/>
              <a:ext cx="240750" cy="343900"/>
            </a:xfrm>
            <a:custGeom>
              <a:avLst/>
              <a:gdLst/>
              <a:ahLst/>
              <a:cxnLst/>
              <a:rect l="l" t="t" r="r" b="b"/>
              <a:pathLst>
                <a:path w="9630" h="13756" extrusionOk="0">
                  <a:moveTo>
                    <a:pt x="7131" y="8687"/>
                  </a:moveTo>
                  <a:cubicBezTo>
                    <a:pt x="7063" y="8687"/>
                    <a:pt x="6998" y="8710"/>
                    <a:pt x="6945" y="8753"/>
                  </a:cubicBezTo>
                  <a:cubicBezTo>
                    <a:pt x="6906" y="8783"/>
                    <a:pt x="6877" y="8824"/>
                    <a:pt x="6859" y="8870"/>
                  </a:cubicBezTo>
                  <a:cubicBezTo>
                    <a:pt x="6840" y="8922"/>
                    <a:pt x="6830" y="8977"/>
                    <a:pt x="6830" y="9033"/>
                  </a:cubicBezTo>
                  <a:cubicBezTo>
                    <a:pt x="6830" y="9204"/>
                    <a:pt x="6904" y="9425"/>
                    <a:pt x="7040" y="9658"/>
                  </a:cubicBezTo>
                  <a:cubicBezTo>
                    <a:pt x="7177" y="9890"/>
                    <a:pt x="7376" y="10136"/>
                    <a:pt x="7627" y="10360"/>
                  </a:cubicBezTo>
                  <a:cubicBezTo>
                    <a:pt x="7943" y="10645"/>
                    <a:pt x="8312" y="10866"/>
                    <a:pt x="8713" y="11009"/>
                  </a:cubicBezTo>
                  <a:cubicBezTo>
                    <a:pt x="8429" y="10222"/>
                    <a:pt x="8123" y="9622"/>
                    <a:pt x="7835" y="9230"/>
                  </a:cubicBezTo>
                  <a:cubicBezTo>
                    <a:pt x="7669" y="9002"/>
                    <a:pt x="7508" y="8844"/>
                    <a:pt x="7362" y="8759"/>
                  </a:cubicBezTo>
                  <a:cubicBezTo>
                    <a:pt x="7280" y="8711"/>
                    <a:pt x="7202" y="8687"/>
                    <a:pt x="7131" y="8687"/>
                  </a:cubicBezTo>
                  <a:close/>
                  <a:moveTo>
                    <a:pt x="8742" y="11037"/>
                  </a:moveTo>
                  <a:lnTo>
                    <a:pt x="8742" y="11037"/>
                  </a:lnTo>
                  <a:cubicBezTo>
                    <a:pt x="8853" y="11349"/>
                    <a:pt x="8960" y="11689"/>
                    <a:pt x="9061" y="12057"/>
                  </a:cubicBezTo>
                  <a:cubicBezTo>
                    <a:pt x="9162" y="11766"/>
                    <a:pt x="9240" y="11468"/>
                    <a:pt x="9295" y="11165"/>
                  </a:cubicBezTo>
                  <a:cubicBezTo>
                    <a:pt x="9107" y="11141"/>
                    <a:pt x="8921" y="11098"/>
                    <a:pt x="8742" y="11037"/>
                  </a:cubicBezTo>
                  <a:close/>
                  <a:moveTo>
                    <a:pt x="3346" y="0"/>
                  </a:moveTo>
                  <a:cubicBezTo>
                    <a:pt x="1433" y="4"/>
                    <a:pt x="1" y="3878"/>
                    <a:pt x="1642" y="8385"/>
                  </a:cubicBezTo>
                  <a:cubicBezTo>
                    <a:pt x="3043" y="12235"/>
                    <a:pt x="5187" y="13756"/>
                    <a:pt x="6924" y="13756"/>
                  </a:cubicBezTo>
                  <a:cubicBezTo>
                    <a:pt x="7212" y="13756"/>
                    <a:pt x="7498" y="13713"/>
                    <a:pt x="7771" y="13628"/>
                  </a:cubicBezTo>
                  <a:cubicBezTo>
                    <a:pt x="8337" y="13449"/>
                    <a:pt x="8768" y="12883"/>
                    <a:pt x="9052" y="12087"/>
                  </a:cubicBezTo>
                  <a:cubicBezTo>
                    <a:pt x="8947" y="11704"/>
                    <a:pt x="8836" y="11351"/>
                    <a:pt x="8720" y="11030"/>
                  </a:cubicBezTo>
                  <a:cubicBezTo>
                    <a:pt x="8477" y="10945"/>
                    <a:pt x="8244" y="10832"/>
                    <a:pt x="8030" y="10691"/>
                  </a:cubicBezTo>
                  <a:cubicBezTo>
                    <a:pt x="7578" y="10399"/>
                    <a:pt x="7231" y="10019"/>
                    <a:pt x="7025" y="9666"/>
                  </a:cubicBezTo>
                  <a:cubicBezTo>
                    <a:pt x="6887" y="9432"/>
                    <a:pt x="6812" y="9210"/>
                    <a:pt x="6812" y="9033"/>
                  </a:cubicBezTo>
                  <a:cubicBezTo>
                    <a:pt x="6812" y="8975"/>
                    <a:pt x="6822" y="8917"/>
                    <a:pt x="6842" y="8863"/>
                  </a:cubicBezTo>
                  <a:cubicBezTo>
                    <a:pt x="6862" y="8813"/>
                    <a:pt x="6893" y="8771"/>
                    <a:pt x="6934" y="8739"/>
                  </a:cubicBezTo>
                  <a:cubicBezTo>
                    <a:pt x="6990" y="8693"/>
                    <a:pt x="7060" y="8669"/>
                    <a:pt x="7131" y="8669"/>
                  </a:cubicBezTo>
                  <a:cubicBezTo>
                    <a:pt x="7206" y="8669"/>
                    <a:pt x="7286" y="8694"/>
                    <a:pt x="7372" y="8743"/>
                  </a:cubicBezTo>
                  <a:cubicBezTo>
                    <a:pt x="7471" y="8804"/>
                    <a:pt x="7560" y="8877"/>
                    <a:pt x="7639" y="8962"/>
                  </a:cubicBezTo>
                  <a:cubicBezTo>
                    <a:pt x="7822" y="9155"/>
                    <a:pt x="8019" y="9441"/>
                    <a:pt x="8217" y="9815"/>
                  </a:cubicBezTo>
                  <a:cubicBezTo>
                    <a:pt x="8392" y="10147"/>
                    <a:pt x="8567" y="10549"/>
                    <a:pt x="8734" y="11015"/>
                  </a:cubicBezTo>
                  <a:cubicBezTo>
                    <a:pt x="8918" y="11078"/>
                    <a:pt x="9107" y="11123"/>
                    <a:pt x="9299" y="11147"/>
                  </a:cubicBezTo>
                  <a:cubicBezTo>
                    <a:pt x="9630" y="9373"/>
                    <a:pt x="9425" y="6973"/>
                    <a:pt x="8604" y="4979"/>
                  </a:cubicBezTo>
                  <a:cubicBezTo>
                    <a:pt x="6981" y="1032"/>
                    <a:pt x="5112" y="1"/>
                    <a:pt x="3354" y="1"/>
                  </a:cubicBezTo>
                  <a:lnTo>
                    <a:pt x="3354" y="0"/>
                  </a:lnTo>
                  <a:close/>
                </a:path>
              </a:pathLst>
            </a:custGeom>
            <a:solidFill>
              <a:srgbClr val="FFE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028;p40">
              <a:extLst>
                <a:ext uri="{FF2B5EF4-FFF2-40B4-BE49-F238E27FC236}">
                  <a16:creationId xmlns:a16="http://schemas.microsoft.com/office/drawing/2014/main" id="{00549679-B4B5-4514-B3D2-D8F1CE36C3C2}"/>
                </a:ext>
              </a:extLst>
            </p:cNvPr>
            <p:cNvSpPr/>
            <p:nvPr/>
          </p:nvSpPr>
          <p:spPr>
            <a:xfrm>
              <a:off x="2919500" y="949925"/>
              <a:ext cx="62225" cy="85475"/>
            </a:xfrm>
            <a:custGeom>
              <a:avLst/>
              <a:gdLst/>
              <a:ahLst/>
              <a:cxnLst/>
              <a:rect l="l" t="t" r="r" b="b"/>
              <a:pathLst>
                <a:path w="2489" h="3419" extrusionOk="0">
                  <a:moveTo>
                    <a:pt x="315" y="19"/>
                  </a:moveTo>
                  <a:cubicBezTo>
                    <a:pt x="317" y="19"/>
                    <a:pt x="318" y="19"/>
                    <a:pt x="320" y="19"/>
                  </a:cubicBezTo>
                  <a:cubicBezTo>
                    <a:pt x="391" y="19"/>
                    <a:pt x="468" y="43"/>
                    <a:pt x="551" y="91"/>
                  </a:cubicBezTo>
                  <a:cubicBezTo>
                    <a:pt x="696" y="174"/>
                    <a:pt x="857" y="332"/>
                    <a:pt x="1024" y="560"/>
                  </a:cubicBezTo>
                  <a:cubicBezTo>
                    <a:pt x="1312" y="953"/>
                    <a:pt x="1617" y="1552"/>
                    <a:pt x="1902" y="2340"/>
                  </a:cubicBezTo>
                  <a:cubicBezTo>
                    <a:pt x="1501" y="2198"/>
                    <a:pt x="1132" y="1977"/>
                    <a:pt x="816" y="1692"/>
                  </a:cubicBezTo>
                  <a:cubicBezTo>
                    <a:pt x="565" y="1468"/>
                    <a:pt x="366" y="1222"/>
                    <a:pt x="229" y="989"/>
                  </a:cubicBezTo>
                  <a:cubicBezTo>
                    <a:pt x="93" y="756"/>
                    <a:pt x="19" y="536"/>
                    <a:pt x="19" y="365"/>
                  </a:cubicBezTo>
                  <a:cubicBezTo>
                    <a:pt x="18" y="309"/>
                    <a:pt x="28" y="254"/>
                    <a:pt x="48" y="202"/>
                  </a:cubicBezTo>
                  <a:cubicBezTo>
                    <a:pt x="65" y="155"/>
                    <a:pt x="95" y="115"/>
                    <a:pt x="134" y="84"/>
                  </a:cubicBezTo>
                  <a:cubicBezTo>
                    <a:pt x="185" y="43"/>
                    <a:pt x="249" y="19"/>
                    <a:pt x="315" y="19"/>
                  </a:cubicBezTo>
                  <a:close/>
                  <a:moveTo>
                    <a:pt x="320" y="1"/>
                  </a:moveTo>
                  <a:cubicBezTo>
                    <a:pt x="249" y="1"/>
                    <a:pt x="179" y="26"/>
                    <a:pt x="123" y="71"/>
                  </a:cubicBezTo>
                  <a:cubicBezTo>
                    <a:pt x="82" y="103"/>
                    <a:pt x="51" y="147"/>
                    <a:pt x="31" y="195"/>
                  </a:cubicBezTo>
                  <a:cubicBezTo>
                    <a:pt x="11" y="249"/>
                    <a:pt x="0" y="307"/>
                    <a:pt x="1" y="366"/>
                  </a:cubicBezTo>
                  <a:cubicBezTo>
                    <a:pt x="1" y="542"/>
                    <a:pt x="77" y="764"/>
                    <a:pt x="214" y="1000"/>
                  </a:cubicBezTo>
                  <a:cubicBezTo>
                    <a:pt x="420" y="1351"/>
                    <a:pt x="767" y="1731"/>
                    <a:pt x="1219" y="2024"/>
                  </a:cubicBezTo>
                  <a:cubicBezTo>
                    <a:pt x="1433" y="2164"/>
                    <a:pt x="1665" y="2277"/>
                    <a:pt x="1909" y="2362"/>
                  </a:cubicBezTo>
                  <a:cubicBezTo>
                    <a:pt x="2024" y="2684"/>
                    <a:pt x="2135" y="3036"/>
                    <a:pt x="2241" y="3419"/>
                  </a:cubicBezTo>
                  <a:lnTo>
                    <a:pt x="2250" y="3389"/>
                  </a:lnTo>
                  <a:cubicBezTo>
                    <a:pt x="2149" y="3021"/>
                    <a:pt x="2042" y="2679"/>
                    <a:pt x="1931" y="2369"/>
                  </a:cubicBezTo>
                  <a:lnTo>
                    <a:pt x="1931" y="2369"/>
                  </a:lnTo>
                  <a:cubicBezTo>
                    <a:pt x="2110" y="2430"/>
                    <a:pt x="2296" y="2473"/>
                    <a:pt x="2484" y="2497"/>
                  </a:cubicBezTo>
                  <a:cubicBezTo>
                    <a:pt x="2486" y="2491"/>
                    <a:pt x="2487" y="2485"/>
                    <a:pt x="2488" y="2479"/>
                  </a:cubicBezTo>
                  <a:cubicBezTo>
                    <a:pt x="2295" y="2455"/>
                    <a:pt x="2107" y="2410"/>
                    <a:pt x="1923" y="2347"/>
                  </a:cubicBezTo>
                  <a:cubicBezTo>
                    <a:pt x="1756" y="1881"/>
                    <a:pt x="1579" y="1479"/>
                    <a:pt x="1405" y="1147"/>
                  </a:cubicBezTo>
                  <a:cubicBezTo>
                    <a:pt x="1208" y="773"/>
                    <a:pt x="1011" y="487"/>
                    <a:pt x="827" y="294"/>
                  </a:cubicBezTo>
                  <a:cubicBezTo>
                    <a:pt x="748" y="209"/>
                    <a:pt x="659" y="136"/>
                    <a:pt x="560" y="77"/>
                  </a:cubicBezTo>
                  <a:cubicBezTo>
                    <a:pt x="475" y="27"/>
                    <a:pt x="395" y="2"/>
                    <a:pt x="319" y="2"/>
                  </a:cubicBezTo>
                  <a:lnTo>
                    <a:pt x="320" y="1"/>
                  </a:lnTo>
                  <a:close/>
                </a:path>
              </a:pathLst>
            </a:custGeom>
            <a:solidFill>
              <a:srgbClr val="F0B22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029;p40">
              <a:extLst>
                <a:ext uri="{FF2B5EF4-FFF2-40B4-BE49-F238E27FC236}">
                  <a16:creationId xmlns:a16="http://schemas.microsoft.com/office/drawing/2014/main" id="{441415FB-0BBA-47B5-8F8D-7F3440FC5834}"/>
                </a:ext>
              </a:extLst>
            </p:cNvPr>
            <p:cNvSpPr/>
            <p:nvPr/>
          </p:nvSpPr>
          <p:spPr>
            <a:xfrm>
              <a:off x="2830600" y="556125"/>
              <a:ext cx="375" cy="250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0"/>
                  </a:moveTo>
                  <a:lnTo>
                    <a:pt x="15" y="10"/>
                  </a:lnTo>
                  <a:lnTo>
                    <a:pt x="1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030;p40">
              <a:extLst>
                <a:ext uri="{FF2B5EF4-FFF2-40B4-BE49-F238E27FC236}">
                  <a16:creationId xmlns:a16="http://schemas.microsoft.com/office/drawing/2014/main" id="{3461A782-660D-42D7-A628-48AE5B2910BC}"/>
                </a:ext>
              </a:extLst>
            </p:cNvPr>
            <p:cNvSpPr/>
            <p:nvPr/>
          </p:nvSpPr>
          <p:spPr>
            <a:xfrm>
              <a:off x="3034300" y="556425"/>
              <a:ext cx="203175" cy="117325"/>
            </a:xfrm>
            <a:custGeom>
              <a:avLst/>
              <a:gdLst/>
              <a:ahLst/>
              <a:cxnLst/>
              <a:rect l="l" t="t" r="r" b="b"/>
              <a:pathLst>
                <a:path w="8127" h="4693" extrusionOk="0">
                  <a:moveTo>
                    <a:pt x="8127" y="0"/>
                  </a:moveTo>
                  <a:lnTo>
                    <a:pt x="0" y="4693"/>
                  </a:lnTo>
                  <a:lnTo>
                    <a:pt x="8127" y="0"/>
                  </a:lnTo>
                  <a:lnTo>
                    <a:pt x="8127" y="0"/>
                  </a:lnTo>
                  <a:close/>
                </a:path>
              </a:pathLst>
            </a:custGeom>
            <a:solidFill>
              <a:srgbClr val="183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D322B-399E-4925-AF31-19B342E8A186}"/>
              </a:ext>
            </a:extLst>
          </p:cNvPr>
          <p:cNvSpPr/>
          <p:nvPr/>
        </p:nvSpPr>
        <p:spPr>
          <a:xfrm>
            <a:off x="2025229" y="318908"/>
            <a:ext cx="8063363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00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A1C448"/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  <a:sym typeface="Arial"/>
              </a:rPr>
              <a:t>التهيئة</a:t>
            </a:r>
            <a:r>
              <a:rPr kumimoji="0" lang="ar-SA" sz="10000" b="1" i="0" u="none" strike="noStrike" kern="0" cap="none" spc="0" normalizeH="0" baseline="0" noProof="0" dirty="0">
                <a:ln w="12700">
                  <a:solidFill>
                    <a:srgbClr val="A1C448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A1C448"/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  <a:sym typeface="Arial"/>
              </a:rPr>
              <a:t> </a:t>
            </a:r>
            <a:r>
              <a:rPr kumimoji="0" lang="ar-SA" sz="100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A1C448"/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  <a:sym typeface="Arial"/>
              </a:rPr>
              <a:t>الحافزة</a:t>
            </a:r>
            <a:r>
              <a:rPr kumimoji="0" lang="ar-SA" sz="10000" b="1" i="0" u="none" strike="noStrike" kern="0" cap="none" spc="0" normalizeH="0" baseline="0" noProof="0" dirty="0">
                <a:ln w="12700">
                  <a:solidFill>
                    <a:srgbClr val="A1C448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A1C448"/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  <a:sym typeface="Arial"/>
              </a:rPr>
              <a:t> </a:t>
            </a:r>
            <a:endParaRPr kumimoji="0" lang="en-US" sz="10000" b="1" i="0" u="none" strike="noStrike" kern="0" cap="none" spc="0" normalizeH="0" baseline="0" noProof="0" dirty="0">
              <a:ln w="12700">
                <a:solidFill>
                  <a:srgbClr val="A1C448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rgbClr val="A1C448"/>
                </a:outerShdw>
              </a:effectLst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  <a:sym typeface="Arial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391BE5AF-4727-48B6-A3C5-5691629AD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36" y="1155250"/>
            <a:ext cx="4572000" cy="4142215"/>
          </a:xfrm>
          <a:prstGeom prst="rect">
            <a:avLst/>
          </a:prstGeom>
        </p:spPr>
      </p:pic>
      <p:pic>
        <p:nvPicPr>
          <p:cNvPr id="33" name="610EAF06-1F7C-4995-9648-BCFBC1035A58-L0-001.gif" descr="610EAF06-1F7C-4995-9648-BCFBC1035A58-L0-001.gif">
            <a:extLst>
              <a:ext uri="{FF2B5EF4-FFF2-40B4-BE49-F238E27FC236}">
                <a16:creationId xmlns:a16="http://schemas.microsoft.com/office/drawing/2014/main" id="{8FD18963-DCC5-48C9-8F3A-D1BF2FD52E0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1435" y="4563052"/>
            <a:ext cx="2513885" cy="22673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488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ميكروويف, الفرن, شاشة عرض, داخلي&#10;&#10;تم إنشاء الوصف تلقائياً">
            <a:extLst>
              <a:ext uri="{FF2B5EF4-FFF2-40B4-BE49-F238E27FC236}">
                <a16:creationId xmlns:a16="http://schemas.microsoft.com/office/drawing/2014/main" id="{C9772928-45BC-402D-AB45-2476351BA7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 b="16511"/>
          <a:stretch/>
        </p:blipFill>
        <p:spPr>
          <a:xfrm>
            <a:off x="0" y="1"/>
            <a:ext cx="9687101" cy="6677985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9839231-26DD-4FCF-B649-D9D323DBB728}"/>
              </a:ext>
            </a:extLst>
          </p:cNvPr>
          <p:cNvSpPr txBox="1">
            <a:spLocks/>
          </p:cNvSpPr>
          <p:nvPr/>
        </p:nvSpPr>
        <p:spPr bwMode="auto">
          <a:xfrm>
            <a:off x="9752752" y="180015"/>
            <a:ext cx="2364977" cy="562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 rt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SA" altLang="ar-AE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onos Pro Caption" panose="020C0502030503020304" pitchFamily="34" charset="0"/>
                <a:ea typeface="等线 Light" panose="02010600030101010101" pitchFamily="2" charset="-122"/>
                <a:cs typeface="等线 Light" panose="02010600030101010101" pitchFamily="2" charset="-122"/>
              </a:rPr>
              <a:t>شاهد واستنتج عما سنتحدث الآن </a:t>
            </a:r>
            <a:endParaRPr lang="en-US" altLang="ar-AE" sz="4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ronos Pro Caption" panose="020C0502030503020304" pitchFamily="34" charset="0"/>
              <a:ea typeface="等线 Light" panose="02010600030101010101" pitchFamily="2" charset="-122"/>
              <a:cs typeface="等线 Light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2016F-B7FC-4E5B-B96A-B940662C5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176" y="3609900"/>
            <a:ext cx="1762125" cy="2990851"/>
          </a:xfrm>
          <a:prstGeom prst="rect">
            <a:avLst/>
          </a:prstGeom>
        </p:spPr>
      </p:pic>
      <p:pic>
        <p:nvPicPr>
          <p:cNvPr id="6" name="تغير  المناخ">
            <a:hlinkClick r:id="" action="ppaction://media"/>
            <a:extLst>
              <a:ext uri="{FF2B5EF4-FFF2-40B4-BE49-F238E27FC236}">
                <a16:creationId xmlns:a16="http://schemas.microsoft.com/office/drawing/2014/main" id="{7A2FF4A2-A293-4C6D-A04A-0E36ED7B9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675" y="550802"/>
            <a:ext cx="7048500" cy="55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5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6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6EA94B-3D70-447B-9AE6-6F154D7D6976}"/>
              </a:ext>
            </a:extLst>
          </p:cNvPr>
          <p:cNvSpPr/>
          <p:nvPr/>
        </p:nvSpPr>
        <p:spPr>
          <a:xfrm>
            <a:off x="10253573" y="123697"/>
            <a:ext cx="1428562" cy="1150779"/>
          </a:xfrm>
          <a:prstGeom prst="rect">
            <a:avLst/>
          </a:prstGeom>
        </p:spPr>
        <p:txBody>
          <a:bodyPr wrap="none" lIns="103329" tIns="51665" rIns="103329" bIns="51665">
            <a:spAutoFit/>
          </a:bodyPr>
          <a:lstStyle/>
          <a:p>
            <a:pPr algn="r" rtl="1"/>
            <a:r>
              <a:rPr lang="ar-AE" sz="6800" b="1" dirty="0">
                <a:latin typeface="Sakkal Majalla" pitchFamily="2" charset="-78"/>
                <a:cs typeface="Sakkal Majalla" pitchFamily="2" charset="-78"/>
              </a:rPr>
              <a:t>ثاني</a:t>
            </a:r>
            <a:r>
              <a:rPr lang="ar-SA" sz="6800" b="1" dirty="0">
                <a:latin typeface="Sakkal Majalla" pitchFamily="2" charset="-78"/>
                <a:cs typeface="Sakkal Majalla" pitchFamily="2" charset="-78"/>
              </a:rPr>
              <a:t>ً</a:t>
            </a:r>
            <a:r>
              <a:rPr lang="ar-AE" sz="6800" b="1" dirty="0">
                <a:latin typeface="Sakkal Majalla" pitchFamily="2" charset="-78"/>
                <a:cs typeface="Sakkal Majalla" pitchFamily="2" charset="-78"/>
              </a:rPr>
              <a:t>ا</a:t>
            </a:r>
            <a:r>
              <a:rPr lang="ar-SA" sz="6800" b="1" dirty="0">
                <a:latin typeface="Sakkal Majalla" pitchFamily="2" charset="-78"/>
                <a:cs typeface="Sakkal Majalla" pitchFamily="2" charset="-78"/>
              </a:rPr>
              <a:t>:</a:t>
            </a:r>
            <a:endParaRPr lang="en-US" sz="6800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8E041-9EC1-4CEF-9D0A-1BBD8FEE8BA5}"/>
              </a:ext>
            </a:extLst>
          </p:cNvPr>
          <p:cNvSpPr txBox="1"/>
          <p:nvPr/>
        </p:nvSpPr>
        <p:spPr>
          <a:xfrm>
            <a:off x="7638055" y="123697"/>
            <a:ext cx="2591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8000" b="1" dirty="0">
                <a:solidFill>
                  <a:srgbClr val="FF0000"/>
                </a:solidFill>
              </a:rPr>
              <a:t>المناخ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2E666-CC53-4CE0-93D4-8375D12755CE}"/>
              </a:ext>
            </a:extLst>
          </p:cNvPr>
          <p:cNvSpPr txBox="1"/>
          <p:nvPr/>
        </p:nvSpPr>
        <p:spPr>
          <a:xfrm>
            <a:off x="6096000" y="3168545"/>
            <a:ext cx="56492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000" b="1" dirty="0">
                <a:solidFill>
                  <a:srgbClr val="9900CC"/>
                </a:solidFill>
                <a:latin typeface="Sakkal Majalla" pitchFamily="2" charset="-78"/>
                <a:cs typeface="Sakkal Majalla" pitchFamily="2" charset="-78"/>
              </a:rPr>
              <a:t>المناخ </a:t>
            </a:r>
            <a:r>
              <a:rPr lang="ar-AE" sz="6000" b="1" dirty="0">
                <a:solidFill>
                  <a:srgbClr val="9900CC"/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SA" sz="5400" b="1" dirty="0">
                <a:latin typeface="Sakkal Majalla" pitchFamily="2" charset="-78"/>
                <a:cs typeface="Sakkal Majalla" pitchFamily="2" charset="-78"/>
              </a:rPr>
              <a:t>هُوَ حالَةُ الْجَوِّ </a:t>
            </a:r>
            <a:r>
              <a:rPr lang="ar-AE" sz="5400" b="1" dirty="0"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5400" b="1" dirty="0">
                <a:latin typeface="Sakkal Majalla" pitchFamily="2" charset="-78"/>
                <a:cs typeface="Sakkal Majalla" pitchFamily="2" charset="-78"/>
              </a:rPr>
              <a:t>مِنْ حَرارَةٍ </a:t>
            </a:r>
            <a:r>
              <a:rPr lang="ar-SA" sz="5400" b="1" dirty="0" err="1">
                <a:latin typeface="Sakkal Majalla" pitchFamily="2" charset="-78"/>
                <a:cs typeface="Sakkal Majalla" pitchFamily="2" charset="-78"/>
              </a:rPr>
              <a:t>وَ</a:t>
            </a:r>
            <a:r>
              <a:rPr lang="ar-SA" sz="5400" b="1" dirty="0">
                <a:latin typeface="Sakkal Majalla" pitchFamily="2" charset="-78"/>
                <a:cs typeface="Sakkal Majalla" pitchFamily="2" charset="-78"/>
              </a:rPr>
              <a:t> أَمْطار</a:t>
            </a:r>
            <a:r>
              <a:rPr lang="ar-AE" sz="5400" b="1" dirty="0"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5400" b="1" dirty="0" err="1">
                <a:latin typeface="Sakkal Majalla" pitchFamily="2" charset="-78"/>
                <a:cs typeface="Sakkal Majalla" pitchFamily="2" charset="-78"/>
              </a:rPr>
              <a:t>وَ</a:t>
            </a:r>
            <a:r>
              <a:rPr lang="ar-AE" sz="5400" b="1" dirty="0"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5400" b="1" dirty="0">
                <a:latin typeface="Sakkal Majalla" pitchFamily="2" charset="-78"/>
                <a:cs typeface="Sakkal Majalla" pitchFamily="2" charset="-78"/>
              </a:rPr>
              <a:t>رِياحٌ خِلالَ </a:t>
            </a:r>
            <a:r>
              <a:rPr lang="ar-SA" sz="54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فَتْرَةٍ زَمَنيَّةٍ طَويلَةٍ</a:t>
            </a:r>
            <a:r>
              <a:rPr lang="ar-AE" sz="54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AE" sz="5400" b="1" dirty="0">
                <a:latin typeface="Sakkal Majalla" pitchFamily="2" charset="-78"/>
                <a:cs typeface="Sakkal Majalla" pitchFamily="2" charset="-78"/>
              </a:rPr>
              <a:t>.</a:t>
            </a:r>
            <a:endParaRPr lang="en-US" sz="5400" b="1" dirty="0">
              <a:solidFill>
                <a:schemeClr val="tx2">
                  <a:lumMod val="60000"/>
                  <a:lumOff val="40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1" name="Picture 2" descr="\\Mac\Home\Downloads\المناخ.jpg">
            <a:extLst>
              <a:ext uri="{FF2B5EF4-FFF2-40B4-BE49-F238E27FC236}">
                <a16:creationId xmlns:a16="http://schemas.microsoft.com/office/drawing/2014/main" id="{41889C10-77E4-47BA-A8BE-D5480381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362" y="1098076"/>
            <a:ext cx="5050330" cy="504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موجة مزدوجة 7"/>
          <p:cNvSpPr/>
          <p:nvPr/>
        </p:nvSpPr>
        <p:spPr>
          <a:xfrm>
            <a:off x="5286375" y="1447136"/>
            <a:ext cx="6710116" cy="1331511"/>
          </a:xfrm>
          <a:prstGeom prst="doubleWave">
            <a:avLst>
              <a:gd name="adj1" fmla="val 6250"/>
              <a:gd name="adj2" fmla="val -36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AE" sz="3600" b="1" dirty="0">
                <a:solidFill>
                  <a:srgbClr val="009900"/>
                </a:solidFill>
              </a:rPr>
              <a:t>من يذكرني ما معنى المناخ يا أصدقائي ؟</a:t>
            </a:r>
            <a:r>
              <a:rPr lang="ar-AE" sz="4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18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FD3460-6A88-4573-80C1-3D59FB8C2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441"/>
          <a:stretch/>
        </p:blipFill>
        <p:spPr>
          <a:xfrm>
            <a:off x="405064" y="505828"/>
            <a:ext cx="11658600" cy="635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92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93B7D7-3084-4D63-A9A9-9B1722C22766}"/>
              </a:ext>
            </a:extLst>
          </p:cNvPr>
          <p:cNvSpPr txBox="1"/>
          <p:nvPr/>
        </p:nvSpPr>
        <p:spPr>
          <a:xfrm>
            <a:off x="5694317" y="376446"/>
            <a:ext cx="6230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u="sng" dirty="0">
                <a:solidFill>
                  <a:srgbClr val="FF0000"/>
                </a:solidFill>
              </a:rPr>
              <a:t>أول</a:t>
            </a:r>
            <a:r>
              <a:rPr lang="ar-SA" sz="4000" b="1" u="sng" dirty="0">
                <a:solidFill>
                  <a:srgbClr val="FF0000"/>
                </a:solidFill>
              </a:rPr>
              <a:t>ًا</a:t>
            </a:r>
            <a:r>
              <a:rPr lang="ar-AE" sz="4000" b="1" u="sng" dirty="0">
                <a:solidFill>
                  <a:srgbClr val="FF0000"/>
                </a:solidFill>
              </a:rPr>
              <a:t>: الموقع بالنسبة لدوائر العرض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5E877A-B838-4C12-845E-4DF302F33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29" t="66559" b="14809"/>
          <a:stretch/>
        </p:blipFill>
        <p:spPr>
          <a:xfrm>
            <a:off x="5599883" y="1429284"/>
            <a:ext cx="6419849" cy="173355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A27BE16C-2664-41BE-9A7B-9B1F6E5E5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79" y="1371599"/>
            <a:ext cx="5005137" cy="5125453"/>
          </a:xfrm>
          <a:prstGeom prst="rect">
            <a:avLst/>
          </a:prstGeom>
        </p:spPr>
      </p:pic>
      <p:sp>
        <p:nvSpPr>
          <p:cNvPr id="9" name="مخطط انسيابي: رابط 8"/>
          <p:cNvSpPr/>
          <p:nvPr/>
        </p:nvSpPr>
        <p:spPr>
          <a:xfrm>
            <a:off x="2538665" y="3356811"/>
            <a:ext cx="228599" cy="15641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2" name="دائرة مجوفة 11"/>
          <p:cNvSpPr/>
          <p:nvPr/>
        </p:nvSpPr>
        <p:spPr>
          <a:xfrm>
            <a:off x="4138863" y="2767263"/>
            <a:ext cx="1106905" cy="661737"/>
          </a:xfrm>
          <a:prstGeom prst="donut">
            <a:avLst>
              <a:gd name="adj" fmla="val 10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657850" y="3619500"/>
            <a:ext cx="607695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مدار السرطان </a:t>
            </a:r>
            <a:r>
              <a:rPr lang="ar-AE" sz="3200" b="1" dirty="0"/>
              <a:t>هي دائرة عرض تمر جنوب دولة الإمارات</a:t>
            </a:r>
          </a:p>
        </p:txBody>
      </p:sp>
      <p:pic>
        <p:nvPicPr>
          <p:cNvPr id="7" name="Picture 6" descr="Mewarnai Gambar on Flipboard by Bonita Benz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4568" y="4629150"/>
            <a:ext cx="2971799" cy="2228849"/>
          </a:xfrm>
          <a:prstGeom prst="rect">
            <a:avLst/>
          </a:prstGeom>
          <a:noFill/>
        </p:spPr>
      </p:pic>
      <p:cxnSp>
        <p:nvCxnSpPr>
          <p:cNvPr id="15" name="رابط مستقيم 14"/>
          <p:cNvCxnSpPr/>
          <p:nvPr/>
        </p:nvCxnSpPr>
        <p:spPr>
          <a:xfrm>
            <a:off x="1460310" y="3903260"/>
            <a:ext cx="2852383" cy="40943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6200000" flipH="1">
            <a:off x="2653637" y="3608082"/>
            <a:ext cx="433137" cy="270709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" name="صورة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719550" y="3365520"/>
            <a:ext cx="226414" cy="13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8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12184D-24D8-4BE1-8561-D57761575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95" b="62840"/>
          <a:stretch/>
        </p:blipFill>
        <p:spPr>
          <a:xfrm>
            <a:off x="457200" y="209584"/>
            <a:ext cx="11425295" cy="1464870"/>
          </a:xfrm>
          <a:prstGeom prst="rect">
            <a:avLst/>
          </a:prstGeom>
        </p:spPr>
      </p:pic>
      <p:sp>
        <p:nvSpPr>
          <p:cNvPr id="6" name="مخطط انسيابي: رابط 5"/>
          <p:cNvSpPr/>
          <p:nvPr/>
        </p:nvSpPr>
        <p:spPr>
          <a:xfrm>
            <a:off x="3518059" y="3802805"/>
            <a:ext cx="228599" cy="15641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cxnSp>
        <p:nvCxnSpPr>
          <p:cNvPr id="7" name="رابط كسهم مستقيم 6"/>
          <p:cNvCxnSpPr/>
          <p:nvPr/>
        </p:nvCxnSpPr>
        <p:spPr>
          <a:xfrm rot="16200000" flipH="1">
            <a:off x="3658722" y="3996726"/>
            <a:ext cx="433137" cy="270709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A picture containing bread&#10;&#10;Description automatically generated">
            <a:extLst>
              <a:ext uri="{FF2B5EF4-FFF2-40B4-BE49-F238E27FC236}">
                <a16:creationId xmlns:a16="http://schemas.microsoft.com/office/drawing/2014/main" id="{2869566F-1B09-402D-8D4F-5A960699D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3276272"/>
            <a:ext cx="12192000" cy="3581728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A27BE16C-2664-41BE-9A7B-9B1F6E5E5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95500"/>
            <a:ext cx="7001435" cy="438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6D251-EE44-4E68-9876-20B9EA36D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700191" y="2480332"/>
            <a:ext cx="2324100" cy="33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5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4CE058B-1212-4425-868D-957E71BF8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622" y="185414"/>
            <a:ext cx="4816249" cy="48162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431B1C-6409-486A-8292-6E1690406961}"/>
              </a:ext>
            </a:extLst>
          </p:cNvPr>
          <p:cNvSpPr/>
          <p:nvPr/>
        </p:nvSpPr>
        <p:spPr>
          <a:xfrm>
            <a:off x="494041" y="1938298"/>
            <a:ext cx="9934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مهارات القرن 21</a:t>
            </a:r>
          </a:p>
          <a:p>
            <a:pPr algn="ctr"/>
            <a:r>
              <a:rPr lang="ar-SA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العصف الذهني </a:t>
            </a:r>
            <a:endParaRPr lang="ar-AE" sz="7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B36F2A-A242-4A94-92BD-81B5553D0C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188343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849995-20FB-4CEE-B0CD-10131F9CCDFE}"/>
              </a:ext>
            </a:extLst>
          </p:cNvPr>
          <p:cNvSpPr/>
          <p:nvPr/>
        </p:nvSpPr>
        <p:spPr>
          <a:xfrm>
            <a:off x="2183709" y="173178"/>
            <a:ext cx="3038652" cy="123110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ar-AE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الصّحراء</a:t>
            </a:r>
            <a:endParaRPr lang="en-US" sz="7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How To Improve Your Personality? - social Life Hacks">
            <a:extLst>
              <a:ext uri="{FF2B5EF4-FFF2-40B4-BE49-F238E27FC236}">
                <a16:creationId xmlns:a16="http://schemas.microsoft.com/office/drawing/2014/main" id="{06FE561A-E7B2-4C3C-A081-340F43C7FD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333" y="2841661"/>
            <a:ext cx="3863667" cy="386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صورة ذات صلة">
            <a:extLst>
              <a:ext uri="{FF2B5EF4-FFF2-40B4-BE49-F238E27FC236}">
                <a16:creationId xmlns:a16="http://schemas.microsoft.com/office/drawing/2014/main" id="{6C00A303-7C71-435F-8343-6706E7D776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85" y="1744235"/>
            <a:ext cx="3753983" cy="2473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57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range, person, riding&#10;&#10;Description automatically generated">
            <a:extLst>
              <a:ext uri="{FF2B5EF4-FFF2-40B4-BE49-F238E27FC236}">
                <a16:creationId xmlns:a16="http://schemas.microsoft.com/office/drawing/2014/main" id="{F6FDA7A2-80E0-400F-B2B3-81AACCEF7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7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718ED8-143F-7A4F-9E68-F83E4C0F8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29" r="18737" b="-1"/>
          <a:stretch/>
        </p:blipFill>
        <p:spPr>
          <a:xfrm>
            <a:off x="5063090" y="2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793066-4F07-4598-9417-7F5EB9744D30}"/>
              </a:ext>
            </a:extLst>
          </p:cNvPr>
          <p:cNvSpPr txBox="1"/>
          <p:nvPr/>
        </p:nvSpPr>
        <p:spPr>
          <a:xfrm>
            <a:off x="5235216" y="1179961"/>
            <a:ext cx="6509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800" dirty="0"/>
              <a:t>أقوال الباني المؤسس :</a:t>
            </a:r>
          </a:p>
          <a:p>
            <a:pPr algn="r"/>
            <a:endParaRPr lang="ar-SA" sz="2800" dirty="0"/>
          </a:p>
          <a:p>
            <a:pPr algn="r"/>
            <a:r>
              <a:rPr lang="ar-SA" sz="2800" dirty="0">
                <a:solidFill>
                  <a:srgbClr val="FF0000"/>
                </a:solidFill>
              </a:rPr>
              <a:t>لقد علمتني الصّحراء أن نصبر طويلًا حتى ينبت الخير .</a:t>
            </a:r>
          </a:p>
          <a:p>
            <a:pPr algn="r"/>
            <a:endParaRPr lang="ar-SA" sz="2800" dirty="0"/>
          </a:p>
          <a:p>
            <a:pPr algn="r"/>
            <a:r>
              <a:rPr lang="ar-SA" sz="2800" dirty="0"/>
              <a:t>المغفور له بإذن الله الشيخ زايد بن سلطان آل نهيان </a:t>
            </a:r>
            <a:endParaRPr lang="en-US" sz="2800" dirty="0"/>
          </a:p>
        </p:txBody>
      </p:sp>
      <p:pic>
        <p:nvPicPr>
          <p:cNvPr id="7" name="Picture 6" descr="A person standing on top of a sandy beach&#10;&#10;Description automatically generated">
            <a:extLst>
              <a:ext uri="{FF2B5EF4-FFF2-40B4-BE49-F238E27FC236}">
                <a16:creationId xmlns:a16="http://schemas.microsoft.com/office/drawing/2014/main" id="{479AE6A8-418D-4E81-8E43-9189A883B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761" y="3200400"/>
            <a:ext cx="4876800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6525AF-7713-4D29-8369-25B9ADC250F6}"/>
              </a:ext>
            </a:extLst>
          </p:cNvPr>
          <p:cNvSpPr txBox="1"/>
          <p:nvPr/>
        </p:nvSpPr>
        <p:spPr>
          <a:xfrm>
            <a:off x="3706738" y="118062"/>
            <a:ext cx="7498671" cy="9130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5333" b="1" dirty="0"/>
              <a:t>الربط مع المجتمع المحلي </a:t>
            </a:r>
            <a:endParaRPr lang="en-AE" sz="5333" b="1" dirty="0"/>
          </a:p>
        </p:txBody>
      </p:sp>
    </p:spTree>
    <p:extLst>
      <p:ext uri="{BB962C8B-B14F-4D97-AF65-F5344CB8AC3E}">
        <p14:creationId xmlns:p14="http://schemas.microsoft.com/office/powerpoint/2010/main" val="186349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لا تتعرض للشمس فى هذه الأوقات | مبتدا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3250" name="Picture 2" descr="الجمعية الفلكية السورية: اليوم بداية الاعتدال الربيعي للعام الحالي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t="10667" r="51786" b="7556"/>
          <a:stretch>
            <a:fillRect/>
          </a:stretch>
        </p:blipFill>
        <p:spPr bwMode="auto">
          <a:xfrm>
            <a:off x="5924549" y="0"/>
            <a:ext cx="6534151" cy="6858000"/>
          </a:xfrm>
          <a:prstGeom prst="rect">
            <a:avLst/>
          </a:prstGeom>
          <a:noFill/>
        </p:spPr>
      </p:pic>
      <p:sp>
        <p:nvSpPr>
          <p:cNvPr id="3" name="مربع نص 2"/>
          <p:cNvSpPr txBox="1"/>
          <p:nvPr/>
        </p:nvSpPr>
        <p:spPr>
          <a:xfrm>
            <a:off x="476250" y="3687901"/>
            <a:ext cx="4648200" cy="31700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00" b="1" dirty="0"/>
              <a:t>ترتفع درجة الحرارة في </a:t>
            </a:r>
            <a:r>
              <a:rPr lang="en-US" sz="4000" b="1" dirty="0"/>
              <a:t> </a:t>
            </a:r>
            <a:r>
              <a:rPr lang="ar-AE" sz="4000" b="1" dirty="0"/>
              <a:t>الصيف في الإمارات بسبب سقوط أشعة الشمس بزاوية </a:t>
            </a:r>
            <a:r>
              <a:rPr lang="ar-AE" sz="8000" b="1" dirty="0">
                <a:solidFill>
                  <a:srgbClr val="C00000"/>
                </a:solidFill>
              </a:rPr>
              <a:t>عمودية</a:t>
            </a:r>
            <a:endParaRPr lang="ar-AE" sz="4000" b="1" dirty="0">
              <a:solidFill>
                <a:srgbClr val="C0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868538" y="212962"/>
            <a:ext cx="34048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/>
              <a:t>أشعة  الشمس عمودية</a:t>
            </a:r>
          </a:p>
        </p:txBody>
      </p:sp>
      <p:pic>
        <p:nvPicPr>
          <p:cNvPr id="8" name="صورة 7" descr="65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93343" y="2249914"/>
            <a:ext cx="710317" cy="228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 descr="65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98118" y="659240"/>
            <a:ext cx="710317" cy="27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 descr="65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17168" y="3250042"/>
            <a:ext cx="710317" cy="28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4E968F-E94B-497B-954B-1BB45AF5E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300" y="1075644"/>
            <a:ext cx="1891345" cy="1891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4118" l="0" r="100000"/>
                    </a14:imgEffect>
                  </a14:imgLayer>
                </a14:imgProps>
              </a:ext>
            </a:extLst>
          </a:blip>
          <a:srcRect t="32762" b="14878"/>
          <a:stretch/>
        </p:blipFill>
        <p:spPr>
          <a:xfrm>
            <a:off x="0" y="4522289"/>
            <a:ext cx="12188237" cy="2354901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7" l="0" r="100000">
                        <a14:foregroundMark x1="71429" y1="90217" x2="76923" y2="902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1149" y="724227"/>
            <a:ext cx="5762893" cy="38841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7386">
                        <a14:foregroundMark x1="60131" y1="51064" x2="60131" y2="51064"/>
                        <a14:foregroundMark x1="56046" y1="18956" x2="56046" y2="18956"/>
                        <a14:backgroundMark x1="30229" y1="35783" x2="60131" y2="37137"/>
                        <a14:backgroundMark x1="37582" y1="30948" x2="68954" y2="31335"/>
                        <a14:backgroundMark x1="20261" y1="25919" x2="59804" y2="33269"/>
                        <a14:backgroundMark x1="35294" y1="61896" x2="53268" y2="61896"/>
                        <a14:backgroundMark x1="33333" y1="63443" x2="75163" y2="67698"/>
                        <a14:backgroundMark x1="23693" y1="70406" x2="55229" y2="68859"/>
                        <a14:backgroundMark x1="18791" y1="64410" x2="33007" y2="63830"/>
                        <a14:backgroundMark x1="27124" y1="96518" x2="55556" y2="96905"/>
                        <a14:backgroundMark x1="32190" y1="94004" x2="59804" y2="94778"/>
                        <a14:backgroundMark x1="48366" y1="90522" x2="70915" y2="92456"/>
                        <a14:backgroundMark x1="66013" y1="96518" x2="77451" y2="93037"/>
                        <a14:backgroundMark x1="75163" y1="88008" x2="60948" y2="87427"/>
                        <a14:backgroundMark x1="43301" y1="22050" x2="43301" y2="22050"/>
                        <a14:backgroundMark x1="47876" y1="21857" x2="68627" y2="21857"/>
                      </a14:backgroundRemoval>
                    </a14:imgEffect>
                  </a14:imgLayer>
                </a14:imgProps>
              </a:ext>
            </a:extLst>
          </a:blip>
          <a:srcRect l="11617" t="12589" r="9865"/>
          <a:stretch/>
        </p:blipFill>
        <p:spPr>
          <a:xfrm>
            <a:off x="293893" y="1257971"/>
            <a:ext cx="2791207" cy="374534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8482" y="-3954"/>
            <a:ext cx="715039" cy="736372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6330" y="30473"/>
            <a:ext cx="644533" cy="736372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395" l="2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87" y="1873658"/>
            <a:ext cx="866077" cy="999009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5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059" y="3226148"/>
            <a:ext cx="929080" cy="1004411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38" l="281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069" y="559710"/>
            <a:ext cx="687071" cy="911841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3881" y="2169814"/>
            <a:ext cx="336939" cy="602279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8059" y="2164010"/>
            <a:ext cx="704488" cy="708657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481" b="88241" l="0" r="100000"/>
                    </a14:imgEffect>
                  </a14:imgLayer>
                </a14:imgProps>
              </a:ext>
            </a:extLst>
          </a:blip>
          <a:srcRect t="12045" b="12424"/>
          <a:stretch/>
        </p:blipFill>
        <p:spPr>
          <a:xfrm>
            <a:off x="1698813" y="703829"/>
            <a:ext cx="1014403" cy="827496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891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9835" y="4628747"/>
            <a:ext cx="3997183" cy="2342620"/>
          </a:xfrm>
          <a:prstGeom prst="rect">
            <a:avLst/>
          </a:prstGeom>
        </p:spPr>
      </p:pic>
      <p:sp>
        <p:nvSpPr>
          <p:cNvPr id="28" name="شكل بيضاوي 27"/>
          <p:cNvSpPr/>
          <p:nvPr/>
        </p:nvSpPr>
        <p:spPr>
          <a:xfrm>
            <a:off x="9219875" y="2645905"/>
            <a:ext cx="380477" cy="5802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10737527" y="1617923"/>
            <a:ext cx="436228" cy="102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317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36" y="3073625"/>
            <a:ext cx="823541" cy="994609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 rotWithShape="1">
          <a:blip r:embed="rId24"/>
          <a:srcRect l="65210" r="19341"/>
          <a:stretch/>
        </p:blipFill>
        <p:spPr>
          <a:xfrm>
            <a:off x="6560210" y="56313"/>
            <a:ext cx="622109" cy="736372"/>
          </a:xfrm>
          <a:prstGeom prst="rect">
            <a:avLst/>
          </a:prstGeom>
        </p:spPr>
      </p:pic>
      <p:pic>
        <p:nvPicPr>
          <p:cNvPr id="34" name="صورة 3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95" b="89749" l="0" r="100000">
                        <a14:foregroundMark x1="88770" y1="44419" x2="88770" y2="44419"/>
                        <a14:foregroundMark x1="87109" y1="44647" x2="90625" y2="43508"/>
                        <a14:foregroundMark x1="90430" y1="42597" x2="90332" y2="38952"/>
                        <a14:foregroundMark x1="71875" y1="52620" x2="75781" y2="52847"/>
                        <a14:foregroundMark x1="76270" y1="53986" x2="75586" y2="46469"/>
                        <a14:foregroundMark x1="56348" y1="56720" x2="61523" y2="56720"/>
                        <a14:foregroundMark x1="42188" y1="58314" x2="44629" y2="58542"/>
                        <a14:foregroundMark x1="27441" y1="52620" x2="30859" y2="53759"/>
                        <a14:foregroundMark x1="11719" y1="45786" x2="14941" y2="45786"/>
                        <a14:foregroundMark x1="15625" y1="49431" x2="16016" y2="44647"/>
                        <a14:foregroundMark x1="15723" y1="50797" x2="16602" y2="43508"/>
                        <a14:foregroundMark x1="46094" y1="61048" x2="46094" y2="53531"/>
                      </a14:backgroundRemoval>
                    </a14:imgEffect>
                  </a14:imgLayer>
                </a14:imgProps>
              </a:ext>
            </a:extLst>
          </a:blip>
          <a:srcRect t="25771" b="31020"/>
          <a:stretch/>
        </p:blipFill>
        <p:spPr>
          <a:xfrm>
            <a:off x="2891973" y="220892"/>
            <a:ext cx="6716783" cy="1244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F0C45D-6DFE-4407-AAE8-3E4158276A5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7522" y="4672814"/>
            <a:ext cx="3138743" cy="20965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93C7FC-F604-418A-A0EF-5459A4F9208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11" y="812048"/>
            <a:ext cx="7190436" cy="6189800"/>
          </a:xfrm>
          <a:prstGeom prst="rect">
            <a:avLst/>
          </a:prstGeom>
        </p:spPr>
      </p:pic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208F6A4A-E616-41DC-8689-527FF74EF8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29925" y="1199194"/>
          <a:ext cx="858865" cy="664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9" imgW="542857" imgH="523810" progId="Paint.Picture">
                  <p:embed/>
                </p:oleObj>
              </mc:Choice>
              <mc:Fallback>
                <p:oleObj name="Bitmap Image" r:id="rId29" imgW="542857" imgH="523810" progId="Paint.Picture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208F6A4A-E616-41DC-8689-527FF74EF8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925" y="1199194"/>
                        <a:ext cx="858865" cy="6642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B7F09AE9-FECE-4E23-B06B-63B6BAFDF424}"/>
              </a:ext>
            </a:extLst>
          </p:cNvPr>
          <p:cNvSpPr txBox="1"/>
          <p:nvPr/>
        </p:nvSpPr>
        <p:spPr>
          <a:xfrm>
            <a:off x="3857167" y="612313"/>
            <a:ext cx="4484775" cy="42137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br>
              <a:rPr lang="ar-SA" sz="3731" b="1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ar-SA" sz="3731" b="1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الفصل الدراسي الثالث </a:t>
            </a:r>
          </a:p>
          <a:p>
            <a:pPr algn="ctr"/>
            <a:r>
              <a:rPr lang="ar-SA" sz="3731" b="1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مادة الدراسات الاجتماعية</a:t>
            </a:r>
            <a:endParaRPr lang="en-US" sz="3731" b="1" dirty="0">
              <a:solidFill>
                <a:schemeClr val="bg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ar-SA" sz="3731" b="1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الصف الثالث</a:t>
            </a:r>
          </a:p>
          <a:p>
            <a:pPr algn="ctr"/>
            <a:r>
              <a:rPr lang="ar-SA" sz="3731" b="1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يوم الإثنين</a:t>
            </a:r>
          </a:p>
          <a:p>
            <a:pPr algn="ctr"/>
            <a:r>
              <a:rPr lang="ar-SA" sz="3731" b="1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التاريخ : 18-4-2022 م </a:t>
            </a:r>
          </a:p>
          <a:p>
            <a:pPr algn="ctr"/>
            <a:endParaRPr lang="ar-KW" sz="4397" b="1" dirty="0">
              <a:solidFill>
                <a:schemeClr val="bg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7B4096-05C5-495E-8277-6575A3F14878}"/>
              </a:ext>
            </a:extLst>
          </p:cNvPr>
          <p:cNvSpPr txBox="1"/>
          <p:nvPr/>
        </p:nvSpPr>
        <p:spPr>
          <a:xfrm>
            <a:off x="10152966" y="3474275"/>
            <a:ext cx="1452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Week </a:t>
            </a:r>
            <a:r>
              <a:rPr lang="ar-SA" sz="2400" b="1" dirty="0">
                <a:solidFill>
                  <a:srgbClr val="00B050"/>
                </a:solidFill>
              </a:rPr>
              <a:t>2</a:t>
            </a:r>
            <a:endParaRPr lang="en-AE" sz="2400" b="1" dirty="0">
              <a:solidFill>
                <a:srgbClr val="00B050"/>
              </a:solidFill>
            </a:endParaRPr>
          </a:p>
        </p:txBody>
      </p:sp>
      <p:pic>
        <p:nvPicPr>
          <p:cNvPr id="25" name="Picture 2" descr="نتيجة بحث الصور عن مرحبا الساع">
            <a:hlinkClick r:id="rId31"/>
            <a:extLst>
              <a:ext uri="{FF2B5EF4-FFF2-40B4-BE49-F238E27FC236}">
                <a16:creationId xmlns:a16="http://schemas.microsoft.com/office/drawing/2014/main" id="{A85668AA-BEAD-452E-AF11-313405EF9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8" t="41006" b="23995"/>
          <a:stretch/>
        </p:blipFill>
        <p:spPr bwMode="auto">
          <a:xfrm>
            <a:off x="9197462" y="2010575"/>
            <a:ext cx="2902041" cy="9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yellow analog clock&#10;&#10;Description automatically generated with low confidence">
            <a:extLst>
              <a:ext uri="{FF2B5EF4-FFF2-40B4-BE49-F238E27FC236}">
                <a16:creationId xmlns:a16="http://schemas.microsoft.com/office/drawing/2014/main" id="{DAFBC190-8177-46A6-B180-92ABAE16496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00769" y="832350"/>
            <a:ext cx="1051162" cy="105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53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902F6-7892-4D18-B1EE-81ED032B24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32" b="60304"/>
          <a:stretch/>
        </p:blipFill>
        <p:spPr>
          <a:xfrm>
            <a:off x="361950" y="1146006"/>
            <a:ext cx="11620500" cy="5200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50DB0C-9688-414A-BEC6-468BA23AACAC}"/>
              </a:ext>
            </a:extLst>
          </p:cNvPr>
          <p:cNvSpPr txBox="1"/>
          <p:nvPr/>
        </p:nvSpPr>
        <p:spPr>
          <a:xfrm>
            <a:off x="876300" y="5029200"/>
            <a:ext cx="2350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FF0000"/>
                </a:solidFill>
              </a:rPr>
              <a:t>عمودية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550DB0C-9688-414A-BEC6-468BA23AACAC}"/>
              </a:ext>
            </a:extLst>
          </p:cNvPr>
          <p:cNvSpPr txBox="1"/>
          <p:nvPr/>
        </p:nvSpPr>
        <p:spPr>
          <a:xfrm>
            <a:off x="7029450" y="3238500"/>
            <a:ext cx="4598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FF0000"/>
                </a:solidFill>
              </a:rPr>
              <a:t>المدارية الحارة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7EAC9EB-F681-457C-B372-C7B6A8065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6" y="571397"/>
            <a:ext cx="10675480" cy="5320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6373FE-601A-4683-99FC-5D9087FC0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2250047"/>
            <a:ext cx="1178953" cy="1178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5CEE1-2475-4537-983E-FF86F5A47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3928697"/>
            <a:ext cx="1178953" cy="1178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65FEE6-7223-4D38-BA39-DBA3708AD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4838700"/>
            <a:ext cx="1178953" cy="1178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2CD0AE-E3DB-4F8A-AC1C-9E3D86C1339A}"/>
                  </a:ext>
                </a:extLst>
              </p:cNvPr>
              <p:cNvSpPr txBox="1"/>
              <p:nvPr/>
            </p:nvSpPr>
            <p:spPr>
              <a:xfrm>
                <a:off x="2767574" y="3371072"/>
                <a:ext cx="48250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E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2CD0AE-E3DB-4F8A-AC1C-9E3D86C13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574" y="3371072"/>
                <a:ext cx="482504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82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1142999"/>
            <a:ext cx="12192000" cy="5599113"/>
            <a:chOff x="340" y="482"/>
            <a:chExt cx="4944" cy="3628"/>
          </a:xfrm>
        </p:grpSpPr>
        <p:sp>
          <p:nvSpPr>
            <p:cNvPr id="21516" name="Rectangle 5"/>
            <p:cNvSpPr>
              <a:spLocks noChangeArrowheads="1"/>
            </p:cNvSpPr>
            <p:nvPr/>
          </p:nvSpPr>
          <p:spPr bwMode="auto">
            <a:xfrm>
              <a:off x="343" y="482"/>
              <a:ext cx="4941" cy="3477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57150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AE"/>
            </a:p>
          </p:txBody>
        </p:sp>
        <p:sp>
          <p:nvSpPr>
            <p:cNvPr id="21517" name="Oval 6"/>
            <p:cNvSpPr>
              <a:spLocks noChangeArrowheads="1"/>
            </p:cNvSpPr>
            <p:nvPr/>
          </p:nvSpPr>
          <p:spPr bwMode="auto">
            <a:xfrm>
              <a:off x="3529" y="816"/>
              <a:ext cx="1105" cy="100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AE"/>
            </a:p>
          </p:txBody>
        </p:sp>
        <p:sp>
          <p:nvSpPr>
            <p:cNvPr id="21518" name="Rectangle 7"/>
            <p:cNvSpPr>
              <a:spLocks noChangeArrowheads="1"/>
            </p:cNvSpPr>
            <p:nvPr/>
          </p:nvSpPr>
          <p:spPr bwMode="auto">
            <a:xfrm>
              <a:off x="2943" y="3286"/>
              <a:ext cx="2341" cy="824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AE"/>
            </a:p>
          </p:txBody>
        </p:sp>
        <p:sp>
          <p:nvSpPr>
            <p:cNvPr id="21519" name="Freeform 8"/>
            <p:cNvSpPr>
              <a:spLocks/>
            </p:cNvSpPr>
            <p:nvPr/>
          </p:nvSpPr>
          <p:spPr bwMode="auto">
            <a:xfrm>
              <a:off x="340" y="2676"/>
              <a:ext cx="2928" cy="1413"/>
            </a:xfrm>
            <a:custGeom>
              <a:avLst/>
              <a:gdLst>
                <a:gd name="T0" fmla="*/ 0 w 1956"/>
                <a:gd name="T1" fmla="*/ 7118808 h 741"/>
                <a:gd name="T2" fmla="*/ 377534 w 1956"/>
                <a:gd name="T3" fmla="*/ 0 h 741"/>
                <a:gd name="T4" fmla="*/ 845981 w 1956"/>
                <a:gd name="T5" fmla="*/ 1983202 h 741"/>
                <a:gd name="T6" fmla="*/ 1757663 w 1956"/>
                <a:gd name="T7" fmla="*/ 19350298 h 741"/>
                <a:gd name="T8" fmla="*/ 2069706 w 1956"/>
                <a:gd name="T9" fmla="*/ 26458849 h 741"/>
                <a:gd name="T10" fmla="*/ 2200554 w 1956"/>
                <a:gd name="T11" fmla="*/ 29425851 h 741"/>
                <a:gd name="T12" fmla="*/ 2421708 w 1956"/>
                <a:gd name="T13" fmla="*/ 30400130 h 741"/>
                <a:gd name="T14" fmla="*/ 2577616 w 1956"/>
                <a:gd name="T15" fmla="*/ 42662579 h 741"/>
                <a:gd name="T16" fmla="*/ 2617297 w 1956"/>
                <a:gd name="T17" fmla="*/ 45699921 h 741"/>
                <a:gd name="T18" fmla="*/ 2708038 w 1956"/>
                <a:gd name="T19" fmla="*/ 66013599 h 741"/>
                <a:gd name="T20" fmla="*/ 2722527 w 1956"/>
                <a:gd name="T21" fmla="*/ 69121420 h 741"/>
                <a:gd name="T22" fmla="*/ 2748052 w 1956"/>
                <a:gd name="T23" fmla="*/ 77230764 h 741"/>
                <a:gd name="T24" fmla="*/ 2760767 w 1956"/>
                <a:gd name="T25" fmla="*/ 80251204 h 741"/>
                <a:gd name="T26" fmla="*/ 2785979 w 1956"/>
                <a:gd name="T27" fmla="*/ 82336570 h 7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56"/>
                <a:gd name="T43" fmla="*/ 0 h 741"/>
                <a:gd name="T44" fmla="*/ 1956 w 1956"/>
                <a:gd name="T45" fmla="*/ 741 h 7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56" h="741">
                  <a:moveTo>
                    <a:pt x="0" y="64"/>
                  </a:moveTo>
                  <a:cubicBezTo>
                    <a:pt x="89" y="35"/>
                    <a:pt x="171" y="10"/>
                    <a:pt x="265" y="0"/>
                  </a:cubicBezTo>
                  <a:cubicBezTo>
                    <a:pt x="303" y="1"/>
                    <a:pt x="517" y="6"/>
                    <a:pt x="594" y="18"/>
                  </a:cubicBezTo>
                  <a:cubicBezTo>
                    <a:pt x="811" y="51"/>
                    <a:pt x="1018" y="139"/>
                    <a:pt x="1234" y="174"/>
                  </a:cubicBezTo>
                  <a:cubicBezTo>
                    <a:pt x="1307" y="198"/>
                    <a:pt x="1378" y="220"/>
                    <a:pt x="1453" y="238"/>
                  </a:cubicBezTo>
                  <a:cubicBezTo>
                    <a:pt x="1483" y="245"/>
                    <a:pt x="1515" y="262"/>
                    <a:pt x="1545" y="265"/>
                  </a:cubicBezTo>
                  <a:cubicBezTo>
                    <a:pt x="1597" y="270"/>
                    <a:pt x="1648" y="271"/>
                    <a:pt x="1700" y="274"/>
                  </a:cubicBezTo>
                  <a:cubicBezTo>
                    <a:pt x="1755" y="292"/>
                    <a:pt x="1779" y="338"/>
                    <a:pt x="1810" y="384"/>
                  </a:cubicBezTo>
                  <a:cubicBezTo>
                    <a:pt x="1817" y="395"/>
                    <a:pt x="1830" y="401"/>
                    <a:pt x="1837" y="411"/>
                  </a:cubicBezTo>
                  <a:cubicBezTo>
                    <a:pt x="1873" y="461"/>
                    <a:pt x="1882" y="537"/>
                    <a:pt x="1901" y="594"/>
                  </a:cubicBezTo>
                  <a:cubicBezTo>
                    <a:pt x="1904" y="603"/>
                    <a:pt x="1909" y="612"/>
                    <a:pt x="1911" y="622"/>
                  </a:cubicBezTo>
                  <a:cubicBezTo>
                    <a:pt x="1917" y="646"/>
                    <a:pt x="1921" y="671"/>
                    <a:pt x="1929" y="695"/>
                  </a:cubicBezTo>
                  <a:cubicBezTo>
                    <a:pt x="1932" y="704"/>
                    <a:pt x="1933" y="714"/>
                    <a:pt x="1938" y="722"/>
                  </a:cubicBezTo>
                  <a:cubicBezTo>
                    <a:pt x="1942" y="730"/>
                    <a:pt x="1956" y="741"/>
                    <a:pt x="1956" y="741"/>
                  </a:cubicBezTo>
                </a:path>
              </a:pathLst>
            </a:cu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AE"/>
            </a:p>
          </p:txBody>
        </p:sp>
        <p:sp>
          <p:nvSpPr>
            <p:cNvPr id="21520" name="Rectangle 9"/>
            <p:cNvSpPr>
              <a:spLocks noChangeArrowheads="1"/>
            </p:cNvSpPr>
            <p:nvPr/>
          </p:nvSpPr>
          <p:spPr bwMode="auto">
            <a:xfrm>
              <a:off x="343" y="2829"/>
              <a:ext cx="780" cy="1281"/>
            </a:xfrm>
            <a:prstGeom prst="rect">
              <a:avLst/>
            </a:prstGeom>
            <a:solidFill>
              <a:srgbClr val="FFCC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AE"/>
            </a:p>
          </p:txBody>
        </p:sp>
        <p:sp>
          <p:nvSpPr>
            <p:cNvPr id="21521" name="Rectangle 10"/>
            <p:cNvSpPr>
              <a:spLocks noChangeArrowheads="1"/>
            </p:cNvSpPr>
            <p:nvPr/>
          </p:nvSpPr>
          <p:spPr bwMode="auto">
            <a:xfrm>
              <a:off x="1058" y="3103"/>
              <a:ext cx="1170" cy="1007"/>
            </a:xfrm>
            <a:prstGeom prst="rect">
              <a:avLst/>
            </a:prstGeom>
            <a:solidFill>
              <a:srgbClr val="FFCC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AE"/>
            </a:p>
          </p:txBody>
        </p:sp>
        <p:sp>
          <p:nvSpPr>
            <p:cNvPr id="21522" name="Rectangle 11"/>
            <p:cNvSpPr>
              <a:spLocks noChangeArrowheads="1"/>
            </p:cNvSpPr>
            <p:nvPr/>
          </p:nvSpPr>
          <p:spPr bwMode="auto">
            <a:xfrm>
              <a:off x="2033" y="3561"/>
              <a:ext cx="1040" cy="549"/>
            </a:xfrm>
            <a:prstGeom prst="rect">
              <a:avLst/>
            </a:prstGeom>
            <a:solidFill>
              <a:srgbClr val="FFCC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AE"/>
            </a:p>
          </p:txBody>
        </p:sp>
        <p:sp>
          <p:nvSpPr>
            <p:cNvPr id="21523" name="Rectangle 12"/>
            <p:cNvSpPr>
              <a:spLocks noChangeArrowheads="1"/>
            </p:cNvSpPr>
            <p:nvPr/>
          </p:nvSpPr>
          <p:spPr bwMode="auto">
            <a:xfrm>
              <a:off x="3073" y="3927"/>
              <a:ext cx="130" cy="183"/>
            </a:xfrm>
            <a:prstGeom prst="rect">
              <a:avLst/>
            </a:prstGeom>
            <a:solidFill>
              <a:srgbClr val="FFCC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AE"/>
            </a:p>
          </p:txBody>
        </p:sp>
        <p:sp>
          <p:nvSpPr>
            <p:cNvPr id="21524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538" y="3561"/>
              <a:ext cx="520" cy="2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ar-AE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"/>
                  <a:cs typeface="Arial"/>
                </a:rPr>
                <a:t>اليابس</a:t>
              </a:r>
            </a:p>
          </p:txBody>
        </p:sp>
        <p:sp>
          <p:nvSpPr>
            <p:cNvPr id="21525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4634" y="3652"/>
              <a:ext cx="520" cy="29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ar-AE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"/>
                  <a:cs typeface="Arial"/>
                </a:rPr>
                <a:t>البحر</a:t>
              </a:r>
            </a:p>
          </p:txBody>
        </p:sp>
      </p:grpSp>
      <p:pic>
        <p:nvPicPr>
          <p:cNvPr id="14361" name="Picture 25" descr="sun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7685" y="1268413"/>
            <a:ext cx="288078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79" name="Line 43"/>
          <p:cNvSpPr>
            <a:spLocks noChangeShapeType="1"/>
          </p:cNvSpPr>
          <p:nvPr/>
        </p:nvSpPr>
        <p:spPr bwMode="auto">
          <a:xfrm flipH="1">
            <a:off x="8707967" y="3630614"/>
            <a:ext cx="550333" cy="1743075"/>
          </a:xfrm>
          <a:prstGeom prst="line">
            <a:avLst/>
          </a:prstGeom>
          <a:noFill/>
          <a:ln w="76200">
            <a:solidFill>
              <a:srgbClr val="FF3300">
                <a:alpha val="90979"/>
              </a:srgb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AE"/>
          </a:p>
        </p:txBody>
      </p:sp>
      <p:sp>
        <p:nvSpPr>
          <p:cNvPr id="14380" name="Line 44"/>
          <p:cNvSpPr>
            <a:spLocks noChangeShapeType="1"/>
          </p:cNvSpPr>
          <p:nvPr/>
        </p:nvSpPr>
        <p:spPr bwMode="auto">
          <a:xfrm flipH="1">
            <a:off x="7744885" y="4344989"/>
            <a:ext cx="825500" cy="2033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AE"/>
          </a:p>
        </p:txBody>
      </p:sp>
      <p:sp>
        <p:nvSpPr>
          <p:cNvPr id="14381" name="Line 45"/>
          <p:cNvSpPr>
            <a:spLocks noChangeShapeType="1"/>
          </p:cNvSpPr>
          <p:nvPr/>
        </p:nvSpPr>
        <p:spPr bwMode="auto">
          <a:xfrm flipH="1">
            <a:off x="7469718" y="3763964"/>
            <a:ext cx="825500" cy="17430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AE"/>
          </a:p>
        </p:txBody>
      </p:sp>
      <p:sp>
        <p:nvSpPr>
          <p:cNvPr id="14382" name="Line 46"/>
          <p:cNvSpPr>
            <a:spLocks noChangeShapeType="1"/>
          </p:cNvSpPr>
          <p:nvPr/>
        </p:nvSpPr>
        <p:spPr bwMode="auto">
          <a:xfrm flipH="1">
            <a:off x="5422900" y="3341689"/>
            <a:ext cx="1515533" cy="188753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AE"/>
          </a:p>
        </p:txBody>
      </p:sp>
      <p:sp>
        <p:nvSpPr>
          <p:cNvPr id="14383" name="Line 47"/>
          <p:cNvSpPr>
            <a:spLocks noChangeShapeType="1"/>
          </p:cNvSpPr>
          <p:nvPr/>
        </p:nvSpPr>
        <p:spPr bwMode="auto">
          <a:xfrm flipH="1">
            <a:off x="4464051" y="3341689"/>
            <a:ext cx="1788583" cy="17430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AE"/>
          </a:p>
        </p:txBody>
      </p:sp>
      <p:sp>
        <p:nvSpPr>
          <p:cNvPr id="14384" name="Line 48"/>
          <p:cNvSpPr>
            <a:spLocks noChangeShapeType="1"/>
          </p:cNvSpPr>
          <p:nvPr/>
        </p:nvSpPr>
        <p:spPr bwMode="auto">
          <a:xfrm flipH="1">
            <a:off x="3600451" y="2909889"/>
            <a:ext cx="2338916" cy="188753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AE"/>
          </a:p>
        </p:txBody>
      </p:sp>
      <p:sp>
        <p:nvSpPr>
          <p:cNvPr id="14385" name="Text Box 49"/>
          <p:cNvSpPr txBox="1">
            <a:spLocks noChangeArrowheads="1"/>
          </p:cNvSpPr>
          <p:nvPr/>
        </p:nvSpPr>
        <p:spPr bwMode="auto">
          <a:xfrm>
            <a:off x="1678517" y="1"/>
            <a:ext cx="8930216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AE" sz="6000" dirty="0">
                <a:solidFill>
                  <a:srgbClr val="FF3300"/>
                </a:solidFill>
                <a:cs typeface="AGA Battouta Regular" pitchFamily="2" charset="-78"/>
              </a:rPr>
              <a:t>ثانيا: توزيع اليابس والماء</a:t>
            </a:r>
            <a:endParaRPr lang="en-US" sz="6000" dirty="0">
              <a:solidFill>
                <a:srgbClr val="FF3300"/>
              </a:solidFill>
              <a:cs typeface="AGA Battouta Regula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8" presetClass="entr" presetSubtype="1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8" presetClass="entr" presetSubtype="1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8" presetClass="entr" presetSubtype="1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0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8" presetClass="entr" presetSubtype="1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8" presetClass="entr" presetSubtype="1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10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9" grpId="0" animBg="1"/>
      <p:bldP spid="14380" grpId="0" animBg="1"/>
      <p:bldP spid="14381" grpId="0" animBg="1"/>
      <p:bldP spid="14382" grpId="0" animBg="1"/>
      <p:bldP spid="14383" grpId="0" animBg="1"/>
      <p:bldP spid="14384" grpId="0" animBg="1"/>
      <p:bldP spid="14385" grpId="0"/>
      <p:bldP spid="1438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0432" t="26367" r="44546" b="16015"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دائرة مجوفة 2"/>
          <p:cNvSpPr/>
          <p:nvPr/>
        </p:nvSpPr>
        <p:spPr>
          <a:xfrm>
            <a:off x="6191251" y="2714620"/>
            <a:ext cx="1619261" cy="928694"/>
          </a:xfrm>
          <a:prstGeom prst="donut">
            <a:avLst>
              <a:gd name="adj" fmla="val 751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sp>
        <p:nvSpPr>
          <p:cNvPr id="4" name="دائرة مجوفة 3"/>
          <p:cNvSpPr/>
          <p:nvPr/>
        </p:nvSpPr>
        <p:spPr>
          <a:xfrm>
            <a:off x="9334523" y="3357562"/>
            <a:ext cx="1428760" cy="857256"/>
          </a:xfrm>
          <a:prstGeom prst="donut">
            <a:avLst>
              <a:gd name="adj" fmla="val 7510"/>
            </a:avLst>
          </a:prstGeom>
          <a:solidFill>
            <a:srgbClr val="008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pic>
        <p:nvPicPr>
          <p:cNvPr id="10244" name="Picture 4" descr="انتبه.. الطقس الحار يهدد مهاراتك العقلية ! - أخبار السعودية ...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3700" y="971550"/>
            <a:ext cx="3008313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 descr="Kids Playing Pinwheels Images, Stock Photos &amp; Vectors | Shutterstock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b="12593"/>
          <a:stretch>
            <a:fillRect/>
          </a:stretch>
        </p:blipFill>
        <p:spPr bwMode="auto">
          <a:xfrm>
            <a:off x="8534400" y="4373634"/>
            <a:ext cx="2552700" cy="216051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B6CF5-4205-4190-BBB2-F72F75A8DBE4}"/>
              </a:ext>
            </a:extLst>
          </p:cNvPr>
          <p:cNvSpPr txBox="1"/>
          <p:nvPr/>
        </p:nvSpPr>
        <p:spPr>
          <a:xfrm>
            <a:off x="6334125" y="36582"/>
            <a:ext cx="3848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/>
              <a:t>الربط مع الجغرافيا </a:t>
            </a:r>
            <a:endParaRPr lang="en-A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شرح على شكل سحابة 3"/>
          <p:cNvSpPr/>
          <p:nvPr/>
        </p:nvSpPr>
        <p:spPr>
          <a:xfrm>
            <a:off x="6877050" y="0"/>
            <a:ext cx="5086350" cy="2305050"/>
          </a:xfrm>
          <a:prstGeom prst="cloudCallout">
            <a:avLst>
              <a:gd name="adj1" fmla="val 34082"/>
              <a:gd name="adj2" fmla="val 88614"/>
            </a:avLst>
          </a:prstGeom>
          <a:noFill/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ترتفع </a:t>
            </a:r>
            <a:r>
              <a:rPr lang="ar-AE" sz="3600" b="1" dirty="0">
                <a:solidFill>
                  <a:srgbClr val="FF0000"/>
                </a:solidFill>
              </a:rPr>
              <a:t>الرطوبة</a:t>
            </a:r>
            <a:r>
              <a:rPr lang="ar-AE" sz="3600" b="1" dirty="0">
                <a:solidFill>
                  <a:srgbClr val="0070C0"/>
                </a:solidFill>
              </a:rPr>
              <a:t> في المناطق الساحلية في فصل الصيف </a:t>
            </a:r>
          </a:p>
        </p:txBody>
      </p:sp>
      <p:pic>
        <p:nvPicPr>
          <p:cNvPr id="14338" name="Picture 2" descr="استمرار الطقس الحار وانخفاض بدرجات الحرارة في هذا اليو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667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A close up of a logo&#10;&#10;Description automatically gener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9813" y="2520950"/>
            <a:ext cx="48021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5F1F47-FB84-49C3-924E-D5408B403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6339" b="26004"/>
          <a:stretch/>
        </p:blipFill>
        <p:spPr>
          <a:xfrm>
            <a:off x="6305550" y="4895850"/>
            <a:ext cx="5635831" cy="78105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C75F1F47-FB84-49C3-924E-D5408B403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1960" b="34407"/>
          <a:stretch/>
        </p:blipFill>
        <p:spPr>
          <a:xfrm>
            <a:off x="6096000" y="3200400"/>
            <a:ext cx="5635831" cy="139065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C75F1F47-FB84-49C3-924E-D5408B403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75" t="73062" b="19094"/>
          <a:stretch/>
        </p:blipFill>
        <p:spPr>
          <a:xfrm>
            <a:off x="10344150" y="5638800"/>
            <a:ext cx="1501981" cy="800100"/>
          </a:xfrm>
          <a:prstGeom prst="rect">
            <a:avLst/>
          </a:prstGeom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/>
          <a:srcRect l="2343" t="11198" r="57101" b="27865"/>
          <a:stretch>
            <a:fillRect/>
          </a:stretch>
        </p:blipFill>
        <p:spPr bwMode="auto">
          <a:xfrm>
            <a:off x="304800" y="1524000"/>
            <a:ext cx="5829300" cy="497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سهم مسنن إلى اليمين 6"/>
          <p:cNvSpPr/>
          <p:nvPr/>
        </p:nvSpPr>
        <p:spPr>
          <a:xfrm rot="1036580">
            <a:off x="5234707" y="1086973"/>
            <a:ext cx="5431808" cy="1181100"/>
          </a:xfrm>
          <a:prstGeom prst="notch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4000" b="1" u="sng" dirty="0">
                <a:solidFill>
                  <a:srgbClr val="FF0000"/>
                </a:solidFill>
              </a:rPr>
              <a:t>درجة الحرارة في الصيف </a:t>
            </a:r>
          </a:p>
        </p:txBody>
      </p:sp>
    </p:spTree>
    <p:extLst>
      <p:ext uri="{BB962C8B-B14F-4D97-AF65-F5344CB8AC3E}">
        <p14:creationId xmlns:p14="http://schemas.microsoft.com/office/powerpoint/2010/main" val="1508243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12BE4A-349F-4F94-8CAD-6FD30AEDC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366" b="71909"/>
          <a:stretch>
            <a:fillRect/>
          </a:stretch>
        </p:blipFill>
        <p:spPr>
          <a:xfrm>
            <a:off x="8985209" y="196020"/>
            <a:ext cx="2947109" cy="827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7D9C0-B540-4D65-968F-CB47045E9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215283"/>
            <a:ext cx="3402965" cy="274310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F12BE4A-349F-4F94-8CAD-6FD30AEDC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17" t="32932" b="43996"/>
          <a:stretch>
            <a:fillRect/>
          </a:stretch>
        </p:blipFill>
        <p:spPr>
          <a:xfrm>
            <a:off x="2343150" y="4210050"/>
            <a:ext cx="8279104" cy="819150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8124825" y="1202653"/>
            <a:ext cx="360746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600" b="1" dirty="0">
                <a:solidFill>
                  <a:srgbClr val="FF0000"/>
                </a:solidFill>
              </a:rPr>
              <a:t>مثل:</a:t>
            </a:r>
          </a:p>
          <a:p>
            <a:pPr algn="r"/>
            <a:r>
              <a:rPr lang="ar-AE" sz="4400" b="1" dirty="0">
                <a:solidFill>
                  <a:schemeClr val="accent4">
                    <a:lumMod val="50000"/>
                  </a:schemeClr>
                </a:solidFill>
              </a:rPr>
              <a:t> المرتفعات الجبلية 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F12BE4A-349F-4F94-8CAD-6FD30AEDC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563" r="15804" b="1610"/>
          <a:stretch>
            <a:fillRect/>
          </a:stretch>
        </p:blipFill>
        <p:spPr>
          <a:xfrm>
            <a:off x="1809750" y="5295900"/>
            <a:ext cx="9296400" cy="9525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7000D9B-070D-4A23-AB23-EBA3C4759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9" y="609600"/>
            <a:ext cx="3903371" cy="3903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F387D4-77DD-4EA6-9FF3-F28F9954C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62" y="-42162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03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 descr="C:\Users\user\Desktop\النيرة\خلفيات بوربوينت\imagesCANZGO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64"/>
            <a:ext cx="12200467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loud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2585" y="2132014"/>
            <a:ext cx="4320116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55751" y="3389314"/>
            <a:ext cx="9436100" cy="2776537"/>
            <a:chOff x="521" y="2048"/>
            <a:chExt cx="4458" cy="1749"/>
          </a:xfrm>
        </p:grpSpPr>
        <p:sp>
          <p:nvSpPr>
            <p:cNvPr id="24584" name="Freeform 5"/>
            <p:cNvSpPr>
              <a:spLocks/>
            </p:cNvSpPr>
            <p:nvPr/>
          </p:nvSpPr>
          <p:spPr bwMode="auto">
            <a:xfrm>
              <a:off x="717" y="2048"/>
              <a:ext cx="4262" cy="1749"/>
            </a:xfrm>
            <a:custGeom>
              <a:avLst/>
              <a:gdLst>
                <a:gd name="T0" fmla="*/ 0 w 4262"/>
                <a:gd name="T1" fmla="*/ 1690 h 1749"/>
                <a:gd name="T2" fmla="*/ 179 w 4262"/>
                <a:gd name="T3" fmla="*/ 1677 h 1749"/>
                <a:gd name="T4" fmla="*/ 307 w 4262"/>
                <a:gd name="T5" fmla="*/ 1638 h 1749"/>
                <a:gd name="T6" fmla="*/ 576 w 4262"/>
                <a:gd name="T7" fmla="*/ 1562 h 1749"/>
                <a:gd name="T8" fmla="*/ 691 w 4262"/>
                <a:gd name="T9" fmla="*/ 1472 h 1749"/>
                <a:gd name="T10" fmla="*/ 717 w 4262"/>
                <a:gd name="T11" fmla="*/ 1434 h 1749"/>
                <a:gd name="T12" fmla="*/ 883 w 4262"/>
                <a:gd name="T13" fmla="*/ 1382 h 1749"/>
                <a:gd name="T14" fmla="*/ 1037 w 4262"/>
                <a:gd name="T15" fmla="*/ 1293 h 1749"/>
                <a:gd name="T16" fmla="*/ 1152 w 4262"/>
                <a:gd name="T17" fmla="*/ 1190 h 1749"/>
                <a:gd name="T18" fmla="*/ 1254 w 4262"/>
                <a:gd name="T19" fmla="*/ 1075 h 1749"/>
                <a:gd name="T20" fmla="*/ 1280 w 4262"/>
                <a:gd name="T21" fmla="*/ 1024 h 1749"/>
                <a:gd name="T22" fmla="*/ 1357 w 4262"/>
                <a:gd name="T23" fmla="*/ 960 h 1749"/>
                <a:gd name="T24" fmla="*/ 1459 w 4262"/>
                <a:gd name="T25" fmla="*/ 845 h 1749"/>
                <a:gd name="T26" fmla="*/ 1561 w 4262"/>
                <a:gd name="T27" fmla="*/ 755 h 1749"/>
                <a:gd name="T28" fmla="*/ 1638 w 4262"/>
                <a:gd name="T29" fmla="*/ 640 h 1749"/>
                <a:gd name="T30" fmla="*/ 1651 w 4262"/>
                <a:gd name="T31" fmla="*/ 602 h 1749"/>
                <a:gd name="T32" fmla="*/ 1689 w 4262"/>
                <a:gd name="T33" fmla="*/ 589 h 1749"/>
                <a:gd name="T34" fmla="*/ 1766 w 4262"/>
                <a:gd name="T35" fmla="*/ 474 h 1749"/>
                <a:gd name="T36" fmla="*/ 1817 w 4262"/>
                <a:gd name="T37" fmla="*/ 397 h 1749"/>
                <a:gd name="T38" fmla="*/ 1856 w 4262"/>
                <a:gd name="T39" fmla="*/ 358 h 1749"/>
                <a:gd name="T40" fmla="*/ 1971 w 4262"/>
                <a:gd name="T41" fmla="*/ 205 h 1749"/>
                <a:gd name="T42" fmla="*/ 2035 w 4262"/>
                <a:gd name="T43" fmla="*/ 141 h 1749"/>
                <a:gd name="T44" fmla="*/ 2061 w 4262"/>
                <a:gd name="T45" fmla="*/ 102 h 1749"/>
                <a:gd name="T46" fmla="*/ 2176 w 4262"/>
                <a:gd name="T47" fmla="*/ 77 h 1749"/>
                <a:gd name="T48" fmla="*/ 2291 w 4262"/>
                <a:gd name="T49" fmla="*/ 0 h 1749"/>
                <a:gd name="T50" fmla="*/ 2419 w 4262"/>
                <a:gd name="T51" fmla="*/ 13 h 1749"/>
                <a:gd name="T52" fmla="*/ 2547 w 4262"/>
                <a:gd name="T53" fmla="*/ 102 h 1749"/>
                <a:gd name="T54" fmla="*/ 2726 w 4262"/>
                <a:gd name="T55" fmla="*/ 320 h 1749"/>
                <a:gd name="T56" fmla="*/ 2739 w 4262"/>
                <a:gd name="T57" fmla="*/ 358 h 1749"/>
                <a:gd name="T58" fmla="*/ 2765 w 4262"/>
                <a:gd name="T59" fmla="*/ 397 h 1749"/>
                <a:gd name="T60" fmla="*/ 2829 w 4262"/>
                <a:gd name="T61" fmla="*/ 525 h 1749"/>
                <a:gd name="T62" fmla="*/ 2867 w 4262"/>
                <a:gd name="T63" fmla="*/ 538 h 1749"/>
                <a:gd name="T64" fmla="*/ 2982 w 4262"/>
                <a:gd name="T65" fmla="*/ 627 h 1749"/>
                <a:gd name="T66" fmla="*/ 3085 w 4262"/>
                <a:gd name="T67" fmla="*/ 806 h 1749"/>
                <a:gd name="T68" fmla="*/ 3213 w 4262"/>
                <a:gd name="T69" fmla="*/ 909 h 1749"/>
                <a:gd name="T70" fmla="*/ 3277 w 4262"/>
                <a:gd name="T71" fmla="*/ 986 h 1749"/>
                <a:gd name="T72" fmla="*/ 3328 w 4262"/>
                <a:gd name="T73" fmla="*/ 998 h 1749"/>
                <a:gd name="T74" fmla="*/ 3507 w 4262"/>
                <a:gd name="T75" fmla="*/ 1139 h 1749"/>
                <a:gd name="T76" fmla="*/ 3673 w 4262"/>
                <a:gd name="T77" fmla="*/ 1280 h 1749"/>
                <a:gd name="T78" fmla="*/ 3763 w 4262"/>
                <a:gd name="T79" fmla="*/ 1395 h 1749"/>
                <a:gd name="T80" fmla="*/ 3904 w 4262"/>
                <a:gd name="T81" fmla="*/ 1498 h 1749"/>
                <a:gd name="T82" fmla="*/ 3981 w 4262"/>
                <a:gd name="T83" fmla="*/ 1574 h 1749"/>
                <a:gd name="T84" fmla="*/ 4134 w 4262"/>
                <a:gd name="T85" fmla="*/ 1638 h 1749"/>
                <a:gd name="T86" fmla="*/ 4211 w 4262"/>
                <a:gd name="T87" fmla="*/ 1664 h 1749"/>
                <a:gd name="T88" fmla="*/ 4262 w 4262"/>
                <a:gd name="T89" fmla="*/ 1677 h 1749"/>
                <a:gd name="T90" fmla="*/ 3494 w 4262"/>
                <a:gd name="T91" fmla="*/ 1690 h 1749"/>
                <a:gd name="T92" fmla="*/ 0 w 4262"/>
                <a:gd name="T93" fmla="*/ 1690 h 17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2"/>
                <a:gd name="T142" fmla="*/ 0 h 1749"/>
                <a:gd name="T143" fmla="*/ 4262 w 4262"/>
                <a:gd name="T144" fmla="*/ 1749 h 17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2" h="1749">
                  <a:moveTo>
                    <a:pt x="0" y="1690"/>
                  </a:moveTo>
                  <a:cubicBezTo>
                    <a:pt x="60" y="1686"/>
                    <a:pt x="120" y="1684"/>
                    <a:pt x="179" y="1677"/>
                  </a:cubicBezTo>
                  <a:cubicBezTo>
                    <a:pt x="221" y="1672"/>
                    <a:pt x="266" y="1650"/>
                    <a:pt x="307" y="1638"/>
                  </a:cubicBezTo>
                  <a:cubicBezTo>
                    <a:pt x="397" y="1613"/>
                    <a:pt x="487" y="1589"/>
                    <a:pt x="576" y="1562"/>
                  </a:cubicBezTo>
                  <a:cubicBezTo>
                    <a:pt x="630" y="1526"/>
                    <a:pt x="653" y="1517"/>
                    <a:pt x="691" y="1472"/>
                  </a:cubicBezTo>
                  <a:cubicBezTo>
                    <a:pt x="701" y="1460"/>
                    <a:pt x="705" y="1444"/>
                    <a:pt x="717" y="1434"/>
                  </a:cubicBezTo>
                  <a:cubicBezTo>
                    <a:pt x="750" y="1408"/>
                    <a:pt x="842" y="1390"/>
                    <a:pt x="883" y="1382"/>
                  </a:cubicBezTo>
                  <a:cubicBezTo>
                    <a:pt x="935" y="1348"/>
                    <a:pt x="984" y="1328"/>
                    <a:pt x="1037" y="1293"/>
                  </a:cubicBezTo>
                  <a:cubicBezTo>
                    <a:pt x="1080" y="1265"/>
                    <a:pt x="1109" y="1219"/>
                    <a:pt x="1152" y="1190"/>
                  </a:cubicBezTo>
                  <a:cubicBezTo>
                    <a:pt x="1197" y="1122"/>
                    <a:pt x="1166" y="1163"/>
                    <a:pt x="1254" y="1075"/>
                  </a:cubicBezTo>
                  <a:cubicBezTo>
                    <a:pt x="1267" y="1062"/>
                    <a:pt x="1269" y="1039"/>
                    <a:pt x="1280" y="1024"/>
                  </a:cubicBezTo>
                  <a:cubicBezTo>
                    <a:pt x="1303" y="993"/>
                    <a:pt x="1326" y="981"/>
                    <a:pt x="1357" y="960"/>
                  </a:cubicBezTo>
                  <a:cubicBezTo>
                    <a:pt x="1403" y="891"/>
                    <a:pt x="1370" y="935"/>
                    <a:pt x="1459" y="845"/>
                  </a:cubicBezTo>
                  <a:cubicBezTo>
                    <a:pt x="1496" y="807"/>
                    <a:pt x="1511" y="772"/>
                    <a:pt x="1561" y="755"/>
                  </a:cubicBezTo>
                  <a:cubicBezTo>
                    <a:pt x="1587" y="717"/>
                    <a:pt x="1623" y="684"/>
                    <a:pt x="1638" y="640"/>
                  </a:cubicBezTo>
                  <a:cubicBezTo>
                    <a:pt x="1642" y="627"/>
                    <a:pt x="1642" y="611"/>
                    <a:pt x="1651" y="602"/>
                  </a:cubicBezTo>
                  <a:cubicBezTo>
                    <a:pt x="1660" y="593"/>
                    <a:pt x="1676" y="593"/>
                    <a:pt x="1689" y="589"/>
                  </a:cubicBezTo>
                  <a:cubicBezTo>
                    <a:pt x="1707" y="536"/>
                    <a:pt x="1732" y="517"/>
                    <a:pt x="1766" y="474"/>
                  </a:cubicBezTo>
                  <a:cubicBezTo>
                    <a:pt x="1785" y="450"/>
                    <a:pt x="1795" y="419"/>
                    <a:pt x="1817" y="397"/>
                  </a:cubicBezTo>
                  <a:cubicBezTo>
                    <a:pt x="1830" y="384"/>
                    <a:pt x="1845" y="372"/>
                    <a:pt x="1856" y="358"/>
                  </a:cubicBezTo>
                  <a:cubicBezTo>
                    <a:pt x="1899" y="303"/>
                    <a:pt x="1923" y="253"/>
                    <a:pt x="1971" y="205"/>
                  </a:cubicBezTo>
                  <a:cubicBezTo>
                    <a:pt x="1997" y="102"/>
                    <a:pt x="1958" y="193"/>
                    <a:pt x="2035" y="141"/>
                  </a:cubicBezTo>
                  <a:cubicBezTo>
                    <a:pt x="2048" y="132"/>
                    <a:pt x="2047" y="110"/>
                    <a:pt x="2061" y="102"/>
                  </a:cubicBezTo>
                  <a:cubicBezTo>
                    <a:pt x="2095" y="83"/>
                    <a:pt x="2138" y="87"/>
                    <a:pt x="2176" y="77"/>
                  </a:cubicBezTo>
                  <a:cubicBezTo>
                    <a:pt x="2217" y="49"/>
                    <a:pt x="2243" y="16"/>
                    <a:pt x="2291" y="0"/>
                  </a:cubicBezTo>
                  <a:cubicBezTo>
                    <a:pt x="2334" y="4"/>
                    <a:pt x="2377" y="4"/>
                    <a:pt x="2419" y="13"/>
                  </a:cubicBezTo>
                  <a:cubicBezTo>
                    <a:pt x="2471" y="24"/>
                    <a:pt x="2505" y="74"/>
                    <a:pt x="2547" y="102"/>
                  </a:cubicBezTo>
                  <a:cubicBezTo>
                    <a:pt x="2583" y="173"/>
                    <a:pt x="2667" y="261"/>
                    <a:pt x="2726" y="320"/>
                  </a:cubicBezTo>
                  <a:cubicBezTo>
                    <a:pt x="2730" y="333"/>
                    <a:pt x="2733" y="346"/>
                    <a:pt x="2739" y="358"/>
                  </a:cubicBezTo>
                  <a:cubicBezTo>
                    <a:pt x="2746" y="372"/>
                    <a:pt x="2759" y="383"/>
                    <a:pt x="2765" y="397"/>
                  </a:cubicBezTo>
                  <a:cubicBezTo>
                    <a:pt x="2825" y="538"/>
                    <a:pt x="2695" y="327"/>
                    <a:pt x="2829" y="525"/>
                  </a:cubicBezTo>
                  <a:cubicBezTo>
                    <a:pt x="2836" y="536"/>
                    <a:pt x="2855" y="532"/>
                    <a:pt x="2867" y="538"/>
                  </a:cubicBezTo>
                  <a:cubicBezTo>
                    <a:pt x="2911" y="560"/>
                    <a:pt x="2941" y="600"/>
                    <a:pt x="2982" y="627"/>
                  </a:cubicBezTo>
                  <a:cubicBezTo>
                    <a:pt x="3027" y="695"/>
                    <a:pt x="3012" y="759"/>
                    <a:pt x="3085" y="806"/>
                  </a:cubicBezTo>
                  <a:cubicBezTo>
                    <a:pt x="3121" y="862"/>
                    <a:pt x="3161" y="872"/>
                    <a:pt x="3213" y="909"/>
                  </a:cubicBezTo>
                  <a:cubicBezTo>
                    <a:pt x="3240" y="928"/>
                    <a:pt x="3249" y="968"/>
                    <a:pt x="3277" y="986"/>
                  </a:cubicBezTo>
                  <a:cubicBezTo>
                    <a:pt x="3292" y="996"/>
                    <a:pt x="3311" y="994"/>
                    <a:pt x="3328" y="998"/>
                  </a:cubicBezTo>
                  <a:cubicBezTo>
                    <a:pt x="3364" y="1054"/>
                    <a:pt x="3454" y="1099"/>
                    <a:pt x="3507" y="1139"/>
                  </a:cubicBezTo>
                  <a:cubicBezTo>
                    <a:pt x="3565" y="1183"/>
                    <a:pt x="3612" y="1239"/>
                    <a:pt x="3673" y="1280"/>
                  </a:cubicBezTo>
                  <a:cubicBezTo>
                    <a:pt x="3694" y="1341"/>
                    <a:pt x="3715" y="1352"/>
                    <a:pt x="3763" y="1395"/>
                  </a:cubicBezTo>
                  <a:cubicBezTo>
                    <a:pt x="3876" y="1496"/>
                    <a:pt x="3794" y="1453"/>
                    <a:pt x="3904" y="1498"/>
                  </a:cubicBezTo>
                  <a:cubicBezTo>
                    <a:pt x="3930" y="1523"/>
                    <a:pt x="3949" y="1558"/>
                    <a:pt x="3981" y="1574"/>
                  </a:cubicBezTo>
                  <a:cubicBezTo>
                    <a:pt x="4031" y="1599"/>
                    <a:pt x="4082" y="1617"/>
                    <a:pt x="4134" y="1638"/>
                  </a:cubicBezTo>
                  <a:cubicBezTo>
                    <a:pt x="4159" y="1648"/>
                    <a:pt x="4185" y="1657"/>
                    <a:pt x="4211" y="1664"/>
                  </a:cubicBezTo>
                  <a:cubicBezTo>
                    <a:pt x="4228" y="1668"/>
                    <a:pt x="4262" y="1677"/>
                    <a:pt x="4262" y="1677"/>
                  </a:cubicBezTo>
                  <a:cubicBezTo>
                    <a:pt x="3979" y="1749"/>
                    <a:pt x="4229" y="1690"/>
                    <a:pt x="3494" y="1690"/>
                  </a:cubicBezTo>
                  <a:lnTo>
                    <a:pt x="0" y="1690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rgbClr val="CC9900"/>
              </a:solidFill>
              <a:round/>
              <a:headEnd/>
              <a:tailEnd/>
            </a:ln>
          </p:spPr>
          <p:txBody>
            <a:bodyPr/>
            <a:lstStyle/>
            <a:p>
              <a:endParaRPr lang="ar-AE"/>
            </a:p>
          </p:txBody>
        </p:sp>
        <p:sp>
          <p:nvSpPr>
            <p:cNvPr id="24585" name="Freeform 6"/>
            <p:cNvSpPr>
              <a:spLocks/>
            </p:cNvSpPr>
            <p:nvPr/>
          </p:nvSpPr>
          <p:spPr bwMode="auto">
            <a:xfrm>
              <a:off x="521" y="3469"/>
              <a:ext cx="925" cy="281"/>
            </a:xfrm>
            <a:custGeom>
              <a:avLst/>
              <a:gdLst>
                <a:gd name="T0" fmla="*/ 925 w 925"/>
                <a:gd name="T1" fmla="*/ 0 h 281"/>
                <a:gd name="T2" fmla="*/ 836 w 925"/>
                <a:gd name="T3" fmla="*/ 77 h 281"/>
                <a:gd name="T4" fmla="*/ 810 w 925"/>
                <a:gd name="T5" fmla="*/ 115 h 281"/>
                <a:gd name="T6" fmla="*/ 759 w 925"/>
                <a:gd name="T7" fmla="*/ 128 h 281"/>
                <a:gd name="T8" fmla="*/ 721 w 925"/>
                <a:gd name="T9" fmla="*/ 153 h 281"/>
                <a:gd name="T10" fmla="*/ 465 w 925"/>
                <a:gd name="T11" fmla="*/ 230 h 281"/>
                <a:gd name="T12" fmla="*/ 362 w 925"/>
                <a:gd name="T13" fmla="*/ 256 h 281"/>
                <a:gd name="T14" fmla="*/ 311 w 925"/>
                <a:gd name="T15" fmla="*/ 281 h 281"/>
                <a:gd name="T16" fmla="*/ 0 w 925"/>
                <a:gd name="T17" fmla="*/ 279 h 281"/>
                <a:gd name="T18" fmla="*/ 0 w 925"/>
                <a:gd name="T19" fmla="*/ 6 h 281"/>
                <a:gd name="T20" fmla="*/ 925 w 925"/>
                <a:gd name="T21" fmla="*/ 0 h 2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5"/>
                <a:gd name="T34" fmla="*/ 0 h 281"/>
                <a:gd name="T35" fmla="*/ 925 w 925"/>
                <a:gd name="T36" fmla="*/ 281 h 2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5" h="281">
                  <a:moveTo>
                    <a:pt x="925" y="0"/>
                  </a:moveTo>
                  <a:cubicBezTo>
                    <a:pt x="883" y="31"/>
                    <a:pt x="868" y="38"/>
                    <a:pt x="836" y="77"/>
                  </a:cubicBezTo>
                  <a:cubicBezTo>
                    <a:pt x="826" y="89"/>
                    <a:pt x="823" y="107"/>
                    <a:pt x="810" y="115"/>
                  </a:cubicBezTo>
                  <a:cubicBezTo>
                    <a:pt x="795" y="125"/>
                    <a:pt x="776" y="124"/>
                    <a:pt x="759" y="128"/>
                  </a:cubicBezTo>
                  <a:cubicBezTo>
                    <a:pt x="746" y="136"/>
                    <a:pt x="721" y="153"/>
                    <a:pt x="721" y="153"/>
                  </a:cubicBezTo>
                  <a:cubicBezTo>
                    <a:pt x="634" y="176"/>
                    <a:pt x="550" y="201"/>
                    <a:pt x="465" y="230"/>
                  </a:cubicBezTo>
                  <a:cubicBezTo>
                    <a:pt x="431" y="241"/>
                    <a:pt x="396" y="247"/>
                    <a:pt x="362" y="256"/>
                  </a:cubicBezTo>
                  <a:cubicBezTo>
                    <a:pt x="344" y="261"/>
                    <a:pt x="311" y="281"/>
                    <a:pt x="311" y="281"/>
                  </a:cubicBezTo>
                  <a:lnTo>
                    <a:pt x="0" y="279"/>
                  </a:lnTo>
                  <a:lnTo>
                    <a:pt x="0" y="6"/>
                  </a:lnTo>
                  <a:lnTo>
                    <a:pt x="925" y="0"/>
                  </a:ln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ar-AE"/>
            </a:p>
          </p:txBody>
        </p:sp>
      </p:grpSp>
      <p:sp>
        <p:nvSpPr>
          <p:cNvPr id="18439" name="Freeform 7"/>
          <p:cNvSpPr>
            <a:spLocks/>
          </p:cNvSpPr>
          <p:nvPr/>
        </p:nvSpPr>
        <p:spPr bwMode="auto">
          <a:xfrm>
            <a:off x="1775884" y="5132389"/>
            <a:ext cx="1631949" cy="312737"/>
          </a:xfrm>
          <a:custGeom>
            <a:avLst/>
            <a:gdLst>
              <a:gd name="T0" fmla="*/ 0 w 771"/>
              <a:gd name="T1" fmla="*/ 2147483647 h 197"/>
              <a:gd name="T2" fmla="*/ 2147483647 w 771"/>
              <a:gd name="T3" fmla="*/ 2147483647 h 197"/>
              <a:gd name="T4" fmla="*/ 2147483647 w 771"/>
              <a:gd name="T5" fmla="*/ 2147483647 h 197"/>
              <a:gd name="T6" fmla="*/ 2147483647 w 771"/>
              <a:gd name="T7" fmla="*/ 2147483647 h 197"/>
              <a:gd name="T8" fmla="*/ 2147483647 w 771"/>
              <a:gd name="T9" fmla="*/ 0 h 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1"/>
              <a:gd name="T16" fmla="*/ 0 h 197"/>
              <a:gd name="T17" fmla="*/ 771 w 771"/>
              <a:gd name="T18" fmla="*/ 197 h 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1" h="197">
                <a:moveTo>
                  <a:pt x="0" y="182"/>
                </a:moveTo>
                <a:cubicBezTo>
                  <a:pt x="56" y="182"/>
                  <a:pt x="113" y="182"/>
                  <a:pt x="181" y="182"/>
                </a:cubicBezTo>
                <a:cubicBezTo>
                  <a:pt x="249" y="182"/>
                  <a:pt x="325" y="197"/>
                  <a:pt x="408" y="182"/>
                </a:cubicBezTo>
                <a:cubicBezTo>
                  <a:pt x="491" y="167"/>
                  <a:pt x="620" y="121"/>
                  <a:pt x="680" y="91"/>
                </a:cubicBezTo>
                <a:cubicBezTo>
                  <a:pt x="740" y="61"/>
                  <a:pt x="755" y="30"/>
                  <a:pt x="771" y="0"/>
                </a:cubicBez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AE"/>
          </a:p>
        </p:txBody>
      </p:sp>
      <p:sp>
        <p:nvSpPr>
          <p:cNvPr id="18440" name="Freeform 8"/>
          <p:cNvSpPr>
            <a:spLocks/>
          </p:cNvSpPr>
          <p:nvPr/>
        </p:nvSpPr>
        <p:spPr bwMode="auto">
          <a:xfrm>
            <a:off x="3600451" y="3068639"/>
            <a:ext cx="2592916" cy="2016125"/>
          </a:xfrm>
          <a:custGeom>
            <a:avLst/>
            <a:gdLst>
              <a:gd name="T0" fmla="*/ 0 w 1225"/>
              <a:gd name="T1" fmla="*/ 2147483647 h 1270"/>
              <a:gd name="T2" fmla="*/ 2147483647 w 1225"/>
              <a:gd name="T3" fmla="*/ 2147483647 h 1270"/>
              <a:gd name="T4" fmla="*/ 2147483647 w 1225"/>
              <a:gd name="T5" fmla="*/ 2147483647 h 1270"/>
              <a:gd name="T6" fmla="*/ 2147483647 w 1225"/>
              <a:gd name="T7" fmla="*/ 2147483647 h 1270"/>
              <a:gd name="T8" fmla="*/ 2147483647 w 1225"/>
              <a:gd name="T9" fmla="*/ 2147483647 h 1270"/>
              <a:gd name="T10" fmla="*/ 2147483647 w 1225"/>
              <a:gd name="T11" fmla="*/ 2147483647 h 1270"/>
              <a:gd name="T12" fmla="*/ 2147483647 w 1225"/>
              <a:gd name="T13" fmla="*/ 2147483647 h 1270"/>
              <a:gd name="T14" fmla="*/ 2147483647 w 1225"/>
              <a:gd name="T15" fmla="*/ 0 h 127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25"/>
              <a:gd name="T25" fmla="*/ 0 h 1270"/>
              <a:gd name="T26" fmla="*/ 1225 w 1225"/>
              <a:gd name="T27" fmla="*/ 1270 h 127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25" h="1270">
                <a:moveTo>
                  <a:pt x="0" y="1270"/>
                </a:moveTo>
                <a:lnTo>
                  <a:pt x="318" y="998"/>
                </a:lnTo>
                <a:lnTo>
                  <a:pt x="499" y="817"/>
                </a:lnTo>
                <a:lnTo>
                  <a:pt x="681" y="590"/>
                </a:lnTo>
                <a:lnTo>
                  <a:pt x="817" y="363"/>
                </a:lnTo>
                <a:lnTo>
                  <a:pt x="953" y="182"/>
                </a:lnTo>
                <a:lnTo>
                  <a:pt x="1089" y="46"/>
                </a:lnTo>
                <a:lnTo>
                  <a:pt x="1225" y="0"/>
                </a:ln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AE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238500" y="476250"/>
            <a:ext cx="6191251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sz="7200">
                <a:solidFill>
                  <a:srgbClr val="002060"/>
                </a:solidFill>
                <a:cs typeface="AGA Battouta Regular" pitchFamily="2" charset="-78"/>
              </a:rPr>
              <a:t>التضاريس</a:t>
            </a:r>
            <a:endParaRPr lang="en-US" sz="7200">
              <a:solidFill>
                <a:srgbClr val="002060"/>
              </a:solidFill>
              <a:cs typeface="AGA Battouta Regular" pitchFamily="2" charset="-78"/>
            </a:endParaRPr>
          </a:p>
        </p:txBody>
      </p:sp>
      <p:sp>
        <p:nvSpPr>
          <p:cNvPr id="10" name="مربع نص 3"/>
          <p:cNvSpPr txBox="1">
            <a:spLocks noChangeArrowheads="1"/>
          </p:cNvSpPr>
          <p:nvPr/>
        </p:nvSpPr>
        <p:spPr bwMode="auto">
          <a:xfrm>
            <a:off x="791570" y="5953788"/>
            <a:ext cx="10522424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AE" sz="2800" b="1" dirty="0">
                <a:solidFill>
                  <a:srgbClr val="009900"/>
                </a:solidFill>
              </a:rPr>
              <a:t>كلما ا</a:t>
            </a:r>
            <a:r>
              <a:rPr lang="ar-SA" sz="2800" b="1" dirty="0">
                <a:solidFill>
                  <a:srgbClr val="009900"/>
                </a:solidFill>
              </a:rPr>
              <a:t>ر</a:t>
            </a:r>
            <a:r>
              <a:rPr lang="ar-AE" sz="2800" b="1" dirty="0">
                <a:solidFill>
                  <a:srgbClr val="009900"/>
                </a:solidFill>
              </a:rPr>
              <a:t>تفعنا </a:t>
            </a:r>
            <a:r>
              <a:rPr lang="en-US" sz="2800" b="1" dirty="0">
                <a:solidFill>
                  <a:srgbClr val="009900"/>
                </a:solidFill>
              </a:rPr>
              <a:t>150</a:t>
            </a:r>
            <a:r>
              <a:rPr lang="ar-AE" sz="2800" b="1" dirty="0">
                <a:solidFill>
                  <a:srgbClr val="009900"/>
                </a:solidFill>
              </a:rPr>
              <a:t> متر عن مستوى سطح البحر تنخفض الحرارة بمقدار درجة مئوية واحدة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  <p:bldP spid="18440" grpId="0" animBg="1"/>
      <p:bldP spid="18443" grpId="0"/>
      <p:bldP spid="18443" grpId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3C0BD2B-8C72-4219-83B4-25362D6E5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540513"/>
            <a:ext cx="7724926" cy="577697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E677DDF-A807-4195-A4F0-5401A42DD68D}"/>
              </a:ext>
            </a:extLst>
          </p:cNvPr>
          <p:cNvCxnSpPr/>
          <p:nvPr/>
        </p:nvCxnSpPr>
        <p:spPr>
          <a:xfrm flipH="1">
            <a:off x="4695825" y="2800350"/>
            <a:ext cx="2457450" cy="141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84F1E1-55C9-4D6A-9E27-7665B5F48FCB}"/>
              </a:ext>
            </a:extLst>
          </p:cNvPr>
          <p:cNvCxnSpPr/>
          <p:nvPr/>
        </p:nvCxnSpPr>
        <p:spPr>
          <a:xfrm flipH="1">
            <a:off x="4600575" y="4219575"/>
            <a:ext cx="2457450" cy="141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28165C-3AAD-4315-AC12-17B58D3AD2C1}"/>
              </a:ext>
            </a:extLst>
          </p:cNvPr>
          <p:cNvCxnSpPr>
            <a:cxnSpLocks/>
          </p:cNvCxnSpPr>
          <p:nvPr/>
        </p:nvCxnSpPr>
        <p:spPr>
          <a:xfrm flipH="1" flipV="1">
            <a:off x="4695825" y="2933700"/>
            <a:ext cx="1624088" cy="270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98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0188606-6A3D-411A-8DD6-54E599DE9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3639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3564947A-1736-474A-84AE-9EBA12451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6449"/>
            <a:ext cx="11871422" cy="490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17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78D741C-FC04-4A65-BB56-5242B2E12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41485" y="2117"/>
            <a:ext cx="12184455" cy="6852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9C1618-739A-40A2-BE48-791DFF2D23FA}"/>
              </a:ext>
            </a:extLst>
          </p:cNvPr>
          <p:cNvGrpSpPr/>
          <p:nvPr/>
        </p:nvGrpSpPr>
        <p:grpSpPr>
          <a:xfrm>
            <a:off x="41485" y="2048337"/>
            <a:ext cx="12602212" cy="4806267"/>
            <a:chOff x="0" y="2037605"/>
            <a:chExt cx="12629186" cy="4809235"/>
          </a:xfrm>
        </p:grpSpPr>
        <p:grpSp>
          <p:nvGrpSpPr>
            <p:cNvPr id="6" name="Google Shape;1399;p36">
              <a:extLst>
                <a:ext uri="{FF2B5EF4-FFF2-40B4-BE49-F238E27FC236}">
                  <a16:creationId xmlns:a16="http://schemas.microsoft.com/office/drawing/2014/main" id="{44119F87-F955-4D21-99DE-F0EFC75A4384}"/>
                </a:ext>
              </a:extLst>
            </p:cNvPr>
            <p:cNvGrpSpPr/>
            <p:nvPr/>
          </p:nvGrpSpPr>
          <p:grpSpPr>
            <a:xfrm>
              <a:off x="0" y="2345327"/>
              <a:ext cx="12245495" cy="4501513"/>
              <a:chOff x="-19525" y="1919771"/>
              <a:chExt cx="9184121" cy="3376135"/>
            </a:xfrm>
          </p:grpSpPr>
          <p:sp>
            <p:nvSpPr>
              <p:cNvPr id="36" name="Google Shape;1400;p36">
                <a:extLst>
                  <a:ext uri="{FF2B5EF4-FFF2-40B4-BE49-F238E27FC236}">
                    <a16:creationId xmlns:a16="http://schemas.microsoft.com/office/drawing/2014/main" id="{A2F216B5-C413-446E-B1FE-48B403F27691}"/>
                  </a:ext>
                </a:extLst>
              </p:cNvPr>
              <p:cNvSpPr/>
              <p:nvPr/>
            </p:nvSpPr>
            <p:spPr>
              <a:xfrm>
                <a:off x="-7696" y="2182289"/>
                <a:ext cx="9160463" cy="3113617"/>
              </a:xfrm>
              <a:custGeom>
                <a:avLst/>
                <a:gdLst/>
                <a:ahLst/>
                <a:cxnLst/>
                <a:rect l="l" t="t" r="r" b="b"/>
                <a:pathLst>
                  <a:path w="285751" h="97126" extrusionOk="0">
                    <a:moveTo>
                      <a:pt x="168518" y="0"/>
                    </a:moveTo>
                    <a:cubicBezTo>
                      <a:pt x="166008" y="0"/>
                      <a:pt x="163563" y="723"/>
                      <a:pt x="161438" y="2125"/>
                    </a:cubicBezTo>
                    <a:cubicBezTo>
                      <a:pt x="157997" y="4387"/>
                      <a:pt x="155425" y="8352"/>
                      <a:pt x="153996" y="13591"/>
                    </a:cubicBezTo>
                    <a:cubicBezTo>
                      <a:pt x="152937" y="17508"/>
                      <a:pt x="153425" y="21937"/>
                      <a:pt x="153937" y="26628"/>
                    </a:cubicBezTo>
                    <a:cubicBezTo>
                      <a:pt x="154449" y="31260"/>
                      <a:pt x="154973" y="36046"/>
                      <a:pt x="153961" y="40630"/>
                    </a:cubicBezTo>
                    <a:cubicBezTo>
                      <a:pt x="152746" y="46202"/>
                      <a:pt x="149508" y="50429"/>
                      <a:pt x="144078" y="53548"/>
                    </a:cubicBezTo>
                    <a:cubicBezTo>
                      <a:pt x="141165" y="55222"/>
                      <a:pt x="138091" y="56063"/>
                      <a:pt x="135044" y="56063"/>
                    </a:cubicBezTo>
                    <a:cubicBezTo>
                      <a:pt x="132650" y="56063"/>
                      <a:pt x="130274" y="55543"/>
                      <a:pt x="128005" y="54501"/>
                    </a:cubicBezTo>
                    <a:cubicBezTo>
                      <a:pt x="120766" y="51155"/>
                      <a:pt x="115444" y="43047"/>
                      <a:pt x="113396" y="32224"/>
                    </a:cubicBezTo>
                    <a:cubicBezTo>
                      <a:pt x="112289" y="26366"/>
                      <a:pt x="110515" y="22021"/>
                      <a:pt x="107943" y="18949"/>
                    </a:cubicBezTo>
                    <a:cubicBezTo>
                      <a:pt x="104934" y="15347"/>
                      <a:pt x="100831" y="13581"/>
                      <a:pt x="95431" y="13581"/>
                    </a:cubicBezTo>
                    <a:cubicBezTo>
                      <a:pt x="94869" y="13581"/>
                      <a:pt x="94293" y="13600"/>
                      <a:pt x="93703" y="13639"/>
                    </a:cubicBezTo>
                    <a:cubicBezTo>
                      <a:pt x="89607" y="13912"/>
                      <a:pt x="85238" y="16163"/>
                      <a:pt x="82309" y="19520"/>
                    </a:cubicBezTo>
                    <a:cubicBezTo>
                      <a:pt x="80332" y="21794"/>
                      <a:pt x="78046" y="25700"/>
                      <a:pt x="78451" y="31367"/>
                    </a:cubicBezTo>
                    <a:cubicBezTo>
                      <a:pt x="78951" y="38225"/>
                      <a:pt x="82690" y="42880"/>
                      <a:pt x="86297" y="47369"/>
                    </a:cubicBezTo>
                    <a:cubicBezTo>
                      <a:pt x="88893" y="50596"/>
                      <a:pt x="91572" y="53941"/>
                      <a:pt x="92822" y="57930"/>
                    </a:cubicBezTo>
                    <a:cubicBezTo>
                      <a:pt x="94298" y="62645"/>
                      <a:pt x="93560" y="67479"/>
                      <a:pt x="90548" y="72705"/>
                    </a:cubicBezTo>
                    <a:cubicBezTo>
                      <a:pt x="87095" y="78682"/>
                      <a:pt x="79892" y="82516"/>
                      <a:pt x="72784" y="82516"/>
                    </a:cubicBezTo>
                    <a:cubicBezTo>
                      <a:pt x="71569" y="82516"/>
                      <a:pt x="70367" y="82409"/>
                      <a:pt x="69188" y="82183"/>
                    </a:cubicBezTo>
                    <a:cubicBezTo>
                      <a:pt x="64985" y="81361"/>
                      <a:pt x="61270" y="79111"/>
                      <a:pt x="58461" y="75682"/>
                    </a:cubicBezTo>
                    <a:cubicBezTo>
                      <a:pt x="55413" y="71967"/>
                      <a:pt x="53424" y="66955"/>
                      <a:pt x="52555" y="60752"/>
                    </a:cubicBezTo>
                    <a:cubicBezTo>
                      <a:pt x="51960" y="56572"/>
                      <a:pt x="49448" y="52715"/>
                      <a:pt x="46150" y="50917"/>
                    </a:cubicBezTo>
                    <a:cubicBezTo>
                      <a:pt x="44740" y="50156"/>
                      <a:pt x="43258" y="49775"/>
                      <a:pt x="41713" y="49775"/>
                    </a:cubicBezTo>
                    <a:cubicBezTo>
                      <a:pt x="40138" y="49775"/>
                      <a:pt x="38498" y="50171"/>
                      <a:pt x="36803" y="50965"/>
                    </a:cubicBezTo>
                    <a:cubicBezTo>
                      <a:pt x="31755" y="53298"/>
                      <a:pt x="30195" y="58656"/>
                      <a:pt x="28695" y="63823"/>
                    </a:cubicBezTo>
                    <a:cubicBezTo>
                      <a:pt x="28302" y="65181"/>
                      <a:pt x="27933" y="66455"/>
                      <a:pt x="27492" y="67693"/>
                    </a:cubicBezTo>
                    <a:cubicBezTo>
                      <a:pt x="23159" y="80052"/>
                      <a:pt x="14872" y="86648"/>
                      <a:pt x="3894" y="86648"/>
                    </a:cubicBezTo>
                    <a:cubicBezTo>
                      <a:pt x="2430" y="86648"/>
                      <a:pt x="1549" y="86528"/>
                      <a:pt x="1" y="86302"/>
                    </a:cubicBezTo>
                    <a:lnTo>
                      <a:pt x="1" y="97125"/>
                    </a:lnTo>
                    <a:lnTo>
                      <a:pt x="285751" y="97125"/>
                    </a:lnTo>
                    <a:lnTo>
                      <a:pt x="285751" y="47238"/>
                    </a:lnTo>
                    <a:cubicBezTo>
                      <a:pt x="285071" y="47163"/>
                      <a:pt x="284481" y="47131"/>
                      <a:pt x="283969" y="47131"/>
                    </a:cubicBezTo>
                    <a:cubicBezTo>
                      <a:pt x="281893" y="47131"/>
                      <a:pt x="281118" y="47652"/>
                      <a:pt x="280917" y="47881"/>
                    </a:cubicBezTo>
                    <a:cubicBezTo>
                      <a:pt x="279988" y="48893"/>
                      <a:pt x="279238" y="51393"/>
                      <a:pt x="278369" y="54275"/>
                    </a:cubicBezTo>
                    <a:cubicBezTo>
                      <a:pt x="277869" y="55953"/>
                      <a:pt x="277309" y="57834"/>
                      <a:pt x="276571" y="59930"/>
                    </a:cubicBezTo>
                    <a:cubicBezTo>
                      <a:pt x="276214" y="60954"/>
                      <a:pt x="275869" y="62121"/>
                      <a:pt x="275512" y="63359"/>
                    </a:cubicBezTo>
                    <a:cubicBezTo>
                      <a:pt x="273785" y="69312"/>
                      <a:pt x="271416" y="77468"/>
                      <a:pt x="262986" y="81373"/>
                    </a:cubicBezTo>
                    <a:cubicBezTo>
                      <a:pt x="260213" y="82665"/>
                      <a:pt x="257379" y="83309"/>
                      <a:pt x="254608" y="83309"/>
                    </a:cubicBezTo>
                    <a:cubicBezTo>
                      <a:pt x="251633" y="83309"/>
                      <a:pt x="248731" y="82567"/>
                      <a:pt x="246055" y="81087"/>
                    </a:cubicBezTo>
                    <a:cubicBezTo>
                      <a:pt x="240483" y="78004"/>
                      <a:pt x="236507" y="71920"/>
                      <a:pt x="235673" y="65228"/>
                    </a:cubicBezTo>
                    <a:cubicBezTo>
                      <a:pt x="234995" y="59716"/>
                      <a:pt x="233209" y="55120"/>
                      <a:pt x="230518" y="51953"/>
                    </a:cubicBezTo>
                    <a:cubicBezTo>
                      <a:pt x="228375" y="49429"/>
                      <a:pt x="225696" y="47893"/>
                      <a:pt x="223005" y="47655"/>
                    </a:cubicBezTo>
                    <a:cubicBezTo>
                      <a:pt x="222742" y="47630"/>
                      <a:pt x="222481" y="47618"/>
                      <a:pt x="222223" y="47618"/>
                    </a:cubicBezTo>
                    <a:cubicBezTo>
                      <a:pt x="218182" y="47618"/>
                      <a:pt x="214787" y="50564"/>
                      <a:pt x="213254" y="55465"/>
                    </a:cubicBezTo>
                    <a:cubicBezTo>
                      <a:pt x="211099" y="62323"/>
                      <a:pt x="207253" y="67907"/>
                      <a:pt x="202121" y="71646"/>
                    </a:cubicBezTo>
                    <a:cubicBezTo>
                      <a:pt x="197526" y="74991"/>
                      <a:pt x="192025" y="76801"/>
                      <a:pt x="186227" y="76896"/>
                    </a:cubicBezTo>
                    <a:cubicBezTo>
                      <a:pt x="186094" y="76898"/>
                      <a:pt x="185961" y="76899"/>
                      <a:pt x="185828" y="76899"/>
                    </a:cubicBezTo>
                    <a:cubicBezTo>
                      <a:pt x="180925" y="76899"/>
                      <a:pt x="176045" y="75618"/>
                      <a:pt x="172034" y="73265"/>
                    </a:cubicBezTo>
                    <a:cubicBezTo>
                      <a:pt x="167534" y="70634"/>
                      <a:pt x="164343" y="66895"/>
                      <a:pt x="162795" y="62430"/>
                    </a:cubicBezTo>
                    <a:cubicBezTo>
                      <a:pt x="161009" y="57251"/>
                      <a:pt x="161271" y="52370"/>
                      <a:pt x="163593" y="47488"/>
                    </a:cubicBezTo>
                    <a:cubicBezTo>
                      <a:pt x="165510" y="43487"/>
                      <a:pt x="168486" y="40070"/>
                      <a:pt x="171641" y="36463"/>
                    </a:cubicBezTo>
                    <a:cubicBezTo>
                      <a:pt x="176344" y="31069"/>
                      <a:pt x="181214" y="25485"/>
                      <a:pt x="182262" y="17782"/>
                    </a:cubicBezTo>
                    <a:cubicBezTo>
                      <a:pt x="182893" y="13186"/>
                      <a:pt x="182000" y="9055"/>
                      <a:pt x="179678" y="5816"/>
                    </a:cubicBezTo>
                    <a:cubicBezTo>
                      <a:pt x="177618" y="2935"/>
                      <a:pt x="174594" y="970"/>
                      <a:pt x="171165" y="268"/>
                    </a:cubicBezTo>
                    <a:cubicBezTo>
                      <a:pt x="170282" y="89"/>
                      <a:pt x="169396" y="0"/>
                      <a:pt x="168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  <p:grpSp>
            <p:nvGrpSpPr>
              <p:cNvPr id="37" name="Google Shape;1401;p36">
                <a:extLst>
                  <a:ext uri="{FF2B5EF4-FFF2-40B4-BE49-F238E27FC236}">
                    <a16:creationId xmlns:a16="http://schemas.microsoft.com/office/drawing/2014/main" id="{E892EF6B-64D4-4348-824E-27A566C29178}"/>
                  </a:ext>
                </a:extLst>
              </p:cNvPr>
              <p:cNvGrpSpPr/>
              <p:nvPr/>
            </p:nvGrpSpPr>
            <p:grpSpPr>
              <a:xfrm>
                <a:off x="-19525" y="1919771"/>
                <a:ext cx="9184121" cy="3040237"/>
                <a:chOff x="-19525" y="1767371"/>
                <a:chExt cx="9184121" cy="3040237"/>
              </a:xfrm>
            </p:grpSpPr>
            <p:sp>
              <p:nvSpPr>
                <p:cNvPr id="38" name="Google Shape;1402;p36">
                  <a:extLst>
                    <a:ext uri="{FF2B5EF4-FFF2-40B4-BE49-F238E27FC236}">
                      <a16:creationId xmlns:a16="http://schemas.microsoft.com/office/drawing/2014/main" id="{82989059-CCB6-43C3-813B-574FD780AD1B}"/>
                    </a:ext>
                  </a:extLst>
                </p:cNvPr>
                <p:cNvSpPr/>
                <p:nvPr/>
              </p:nvSpPr>
              <p:spPr>
                <a:xfrm>
                  <a:off x="-7696" y="1767371"/>
                  <a:ext cx="9160463" cy="3040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51" h="94837" extrusionOk="0">
                      <a:moveTo>
                        <a:pt x="168507" y="0"/>
                      </a:moveTo>
                      <a:cubicBezTo>
                        <a:pt x="164415" y="0"/>
                        <a:pt x="160417" y="1181"/>
                        <a:pt x="156937" y="3468"/>
                      </a:cubicBezTo>
                      <a:cubicBezTo>
                        <a:pt x="151806" y="6850"/>
                        <a:pt x="148055" y="12434"/>
                        <a:pt x="146103" y="19637"/>
                      </a:cubicBezTo>
                      <a:cubicBezTo>
                        <a:pt x="144638" y="25042"/>
                        <a:pt x="145233" y="30472"/>
                        <a:pt x="145805" y="35710"/>
                      </a:cubicBezTo>
                      <a:cubicBezTo>
                        <a:pt x="146829" y="45080"/>
                        <a:pt x="147067" y="50581"/>
                        <a:pt x="140007" y="54641"/>
                      </a:cubicBezTo>
                      <a:cubicBezTo>
                        <a:pt x="138341" y="55596"/>
                        <a:pt x="136691" y="56073"/>
                        <a:pt x="135070" y="56073"/>
                      </a:cubicBezTo>
                      <a:cubicBezTo>
                        <a:pt x="133840" y="56073"/>
                        <a:pt x="132626" y="55798"/>
                        <a:pt x="131434" y="55248"/>
                      </a:cubicBezTo>
                      <a:cubicBezTo>
                        <a:pt x="126695" y="53070"/>
                        <a:pt x="122957" y="46962"/>
                        <a:pt x="121445" y="38901"/>
                      </a:cubicBezTo>
                      <a:cubicBezTo>
                        <a:pt x="120075" y="31626"/>
                        <a:pt x="117718" y="26066"/>
                        <a:pt x="114229" y="21887"/>
                      </a:cubicBezTo>
                      <a:cubicBezTo>
                        <a:pt x="109625" y="16368"/>
                        <a:pt x="103309" y="13586"/>
                        <a:pt x="95436" y="13586"/>
                      </a:cubicBezTo>
                      <a:cubicBezTo>
                        <a:pt x="94698" y="13586"/>
                        <a:pt x="93945" y="13611"/>
                        <a:pt x="93179" y="13660"/>
                      </a:cubicBezTo>
                      <a:cubicBezTo>
                        <a:pt x="86881" y="14077"/>
                        <a:pt x="80523" y="17315"/>
                        <a:pt x="76141" y="22328"/>
                      </a:cubicBezTo>
                      <a:cubicBezTo>
                        <a:pt x="71831" y="27269"/>
                        <a:pt x="69807" y="33424"/>
                        <a:pt x="70283" y="40139"/>
                      </a:cubicBezTo>
                      <a:cubicBezTo>
                        <a:pt x="70974" y="49557"/>
                        <a:pt x="75927" y="55725"/>
                        <a:pt x="79916" y="60690"/>
                      </a:cubicBezTo>
                      <a:cubicBezTo>
                        <a:pt x="85095" y="67131"/>
                        <a:pt x="87226" y="70262"/>
                        <a:pt x="83452" y="76811"/>
                      </a:cubicBezTo>
                      <a:cubicBezTo>
                        <a:pt x="81726" y="79807"/>
                        <a:pt x="77410" y="82534"/>
                        <a:pt x="72845" y="82534"/>
                      </a:cubicBezTo>
                      <a:cubicBezTo>
                        <a:pt x="72149" y="82534"/>
                        <a:pt x="71447" y="82470"/>
                        <a:pt x="70748" y="82335"/>
                      </a:cubicBezTo>
                      <a:cubicBezTo>
                        <a:pt x="68402" y="81871"/>
                        <a:pt x="66402" y="80644"/>
                        <a:pt x="64783" y="78680"/>
                      </a:cubicBezTo>
                      <a:cubicBezTo>
                        <a:pt x="62711" y="76144"/>
                        <a:pt x="61318" y="72489"/>
                        <a:pt x="60663" y="67798"/>
                      </a:cubicBezTo>
                      <a:cubicBezTo>
                        <a:pt x="59699" y="61035"/>
                        <a:pt x="55639" y="54939"/>
                        <a:pt x="50043" y="51915"/>
                      </a:cubicBezTo>
                      <a:cubicBezTo>
                        <a:pt x="47442" y="50501"/>
                        <a:pt x="44620" y="49796"/>
                        <a:pt x="41723" y="49796"/>
                      </a:cubicBezTo>
                      <a:cubicBezTo>
                        <a:pt x="38958" y="49796"/>
                        <a:pt x="36124" y="50439"/>
                        <a:pt x="33350" y="51724"/>
                      </a:cubicBezTo>
                      <a:cubicBezTo>
                        <a:pt x="24933" y="55629"/>
                        <a:pt x="22563" y="63785"/>
                        <a:pt x="20837" y="69738"/>
                      </a:cubicBezTo>
                      <a:cubicBezTo>
                        <a:pt x="20468" y="70976"/>
                        <a:pt x="20134" y="72143"/>
                        <a:pt x="19777" y="73167"/>
                      </a:cubicBezTo>
                      <a:cubicBezTo>
                        <a:pt x="18051" y="78061"/>
                        <a:pt x="15658" y="81668"/>
                        <a:pt x="12657" y="83907"/>
                      </a:cubicBezTo>
                      <a:cubicBezTo>
                        <a:pt x="10175" y="85744"/>
                        <a:pt x="6935" y="86657"/>
                        <a:pt x="3378" y="86657"/>
                      </a:cubicBezTo>
                      <a:cubicBezTo>
                        <a:pt x="2279" y="86657"/>
                        <a:pt x="1148" y="86569"/>
                        <a:pt x="1" y="86395"/>
                      </a:cubicBezTo>
                      <a:lnTo>
                        <a:pt x="1" y="94491"/>
                      </a:lnTo>
                      <a:cubicBezTo>
                        <a:pt x="1549" y="94717"/>
                        <a:pt x="2442" y="94837"/>
                        <a:pt x="3894" y="94837"/>
                      </a:cubicBezTo>
                      <a:cubicBezTo>
                        <a:pt x="14872" y="94837"/>
                        <a:pt x="23159" y="88241"/>
                        <a:pt x="27492" y="75882"/>
                      </a:cubicBezTo>
                      <a:cubicBezTo>
                        <a:pt x="27933" y="74644"/>
                        <a:pt x="28302" y="73370"/>
                        <a:pt x="28695" y="72012"/>
                      </a:cubicBezTo>
                      <a:cubicBezTo>
                        <a:pt x="30195" y="66845"/>
                        <a:pt x="31755" y="61487"/>
                        <a:pt x="36803" y="59154"/>
                      </a:cubicBezTo>
                      <a:cubicBezTo>
                        <a:pt x="38498" y="58360"/>
                        <a:pt x="40138" y="57964"/>
                        <a:pt x="41713" y="57964"/>
                      </a:cubicBezTo>
                      <a:cubicBezTo>
                        <a:pt x="43258" y="57964"/>
                        <a:pt x="44740" y="58345"/>
                        <a:pt x="46150" y="59106"/>
                      </a:cubicBezTo>
                      <a:cubicBezTo>
                        <a:pt x="49448" y="60904"/>
                        <a:pt x="51960" y="64761"/>
                        <a:pt x="52555" y="68941"/>
                      </a:cubicBezTo>
                      <a:cubicBezTo>
                        <a:pt x="53424" y="75144"/>
                        <a:pt x="55413" y="80156"/>
                        <a:pt x="58461" y="83871"/>
                      </a:cubicBezTo>
                      <a:cubicBezTo>
                        <a:pt x="61270" y="87300"/>
                        <a:pt x="64985" y="89550"/>
                        <a:pt x="69188" y="90372"/>
                      </a:cubicBezTo>
                      <a:cubicBezTo>
                        <a:pt x="70367" y="90598"/>
                        <a:pt x="71569" y="90705"/>
                        <a:pt x="72784" y="90705"/>
                      </a:cubicBezTo>
                      <a:cubicBezTo>
                        <a:pt x="79892" y="90705"/>
                        <a:pt x="87095" y="86871"/>
                        <a:pt x="90548" y="80894"/>
                      </a:cubicBezTo>
                      <a:cubicBezTo>
                        <a:pt x="93560" y="75668"/>
                        <a:pt x="94298" y="70834"/>
                        <a:pt x="92822" y="66119"/>
                      </a:cubicBezTo>
                      <a:cubicBezTo>
                        <a:pt x="91572" y="62130"/>
                        <a:pt x="88893" y="58785"/>
                        <a:pt x="86297" y="55558"/>
                      </a:cubicBezTo>
                      <a:cubicBezTo>
                        <a:pt x="82690" y="51069"/>
                        <a:pt x="78951" y="46414"/>
                        <a:pt x="78451" y="39556"/>
                      </a:cubicBezTo>
                      <a:cubicBezTo>
                        <a:pt x="78046" y="33889"/>
                        <a:pt x="80320" y="29983"/>
                        <a:pt x="82309" y="27709"/>
                      </a:cubicBezTo>
                      <a:cubicBezTo>
                        <a:pt x="85238" y="24352"/>
                        <a:pt x="89607" y="22101"/>
                        <a:pt x="93703" y="21828"/>
                      </a:cubicBezTo>
                      <a:cubicBezTo>
                        <a:pt x="94282" y="21791"/>
                        <a:pt x="94847" y="21773"/>
                        <a:pt x="95399" y="21773"/>
                      </a:cubicBezTo>
                      <a:cubicBezTo>
                        <a:pt x="100815" y="21773"/>
                        <a:pt x="104928" y="23529"/>
                        <a:pt x="107943" y="27138"/>
                      </a:cubicBezTo>
                      <a:cubicBezTo>
                        <a:pt x="110503" y="30210"/>
                        <a:pt x="112289" y="34555"/>
                        <a:pt x="113396" y="40413"/>
                      </a:cubicBezTo>
                      <a:cubicBezTo>
                        <a:pt x="115432" y="51236"/>
                        <a:pt x="120766" y="59344"/>
                        <a:pt x="128005" y="62690"/>
                      </a:cubicBezTo>
                      <a:cubicBezTo>
                        <a:pt x="130274" y="63732"/>
                        <a:pt x="132650" y="64252"/>
                        <a:pt x="135044" y="64252"/>
                      </a:cubicBezTo>
                      <a:cubicBezTo>
                        <a:pt x="138091" y="64252"/>
                        <a:pt x="141165" y="63411"/>
                        <a:pt x="144078" y="61737"/>
                      </a:cubicBezTo>
                      <a:cubicBezTo>
                        <a:pt x="149508" y="58618"/>
                        <a:pt x="152746" y="54391"/>
                        <a:pt x="153961" y="48819"/>
                      </a:cubicBezTo>
                      <a:cubicBezTo>
                        <a:pt x="154973" y="44235"/>
                        <a:pt x="154449" y="39449"/>
                        <a:pt x="153937" y="34829"/>
                      </a:cubicBezTo>
                      <a:cubicBezTo>
                        <a:pt x="153425" y="30126"/>
                        <a:pt x="152937" y="25697"/>
                        <a:pt x="153996" y="21780"/>
                      </a:cubicBezTo>
                      <a:cubicBezTo>
                        <a:pt x="155425" y="16541"/>
                        <a:pt x="157997" y="12576"/>
                        <a:pt x="161438" y="10314"/>
                      </a:cubicBezTo>
                      <a:cubicBezTo>
                        <a:pt x="163563" y="8912"/>
                        <a:pt x="166008" y="8189"/>
                        <a:pt x="168513" y="8189"/>
                      </a:cubicBezTo>
                      <a:cubicBezTo>
                        <a:pt x="169389" y="8189"/>
                        <a:pt x="170273" y="8278"/>
                        <a:pt x="171153" y="8457"/>
                      </a:cubicBezTo>
                      <a:cubicBezTo>
                        <a:pt x="174594" y="9159"/>
                        <a:pt x="177618" y="11124"/>
                        <a:pt x="179678" y="14005"/>
                      </a:cubicBezTo>
                      <a:cubicBezTo>
                        <a:pt x="182000" y="17244"/>
                        <a:pt x="182893" y="21375"/>
                        <a:pt x="182262" y="25971"/>
                      </a:cubicBezTo>
                      <a:cubicBezTo>
                        <a:pt x="181214" y="33674"/>
                        <a:pt x="176344" y="39258"/>
                        <a:pt x="171641" y="44652"/>
                      </a:cubicBezTo>
                      <a:cubicBezTo>
                        <a:pt x="168486" y="48259"/>
                        <a:pt x="165510" y="51676"/>
                        <a:pt x="163593" y="55677"/>
                      </a:cubicBezTo>
                      <a:cubicBezTo>
                        <a:pt x="161271" y="60559"/>
                        <a:pt x="161009" y="65440"/>
                        <a:pt x="162795" y="70619"/>
                      </a:cubicBezTo>
                      <a:cubicBezTo>
                        <a:pt x="164343" y="75084"/>
                        <a:pt x="167534" y="78823"/>
                        <a:pt x="172034" y="81454"/>
                      </a:cubicBezTo>
                      <a:cubicBezTo>
                        <a:pt x="176045" y="83807"/>
                        <a:pt x="180925" y="85088"/>
                        <a:pt x="185828" y="85088"/>
                      </a:cubicBezTo>
                      <a:cubicBezTo>
                        <a:pt x="185961" y="85088"/>
                        <a:pt x="186094" y="85087"/>
                        <a:pt x="186227" y="85085"/>
                      </a:cubicBezTo>
                      <a:cubicBezTo>
                        <a:pt x="192025" y="84990"/>
                        <a:pt x="197526" y="83180"/>
                        <a:pt x="202121" y="79835"/>
                      </a:cubicBezTo>
                      <a:cubicBezTo>
                        <a:pt x="207253" y="76108"/>
                        <a:pt x="211099" y="70512"/>
                        <a:pt x="213254" y="63654"/>
                      </a:cubicBezTo>
                      <a:cubicBezTo>
                        <a:pt x="214789" y="58745"/>
                        <a:pt x="218192" y="55809"/>
                        <a:pt x="222240" y="55809"/>
                      </a:cubicBezTo>
                      <a:cubicBezTo>
                        <a:pt x="222493" y="55809"/>
                        <a:pt x="222748" y="55821"/>
                        <a:pt x="223005" y="55844"/>
                      </a:cubicBezTo>
                      <a:cubicBezTo>
                        <a:pt x="225696" y="56082"/>
                        <a:pt x="228375" y="57618"/>
                        <a:pt x="230518" y="60142"/>
                      </a:cubicBezTo>
                      <a:cubicBezTo>
                        <a:pt x="233209" y="63309"/>
                        <a:pt x="234995" y="67905"/>
                        <a:pt x="235673" y="73417"/>
                      </a:cubicBezTo>
                      <a:cubicBezTo>
                        <a:pt x="236495" y="80109"/>
                        <a:pt x="240483" y="86193"/>
                        <a:pt x="246055" y="89276"/>
                      </a:cubicBezTo>
                      <a:cubicBezTo>
                        <a:pt x="248731" y="90756"/>
                        <a:pt x="251633" y="91498"/>
                        <a:pt x="254608" y="91498"/>
                      </a:cubicBezTo>
                      <a:cubicBezTo>
                        <a:pt x="257379" y="91498"/>
                        <a:pt x="260213" y="90854"/>
                        <a:pt x="262986" y="89562"/>
                      </a:cubicBezTo>
                      <a:cubicBezTo>
                        <a:pt x="271416" y="85657"/>
                        <a:pt x="273785" y="77501"/>
                        <a:pt x="275512" y="71560"/>
                      </a:cubicBezTo>
                      <a:cubicBezTo>
                        <a:pt x="275869" y="70310"/>
                        <a:pt x="276214" y="69143"/>
                        <a:pt x="276571" y="68119"/>
                      </a:cubicBezTo>
                      <a:cubicBezTo>
                        <a:pt x="277309" y="66035"/>
                        <a:pt x="277869" y="64142"/>
                        <a:pt x="278369" y="62464"/>
                      </a:cubicBezTo>
                      <a:cubicBezTo>
                        <a:pt x="279238" y="59582"/>
                        <a:pt x="279988" y="57082"/>
                        <a:pt x="280917" y="56070"/>
                      </a:cubicBezTo>
                      <a:cubicBezTo>
                        <a:pt x="281118" y="55841"/>
                        <a:pt x="281893" y="55320"/>
                        <a:pt x="283969" y="55320"/>
                      </a:cubicBezTo>
                      <a:cubicBezTo>
                        <a:pt x="284481" y="55320"/>
                        <a:pt x="285071" y="55352"/>
                        <a:pt x="285751" y="55427"/>
                      </a:cubicBezTo>
                      <a:lnTo>
                        <a:pt x="285751" y="47295"/>
                      </a:lnTo>
                      <a:cubicBezTo>
                        <a:pt x="284936" y="47203"/>
                        <a:pt x="284059" y="47130"/>
                        <a:pt x="283150" y="47130"/>
                      </a:cubicBezTo>
                      <a:cubicBezTo>
                        <a:pt x="280416" y="47130"/>
                        <a:pt x="277388" y="47788"/>
                        <a:pt x="274869" y="50557"/>
                      </a:cubicBezTo>
                      <a:cubicBezTo>
                        <a:pt x="272690" y="52939"/>
                        <a:pt x="271737" y="56106"/>
                        <a:pt x="270535" y="60118"/>
                      </a:cubicBezTo>
                      <a:cubicBezTo>
                        <a:pt x="270058" y="61702"/>
                        <a:pt x="269523" y="63499"/>
                        <a:pt x="268844" y="65404"/>
                      </a:cubicBezTo>
                      <a:cubicBezTo>
                        <a:pt x="268415" y="66643"/>
                        <a:pt x="268046" y="67917"/>
                        <a:pt x="267653" y="69274"/>
                      </a:cubicBezTo>
                      <a:cubicBezTo>
                        <a:pt x="266153" y="74441"/>
                        <a:pt x="264594" y="79799"/>
                        <a:pt x="259545" y="82133"/>
                      </a:cubicBezTo>
                      <a:cubicBezTo>
                        <a:pt x="257858" y="82917"/>
                        <a:pt x="256194" y="83310"/>
                        <a:pt x="254595" y="83310"/>
                      </a:cubicBezTo>
                      <a:cubicBezTo>
                        <a:pt x="252991" y="83310"/>
                        <a:pt x="251452" y="82914"/>
                        <a:pt x="250020" y="82121"/>
                      </a:cubicBezTo>
                      <a:cubicBezTo>
                        <a:pt x="246746" y="80299"/>
                        <a:pt x="244305" y="76489"/>
                        <a:pt x="243793" y="72405"/>
                      </a:cubicBezTo>
                      <a:cubicBezTo>
                        <a:pt x="242924" y="65309"/>
                        <a:pt x="240483" y="59237"/>
                        <a:pt x="236757" y="54844"/>
                      </a:cubicBezTo>
                      <a:cubicBezTo>
                        <a:pt x="233209" y="50664"/>
                        <a:pt x="228589" y="48128"/>
                        <a:pt x="223743" y="47688"/>
                      </a:cubicBezTo>
                      <a:cubicBezTo>
                        <a:pt x="223233" y="47642"/>
                        <a:pt x="222725" y="47620"/>
                        <a:pt x="222220" y="47620"/>
                      </a:cubicBezTo>
                      <a:cubicBezTo>
                        <a:pt x="218771" y="47620"/>
                        <a:pt x="215481" y="48681"/>
                        <a:pt x="212635" y="50748"/>
                      </a:cubicBezTo>
                      <a:cubicBezTo>
                        <a:pt x="209325" y="53141"/>
                        <a:pt x="206836" y="56760"/>
                        <a:pt x="205431" y="61213"/>
                      </a:cubicBezTo>
                      <a:cubicBezTo>
                        <a:pt x="203800" y="66440"/>
                        <a:pt x="201062" y="70488"/>
                        <a:pt x="197311" y="73215"/>
                      </a:cubicBezTo>
                      <a:cubicBezTo>
                        <a:pt x="194085" y="75560"/>
                        <a:pt x="190203" y="76834"/>
                        <a:pt x="186108" y="76894"/>
                      </a:cubicBezTo>
                      <a:cubicBezTo>
                        <a:pt x="185993" y="76896"/>
                        <a:pt x="185879" y="76897"/>
                        <a:pt x="185765" y="76897"/>
                      </a:cubicBezTo>
                      <a:cubicBezTo>
                        <a:pt x="178609" y="76897"/>
                        <a:pt x="172374" y="73237"/>
                        <a:pt x="170534" y="67928"/>
                      </a:cubicBezTo>
                      <a:cubicBezTo>
                        <a:pt x="169451" y="64821"/>
                        <a:pt x="169594" y="62130"/>
                        <a:pt x="170987" y="59201"/>
                      </a:cubicBezTo>
                      <a:cubicBezTo>
                        <a:pt x="172415" y="56213"/>
                        <a:pt x="175035" y="53212"/>
                        <a:pt x="177809" y="50033"/>
                      </a:cubicBezTo>
                      <a:cubicBezTo>
                        <a:pt x="183048" y="44021"/>
                        <a:pt x="188989" y="37210"/>
                        <a:pt x="190370" y="27078"/>
                      </a:cubicBezTo>
                      <a:cubicBezTo>
                        <a:pt x="191287" y="20375"/>
                        <a:pt x="189894" y="14208"/>
                        <a:pt x="186334" y="9243"/>
                      </a:cubicBezTo>
                      <a:cubicBezTo>
                        <a:pt x="183071" y="4671"/>
                        <a:pt x="178261" y="1551"/>
                        <a:pt x="172796" y="432"/>
                      </a:cubicBezTo>
                      <a:cubicBezTo>
                        <a:pt x="171367" y="143"/>
                        <a:pt x="169932" y="0"/>
                        <a:pt x="168507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121825" tIns="121825" rIns="121825" bIns="121825" anchor="ctr" anchorCtr="0">
                  <a:noAutofit/>
                </a:bodyPr>
                <a:lstStyle/>
                <a:p>
                  <a:endParaRPr sz="2399"/>
                </a:p>
              </p:txBody>
            </p:sp>
            <p:sp>
              <p:nvSpPr>
                <p:cNvPr id="39" name="Google Shape;1403;p36">
                  <a:extLst>
                    <a:ext uri="{FF2B5EF4-FFF2-40B4-BE49-F238E27FC236}">
                      <a16:creationId xmlns:a16="http://schemas.microsoft.com/office/drawing/2014/main" id="{A7DF4ACD-2D33-468C-9645-A48265CEF81A}"/>
                    </a:ext>
                  </a:extLst>
                </p:cNvPr>
                <p:cNvSpPr/>
                <p:nvPr/>
              </p:nvSpPr>
              <p:spPr>
                <a:xfrm>
                  <a:off x="-19525" y="1889189"/>
                  <a:ext cx="9184121" cy="2798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89" h="87287" extrusionOk="0">
                      <a:moveTo>
                        <a:pt x="167580" y="1"/>
                      </a:moveTo>
                      <a:cubicBezTo>
                        <a:pt x="167572" y="1"/>
                        <a:pt x="167565" y="1"/>
                        <a:pt x="167557" y="2"/>
                      </a:cubicBezTo>
                      <a:cubicBezTo>
                        <a:pt x="166153" y="109"/>
                        <a:pt x="164760" y="383"/>
                        <a:pt x="163438" y="823"/>
                      </a:cubicBezTo>
                      <a:cubicBezTo>
                        <a:pt x="163247" y="895"/>
                        <a:pt x="163152" y="1085"/>
                        <a:pt x="163212" y="1264"/>
                      </a:cubicBezTo>
                      <a:cubicBezTo>
                        <a:pt x="163259" y="1406"/>
                        <a:pt x="163402" y="1502"/>
                        <a:pt x="163545" y="1502"/>
                      </a:cubicBezTo>
                      <a:cubicBezTo>
                        <a:pt x="163581" y="1502"/>
                        <a:pt x="163617" y="1490"/>
                        <a:pt x="163652" y="1478"/>
                      </a:cubicBezTo>
                      <a:cubicBezTo>
                        <a:pt x="164926" y="1061"/>
                        <a:pt x="166260" y="787"/>
                        <a:pt x="167605" y="692"/>
                      </a:cubicBezTo>
                      <a:cubicBezTo>
                        <a:pt x="167796" y="668"/>
                        <a:pt x="167938" y="502"/>
                        <a:pt x="167927" y="323"/>
                      </a:cubicBezTo>
                      <a:cubicBezTo>
                        <a:pt x="167915" y="140"/>
                        <a:pt x="167761" y="1"/>
                        <a:pt x="167580" y="1"/>
                      </a:cubicBezTo>
                      <a:close/>
                      <a:moveTo>
                        <a:pt x="171689" y="186"/>
                      </a:moveTo>
                      <a:cubicBezTo>
                        <a:pt x="171532" y="186"/>
                        <a:pt x="171387" y="307"/>
                        <a:pt x="171356" y="466"/>
                      </a:cubicBezTo>
                      <a:cubicBezTo>
                        <a:pt x="171332" y="656"/>
                        <a:pt x="171451" y="835"/>
                        <a:pt x="171641" y="871"/>
                      </a:cubicBezTo>
                      <a:cubicBezTo>
                        <a:pt x="172963" y="1085"/>
                        <a:pt x="174273" y="1466"/>
                        <a:pt x="175523" y="1978"/>
                      </a:cubicBezTo>
                      <a:cubicBezTo>
                        <a:pt x="175570" y="2002"/>
                        <a:pt x="175618" y="2014"/>
                        <a:pt x="175654" y="2014"/>
                      </a:cubicBezTo>
                      <a:cubicBezTo>
                        <a:pt x="175797" y="2014"/>
                        <a:pt x="175916" y="1930"/>
                        <a:pt x="175975" y="1799"/>
                      </a:cubicBezTo>
                      <a:cubicBezTo>
                        <a:pt x="176047" y="1621"/>
                        <a:pt x="175963" y="1418"/>
                        <a:pt x="175797" y="1347"/>
                      </a:cubicBezTo>
                      <a:cubicBezTo>
                        <a:pt x="174487" y="799"/>
                        <a:pt x="173130" y="418"/>
                        <a:pt x="171748" y="192"/>
                      </a:cubicBezTo>
                      <a:cubicBezTo>
                        <a:pt x="171729" y="188"/>
                        <a:pt x="171709" y="186"/>
                        <a:pt x="171689" y="186"/>
                      </a:cubicBezTo>
                      <a:close/>
                      <a:moveTo>
                        <a:pt x="159823" y="2576"/>
                      </a:moveTo>
                      <a:cubicBezTo>
                        <a:pt x="159759" y="2576"/>
                        <a:pt x="159696" y="2594"/>
                        <a:pt x="159640" y="2633"/>
                      </a:cubicBezTo>
                      <a:cubicBezTo>
                        <a:pt x="158473" y="3371"/>
                        <a:pt x="157366" y="4252"/>
                        <a:pt x="156366" y="5264"/>
                      </a:cubicBezTo>
                      <a:cubicBezTo>
                        <a:pt x="156235" y="5395"/>
                        <a:pt x="156235" y="5621"/>
                        <a:pt x="156366" y="5752"/>
                      </a:cubicBezTo>
                      <a:cubicBezTo>
                        <a:pt x="156437" y="5824"/>
                        <a:pt x="156520" y="5848"/>
                        <a:pt x="156616" y="5848"/>
                      </a:cubicBezTo>
                      <a:cubicBezTo>
                        <a:pt x="156699" y="5848"/>
                        <a:pt x="156782" y="5824"/>
                        <a:pt x="156854" y="5752"/>
                      </a:cubicBezTo>
                      <a:cubicBezTo>
                        <a:pt x="157818" y="4776"/>
                        <a:pt x="158878" y="3919"/>
                        <a:pt x="160009" y="3216"/>
                      </a:cubicBezTo>
                      <a:cubicBezTo>
                        <a:pt x="160164" y="3109"/>
                        <a:pt x="160211" y="2895"/>
                        <a:pt x="160116" y="2740"/>
                      </a:cubicBezTo>
                      <a:cubicBezTo>
                        <a:pt x="160048" y="2634"/>
                        <a:pt x="159935" y="2576"/>
                        <a:pt x="159823" y="2576"/>
                      </a:cubicBezTo>
                      <a:close/>
                      <a:moveTo>
                        <a:pt x="179255" y="3333"/>
                      </a:moveTo>
                      <a:cubicBezTo>
                        <a:pt x="179147" y="3333"/>
                        <a:pt x="179041" y="3383"/>
                        <a:pt x="178976" y="3478"/>
                      </a:cubicBezTo>
                      <a:cubicBezTo>
                        <a:pt x="178868" y="3633"/>
                        <a:pt x="178892" y="3847"/>
                        <a:pt x="179047" y="3954"/>
                      </a:cubicBezTo>
                      <a:cubicBezTo>
                        <a:pt x="180142" y="4752"/>
                        <a:pt x="181154" y="5669"/>
                        <a:pt x="182035" y="6681"/>
                      </a:cubicBezTo>
                      <a:cubicBezTo>
                        <a:pt x="182107" y="6764"/>
                        <a:pt x="182202" y="6800"/>
                        <a:pt x="182297" y="6800"/>
                      </a:cubicBezTo>
                      <a:cubicBezTo>
                        <a:pt x="182381" y="6800"/>
                        <a:pt x="182464" y="6776"/>
                        <a:pt x="182524" y="6717"/>
                      </a:cubicBezTo>
                      <a:cubicBezTo>
                        <a:pt x="182667" y="6586"/>
                        <a:pt x="182678" y="6371"/>
                        <a:pt x="182559" y="6229"/>
                      </a:cubicBezTo>
                      <a:cubicBezTo>
                        <a:pt x="181631" y="5169"/>
                        <a:pt x="180595" y="4216"/>
                        <a:pt x="179452" y="3395"/>
                      </a:cubicBezTo>
                      <a:cubicBezTo>
                        <a:pt x="179392" y="3353"/>
                        <a:pt x="179323" y="3333"/>
                        <a:pt x="179255" y="3333"/>
                      </a:cubicBezTo>
                      <a:close/>
                      <a:moveTo>
                        <a:pt x="154018" y="8367"/>
                      </a:moveTo>
                      <a:cubicBezTo>
                        <a:pt x="153904" y="8367"/>
                        <a:pt x="153795" y="8420"/>
                        <a:pt x="153734" y="8526"/>
                      </a:cubicBezTo>
                      <a:cubicBezTo>
                        <a:pt x="152984" y="9646"/>
                        <a:pt x="152306" y="10884"/>
                        <a:pt x="151722" y="12194"/>
                      </a:cubicBezTo>
                      <a:cubicBezTo>
                        <a:pt x="151651" y="12360"/>
                        <a:pt x="151722" y="12563"/>
                        <a:pt x="151901" y="12646"/>
                      </a:cubicBezTo>
                      <a:cubicBezTo>
                        <a:pt x="151936" y="12670"/>
                        <a:pt x="151984" y="12682"/>
                        <a:pt x="152032" y="12682"/>
                      </a:cubicBezTo>
                      <a:cubicBezTo>
                        <a:pt x="152163" y="12682"/>
                        <a:pt x="152294" y="12598"/>
                        <a:pt x="152353" y="12467"/>
                      </a:cubicBezTo>
                      <a:cubicBezTo>
                        <a:pt x="152925" y="11193"/>
                        <a:pt x="153580" y="9991"/>
                        <a:pt x="154306" y="8907"/>
                      </a:cubicBezTo>
                      <a:cubicBezTo>
                        <a:pt x="154413" y="8741"/>
                        <a:pt x="154365" y="8526"/>
                        <a:pt x="154211" y="8419"/>
                      </a:cubicBezTo>
                      <a:cubicBezTo>
                        <a:pt x="154150" y="8385"/>
                        <a:pt x="154083" y="8367"/>
                        <a:pt x="154018" y="8367"/>
                      </a:cubicBezTo>
                      <a:close/>
                      <a:moveTo>
                        <a:pt x="184642" y="9505"/>
                      </a:moveTo>
                      <a:cubicBezTo>
                        <a:pt x="184586" y="9505"/>
                        <a:pt x="184530" y="9520"/>
                        <a:pt x="184476" y="9550"/>
                      </a:cubicBezTo>
                      <a:cubicBezTo>
                        <a:pt x="184310" y="9634"/>
                        <a:pt x="184238" y="9848"/>
                        <a:pt x="184333" y="10015"/>
                      </a:cubicBezTo>
                      <a:cubicBezTo>
                        <a:pt x="184964" y="11193"/>
                        <a:pt x="185464" y="12455"/>
                        <a:pt x="185834" y="13765"/>
                      </a:cubicBezTo>
                      <a:cubicBezTo>
                        <a:pt x="185869" y="13920"/>
                        <a:pt x="186012" y="14027"/>
                        <a:pt x="186167" y="14027"/>
                      </a:cubicBezTo>
                      <a:cubicBezTo>
                        <a:pt x="186191" y="14027"/>
                        <a:pt x="186226" y="14015"/>
                        <a:pt x="186262" y="14015"/>
                      </a:cubicBezTo>
                      <a:cubicBezTo>
                        <a:pt x="186441" y="13956"/>
                        <a:pt x="186548" y="13765"/>
                        <a:pt x="186500" y="13587"/>
                      </a:cubicBezTo>
                      <a:cubicBezTo>
                        <a:pt x="186119" y="12217"/>
                        <a:pt x="185595" y="10908"/>
                        <a:pt x="184941" y="9693"/>
                      </a:cubicBezTo>
                      <a:cubicBezTo>
                        <a:pt x="184876" y="9572"/>
                        <a:pt x="184761" y="9505"/>
                        <a:pt x="184642" y="9505"/>
                      </a:cubicBezTo>
                      <a:close/>
                      <a:moveTo>
                        <a:pt x="96644" y="13551"/>
                      </a:moveTo>
                      <a:cubicBezTo>
                        <a:pt x="96465" y="13551"/>
                        <a:pt x="96299" y="13694"/>
                        <a:pt x="96299" y="13884"/>
                      </a:cubicBezTo>
                      <a:cubicBezTo>
                        <a:pt x="96287" y="14075"/>
                        <a:pt x="96441" y="14230"/>
                        <a:pt x="96632" y="14241"/>
                      </a:cubicBezTo>
                      <a:cubicBezTo>
                        <a:pt x="98037" y="14277"/>
                        <a:pt x="99394" y="14432"/>
                        <a:pt x="100668" y="14694"/>
                      </a:cubicBezTo>
                      <a:lnTo>
                        <a:pt x="100728" y="14694"/>
                      </a:lnTo>
                      <a:cubicBezTo>
                        <a:pt x="100894" y="14694"/>
                        <a:pt x="101037" y="14587"/>
                        <a:pt x="101073" y="14420"/>
                      </a:cubicBezTo>
                      <a:cubicBezTo>
                        <a:pt x="101109" y="14241"/>
                        <a:pt x="100990" y="14051"/>
                        <a:pt x="100799" y="14015"/>
                      </a:cubicBezTo>
                      <a:cubicBezTo>
                        <a:pt x="99489" y="13753"/>
                        <a:pt x="98096" y="13598"/>
                        <a:pt x="96644" y="13551"/>
                      </a:cubicBezTo>
                      <a:close/>
                      <a:moveTo>
                        <a:pt x="92524" y="13736"/>
                      </a:moveTo>
                      <a:cubicBezTo>
                        <a:pt x="92504" y="13736"/>
                        <a:pt x="92485" y="13738"/>
                        <a:pt x="92465" y="13741"/>
                      </a:cubicBezTo>
                      <a:cubicBezTo>
                        <a:pt x="91119" y="13932"/>
                        <a:pt x="89750" y="14277"/>
                        <a:pt x="88405" y="14777"/>
                      </a:cubicBezTo>
                      <a:cubicBezTo>
                        <a:pt x="88226" y="14837"/>
                        <a:pt x="88131" y="15039"/>
                        <a:pt x="88190" y="15218"/>
                      </a:cubicBezTo>
                      <a:cubicBezTo>
                        <a:pt x="88250" y="15361"/>
                        <a:pt x="88381" y="15444"/>
                        <a:pt x="88524" y="15444"/>
                      </a:cubicBezTo>
                      <a:cubicBezTo>
                        <a:pt x="88559" y="15444"/>
                        <a:pt x="88595" y="15432"/>
                        <a:pt x="88643" y="15420"/>
                      </a:cubicBezTo>
                      <a:cubicBezTo>
                        <a:pt x="89941" y="14944"/>
                        <a:pt x="91262" y="14611"/>
                        <a:pt x="92560" y="14420"/>
                      </a:cubicBezTo>
                      <a:cubicBezTo>
                        <a:pt x="92750" y="14396"/>
                        <a:pt x="92881" y="14218"/>
                        <a:pt x="92858" y="14027"/>
                      </a:cubicBezTo>
                      <a:cubicBezTo>
                        <a:pt x="92836" y="13867"/>
                        <a:pt x="92691" y="13736"/>
                        <a:pt x="92524" y="13736"/>
                      </a:cubicBezTo>
                      <a:close/>
                      <a:moveTo>
                        <a:pt x="104664" y="15238"/>
                      </a:moveTo>
                      <a:cubicBezTo>
                        <a:pt x="104532" y="15238"/>
                        <a:pt x="104400" y="15311"/>
                        <a:pt x="104347" y="15444"/>
                      </a:cubicBezTo>
                      <a:cubicBezTo>
                        <a:pt x="104276" y="15623"/>
                        <a:pt x="104347" y="15825"/>
                        <a:pt x="104526" y="15896"/>
                      </a:cubicBezTo>
                      <a:cubicBezTo>
                        <a:pt x="105764" y="16432"/>
                        <a:pt x="106943" y="17123"/>
                        <a:pt x="108026" y="17920"/>
                      </a:cubicBezTo>
                      <a:cubicBezTo>
                        <a:pt x="108086" y="17968"/>
                        <a:pt x="108157" y="17992"/>
                        <a:pt x="108229" y="17992"/>
                      </a:cubicBezTo>
                      <a:cubicBezTo>
                        <a:pt x="108336" y="17992"/>
                        <a:pt x="108431" y="17944"/>
                        <a:pt x="108502" y="17849"/>
                      </a:cubicBezTo>
                      <a:cubicBezTo>
                        <a:pt x="108622" y="17694"/>
                        <a:pt x="108586" y="17480"/>
                        <a:pt x="108431" y="17373"/>
                      </a:cubicBezTo>
                      <a:cubicBezTo>
                        <a:pt x="107312" y="16539"/>
                        <a:pt x="106097" y="15825"/>
                        <a:pt x="104800" y="15265"/>
                      </a:cubicBezTo>
                      <a:cubicBezTo>
                        <a:pt x="104757" y="15247"/>
                        <a:pt x="104710" y="15238"/>
                        <a:pt x="104664" y="15238"/>
                      </a:cubicBezTo>
                      <a:close/>
                      <a:moveTo>
                        <a:pt x="84800" y="16538"/>
                      </a:moveTo>
                      <a:cubicBezTo>
                        <a:pt x="84739" y="16538"/>
                        <a:pt x="84676" y="16554"/>
                        <a:pt x="84619" y="16587"/>
                      </a:cubicBezTo>
                      <a:cubicBezTo>
                        <a:pt x="83416" y="17313"/>
                        <a:pt x="82285" y="18147"/>
                        <a:pt x="81249" y="19063"/>
                      </a:cubicBezTo>
                      <a:cubicBezTo>
                        <a:pt x="81106" y="19194"/>
                        <a:pt x="81094" y="19409"/>
                        <a:pt x="81213" y="19552"/>
                      </a:cubicBezTo>
                      <a:cubicBezTo>
                        <a:pt x="81285" y="19635"/>
                        <a:pt x="81380" y="19671"/>
                        <a:pt x="81475" y="19671"/>
                      </a:cubicBezTo>
                      <a:cubicBezTo>
                        <a:pt x="81559" y="19671"/>
                        <a:pt x="81642" y="19635"/>
                        <a:pt x="81701" y="19587"/>
                      </a:cubicBezTo>
                      <a:cubicBezTo>
                        <a:pt x="82702" y="18682"/>
                        <a:pt x="83809" y="17873"/>
                        <a:pt x="84976" y="17182"/>
                      </a:cubicBezTo>
                      <a:cubicBezTo>
                        <a:pt x="85142" y="17075"/>
                        <a:pt x="85190" y="16873"/>
                        <a:pt x="85095" y="16706"/>
                      </a:cubicBezTo>
                      <a:cubicBezTo>
                        <a:pt x="85032" y="16597"/>
                        <a:pt x="84918" y="16538"/>
                        <a:pt x="84800" y="16538"/>
                      </a:cubicBezTo>
                      <a:close/>
                      <a:moveTo>
                        <a:pt x="150624" y="15861"/>
                      </a:moveTo>
                      <a:cubicBezTo>
                        <a:pt x="150474" y="15861"/>
                        <a:pt x="150331" y="15961"/>
                        <a:pt x="150282" y="16111"/>
                      </a:cubicBezTo>
                      <a:cubicBezTo>
                        <a:pt x="150222" y="16349"/>
                        <a:pt x="150151" y="16575"/>
                        <a:pt x="150091" y="16813"/>
                      </a:cubicBezTo>
                      <a:cubicBezTo>
                        <a:pt x="149793" y="17897"/>
                        <a:pt x="149591" y="19004"/>
                        <a:pt x="149460" y="20218"/>
                      </a:cubicBezTo>
                      <a:cubicBezTo>
                        <a:pt x="149436" y="20409"/>
                        <a:pt x="149579" y="20576"/>
                        <a:pt x="149770" y="20587"/>
                      </a:cubicBezTo>
                      <a:cubicBezTo>
                        <a:pt x="149781" y="20599"/>
                        <a:pt x="149793" y="20599"/>
                        <a:pt x="149805" y="20599"/>
                      </a:cubicBezTo>
                      <a:cubicBezTo>
                        <a:pt x="149972" y="20599"/>
                        <a:pt x="150127" y="20468"/>
                        <a:pt x="150151" y="20290"/>
                      </a:cubicBezTo>
                      <a:cubicBezTo>
                        <a:pt x="150270" y="19111"/>
                        <a:pt x="150472" y="18039"/>
                        <a:pt x="150746" y="17004"/>
                      </a:cubicBezTo>
                      <a:cubicBezTo>
                        <a:pt x="150817" y="16766"/>
                        <a:pt x="150877" y="16527"/>
                        <a:pt x="150948" y="16301"/>
                      </a:cubicBezTo>
                      <a:cubicBezTo>
                        <a:pt x="150996" y="16123"/>
                        <a:pt x="150901" y="15932"/>
                        <a:pt x="150710" y="15873"/>
                      </a:cubicBezTo>
                      <a:cubicBezTo>
                        <a:pt x="150681" y="15865"/>
                        <a:pt x="150652" y="15861"/>
                        <a:pt x="150624" y="15861"/>
                      </a:cubicBezTo>
                      <a:close/>
                      <a:moveTo>
                        <a:pt x="186856" y="17396"/>
                      </a:moveTo>
                      <a:cubicBezTo>
                        <a:pt x="186849" y="17396"/>
                        <a:pt x="186841" y="17396"/>
                        <a:pt x="186834" y="17397"/>
                      </a:cubicBezTo>
                      <a:cubicBezTo>
                        <a:pt x="186643" y="17408"/>
                        <a:pt x="186500" y="17575"/>
                        <a:pt x="186512" y="17766"/>
                      </a:cubicBezTo>
                      <a:cubicBezTo>
                        <a:pt x="186560" y="18290"/>
                        <a:pt x="186572" y="18825"/>
                        <a:pt x="186572" y="19361"/>
                      </a:cubicBezTo>
                      <a:cubicBezTo>
                        <a:pt x="186572" y="20171"/>
                        <a:pt x="186536" y="21004"/>
                        <a:pt x="186441" y="21826"/>
                      </a:cubicBezTo>
                      <a:cubicBezTo>
                        <a:pt x="186429" y="22016"/>
                        <a:pt x="186560" y="22183"/>
                        <a:pt x="186750" y="22207"/>
                      </a:cubicBezTo>
                      <a:lnTo>
                        <a:pt x="186786" y="22207"/>
                      </a:lnTo>
                      <a:cubicBezTo>
                        <a:pt x="186965" y="22207"/>
                        <a:pt x="187108" y="22076"/>
                        <a:pt x="187131" y="21897"/>
                      </a:cubicBezTo>
                      <a:cubicBezTo>
                        <a:pt x="187215" y="21052"/>
                        <a:pt x="187262" y="20195"/>
                        <a:pt x="187262" y="19361"/>
                      </a:cubicBezTo>
                      <a:cubicBezTo>
                        <a:pt x="187262" y="18813"/>
                        <a:pt x="187239" y="18254"/>
                        <a:pt x="187203" y="17718"/>
                      </a:cubicBezTo>
                      <a:cubicBezTo>
                        <a:pt x="187191" y="17535"/>
                        <a:pt x="187037" y="17396"/>
                        <a:pt x="186856" y="17396"/>
                      </a:cubicBezTo>
                      <a:close/>
                      <a:moveTo>
                        <a:pt x="111239" y="20113"/>
                      </a:moveTo>
                      <a:cubicBezTo>
                        <a:pt x="111159" y="20113"/>
                        <a:pt x="111080" y="20140"/>
                        <a:pt x="111015" y="20195"/>
                      </a:cubicBezTo>
                      <a:cubicBezTo>
                        <a:pt x="110872" y="20325"/>
                        <a:pt x="110848" y="20540"/>
                        <a:pt x="110979" y="20683"/>
                      </a:cubicBezTo>
                      <a:cubicBezTo>
                        <a:pt x="111824" y="21671"/>
                        <a:pt x="112622" y="22778"/>
                        <a:pt x="113324" y="23993"/>
                      </a:cubicBezTo>
                      <a:cubicBezTo>
                        <a:pt x="113396" y="24112"/>
                        <a:pt x="113503" y="24171"/>
                        <a:pt x="113622" y="24171"/>
                      </a:cubicBezTo>
                      <a:cubicBezTo>
                        <a:pt x="113682" y="24171"/>
                        <a:pt x="113741" y="24147"/>
                        <a:pt x="113801" y="24124"/>
                      </a:cubicBezTo>
                      <a:cubicBezTo>
                        <a:pt x="113956" y="24028"/>
                        <a:pt x="114015" y="23814"/>
                        <a:pt x="113920" y="23647"/>
                      </a:cubicBezTo>
                      <a:cubicBezTo>
                        <a:pt x="113194" y="22397"/>
                        <a:pt x="112372" y="21254"/>
                        <a:pt x="111503" y="20230"/>
                      </a:cubicBezTo>
                      <a:cubicBezTo>
                        <a:pt x="111431" y="20152"/>
                        <a:pt x="111335" y="20113"/>
                        <a:pt x="111239" y="20113"/>
                      </a:cubicBezTo>
                      <a:close/>
                      <a:moveTo>
                        <a:pt x="78671" y="22010"/>
                      </a:moveTo>
                      <a:cubicBezTo>
                        <a:pt x="78568" y="22010"/>
                        <a:pt x="78467" y="22056"/>
                        <a:pt x="78403" y="22147"/>
                      </a:cubicBezTo>
                      <a:cubicBezTo>
                        <a:pt x="77546" y="23278"/>
                        <a:pt x="76820" y="24481"/>
                        <a:pt x="76237" y="25743"/>
                      </a:cubicBezTo>
                      <a:cubicBezTo>
                        <a:pt x="76153" y="25910"/>
                        <a:pt x="76225" y="26112"/>
                        <a:pt x="76403" y="26195"/>
                      </a:cubicBezTo>
                      <a:cubicBezTo>
                        <a:pt x="76451" y="26219"/>
                        <a:pt x="76498" y="26231"/>
                        <a:pt x="76546" y="26231"/>
                      </a:cubicBezTo>
                      <a:cubicBezTo>
                        <a:pt x="76677" y="26231"/>
                        <a:pt x="76796" y="26160"/>
                        <a:pt x="76856" y="26029"/>
                      </a:cubicBezTo>
                      <a:cubicBezTo>
                        <a:pt x="77427" y="24814"/>
                        <a:pt x="78130" y="23647"/>
                        <a:pt x="78951" y="22564"/>
                      </a:cubicBezTo>
                      <a:cubicBezTo>
                        <a:pt x="79070" y="22409"/>
                        <a:pt x="79034" y="22195"/>
                        <a:pt x="78880" y="22076"/>
                      </a:cubicBezTo>
                      <a:cubicBezTo>
                        <a:pt x="78816" y="22032"/>
                        <a:pt x="78743" y="22010"/>
                        <a:pt x="78671" y="22010"/>
                      </a:cubicBezTo>
                      <a:close/>
                      <a:moveTo>
                        <a:pt x="149650" y="24028"/>
                      </a:moveTo>
                      <a:cubicBezTo>
                        <a:pt x="149460" y="24040"/>
                        <a:pt x="149317" y="24195"/>
                        <a:pt x="149317" y="24386"/>
                      </a:cubicBezTo>
                      <a:cubicBezTo>
                        <a:pt x="149353" y="25600"/>
                        <a:pt x="149436" y="26922"/>
                        <a:pt x="149591" y="28529"/>
                      </a:cubicBezTo>
                      <a:cubicBezTo>
                        <a:pt x="149603" y="28707"/>
                        <a:pt x="149758" y="28838"/>
                        <a:pt x="149924" y="28838"/>
                      </a:cubicBezTo>
                      <a:lnTo>
                        <a:pt x="149960" y="28838"/>
                      </a:lnTo>
                      <a:cubicBezTo>
                        <a:pt x="150151" y="28827"/>
                        <a:pt x="150293" y="28660"/>
                        <a:pt x="150270" y="28469"/>
                      </a:cubicBezTo>
                      <a:cubicBezTo>
                        <a:pt x="150127" y="26874"/>
                        <a:pt x="150031" y="25564"/>
                        <a:pt x="150008" y="24362"/>
                      </a:cubicBezTo>
                      <a:cubicBezTo>
                        <a:pt x="149996" y="24183"/>
                        <a:pt x="149841" y="24028"/>
                        <a:pt x="149650" y="24028"/>
                      </a:cubicBezTo>
                      <a:close/>
                      <a:moveTo>
                        <a:pt x="186045" y="25577"/>
                      </a:moveTo>
                      <a:cubicBezTo>
                        <a:pt x="185895" y="25577"/>
                        <a:pt x="185755" y="25678"/>
                        <a:pt x="185715" y="25838"/>
                      </a:cubicBezTo>
                      <a:cubicBezTo>
                        <a:pt x="185369" y="27124"/>
                        <a:pt x="184929" y="28422"/>
                        <a:pt x="184381" y="29684"/>
                      </a:cubicBezTo>
                      <a:cubicBezTo>
                        <a:pt x="184310" y="29850"/>
                        <a:pt x="184381" y="30053"/>
                        <a:pt x="184560" y="30136"/>
                      </a:cubicBezTo>
                      <a:cubicBezTo>
                        <a:pt x="184607" y="30148"/>
                        <a:pt x="184655" y="30160"/>
                        <a:pt x="184702" y="30160"/>
                      </a:cubicBezTo>
                      <a:cubicBezTo>
                        <a:pt x="184833" y="30160"/>
                        <a:pt x="184953" y="30089"/>
                        <a:pt x="185012" y="29958"/>
                      </a:cubicBezTo>
                      <a:cubicBezTo>
                        <a:pt x="185572" y="28660"/>
                        <a:pt x="186036" y="27326"/>
                        <a:pt x="186381" y="26005"/>
                      </a:cubicBezTo>
                      <a:cubicBezTo>
                        <a:pt x="186429" y="25826"/>
                        <a:pt x="186322" y="25636"/>
                        <a:pt x="186131" y="25588"/>
                      </a:cubicBezTo>
                      <a:cubicBezTo>
                        <a:pt x="186103" y="25580"/>
                        <a:pt x="186074" y="25577"/>
                        <a:pt x="186045" y="25577"/>
                      </a:cubicBezTo>
                      <a:close/>
                      <a:moveTo>
                        <a:pt x="115433" y="27194"/>
                      </a:moveTo>
                      <a:cubicBezTo>
                        <a:pt x="115389" y="27194"/>
                        <a:pt x="115344" y="27202"/>
                        <a:pt x="115301" y="27219"/>
                      </a:cubicBezTo>
                      <a:cubicBezTo>
                        <a:pt x="115122" y="27291"/>
                        <a:pt x="115039" y="27493"/>
                        <a:pt x="115110" y="27660"/>
                      </a:cubicBezTo>
                      <a:cubicBezTo>
                        <a:pt x="115599" y="28862"/>
                        <a:pt x="116039" y="30172"/>
                        <a:pt x="116432" y="31541"/>
                      </a:cubicBezTo>
                      <a:cubicBezTo>
                        <a:pt x="116468" y="31696"/>
                        <a:pt x="116611" y="31791"/>
                        <a:pt x="116765" y="31791"/>
                      </a:cubicBezTo>
                      <a:cubicBezTo>
                        <a:pt x="116789" y="31791"/>
                        <a:pt x="116825" y="31791"/>
                        <a:pt x="116861" y="31779"/>
                      </a:cubicBezTo>
                      <a:cubicBezTo>
                        <a:pt x="117039" y="31720"/>
                        <a:pt x="117146" y="31529"/>
                        <a:pt x="117099" y="31351"/>
                      </a:cubicBezTo>
                      <a:cubicBezTo>
                        <a:pt x="116694" y="29958"/>
                        <a:pt x="116253" y="28636"/>
                        <a:pt x="115753" y="27410"/>
                      </a:cubicBezTo>
                      <a:cubicBezTo>
                        <a:pt x="115699" y="27274"/>
                        <a:pt x="115570" y="27194"/>
                        <a:pt x="115433" y="27194"/>
                      </a:cubicBezTo>
                      <a:close/>
                      <a:moveTo>
                        <a:pt x="75192" y="29435"/>
                      </a:moveTo>
                      <a:cubicBezTo>
                        <a:pt x="75040" y="29435"/>
                        <a:pt x="74898" y="29546"/>
                        <a:pt x="74867" y="29708"/>
                      </a:cubicBezTo>
                      <a:cubicBezTo>
                        <a:pt x="74558" y="31041"/>
                        <a:pt x="74379" y="32446"/>
                        <a:pt x="74343" y="33863"/>
                      </a:cubicBezTo>
                      <a:cubicBezTo>
                        <a:pt x="74343" y="34053"/>
                        <a:pt x="74486" y="34208"/>
                        <a:pt x="74677" y="34220"/>
                      </a:cubicBezTo>
                      <a:lnTo>
                        <a:pt x="74689" y="34220"/>
                      </a:lnTo>
                      <a:cubicBezTo>
                        <a:pt x="74879" y="34220"/>
                        <a:pt x="75022" y="34065"/>
                        <a:pt x="75034" y="33875"/>
                      </a:cubicBezTo>
                      <a:cubicBezTo>
                        <a:pt x="75070" y="32506"/>
                        <a:pt x="75236" y="31160"/>
                        <a:pt x="75534" y="29862"/>
                      </a:cubicBezTo>
                      <a:cubicBezTo>
                        <a:pt x="75582" y="29672"/>
                        <a:pt x="75463" y="29493"/>
                        <a:pt x="75272" y="29446"/>
                      </a:cubicBezTo>
                      <a:cubicBezTo>
                        <a:pt x="75245" y="29439"/>
                        <a:pt x="75219" y="29435"/>
                        <a:pt x="75192" y="29435"/>
                      </a:cubicBezTo>
                      <a:close/>
                      <a:moveTo>
                        <a:pt x="150371" y="32265"/>
                      </a:moveTo>
                      <a:cubicBezTo>
                        <a:pt x="150357" y="32265"/>
                        <a:pt x="150343" y="32266"/>
                        <a:pt x="150329" y="32267"/>
                      </a:cubicBezTo>
                      <a:cubicBezTo>
                        <a:pt x="150139" y="32291"/>
                        <a:pt x="150008" y="32458"/>
                        <a:pt x="150020" y="32648"/>
                      </a:cubicBezTo>
                      <a:cubicBezTo>
                        <a:pt x="150162" y="33946"/>
                        <a:pt x="150305" y="35351"/>
                        <a:pt x="150389" y="36744"/>
                      </a:cubicBezTo>
                      <a:cubicBezTo>
                        <a:pt x="150401" y="36923"/>
                        <a:pt x="150555" y="37066"/>
                        <a:pt x="150734" y="37066"/>
                      </a:cubicBezTo>
                      <a:lnTo>
                        <a:pt x="150758" y="37066"/>
                      </a:lnTo>
                      <a:cubicBezTo>
                        <a:pt x="150948" y="37054"/>
                        <a:pt x="151091" y="36887"/>
                        <a:pt x="151079" y="36697"/>
                      </a:cubicBezTo>
                      <a:cubicBezTo>
                        <a:pt x="150996" y="35292"/>
                        <a:pt x="150853" y="33887"/>
                        <a:pt x="150710" y="32565"/>
                      </a:cubicBezTo>
                      <a:cubicBezTo>
                        <a:pt x="150688" y="32400"/>
                        <a:pt x="150543" y="32265"/>
                        <a:pt x="150371" y="32265"/>
                      </a:cubicBezTo>
                      <a:close/>
                      <a:moveTo>
                        <a:pt x="182815" y="33148"/>
                      </a:moveTo>
                      <a:cubicBezTo>
                        <a:pt x="182700" y="33148"/>
                        <a:pt x="182586" y="33206"/>
                        <a:pt x="182524" y="33315"/>
                      </a:cubicBezTo>
                      <a:cubicBezTo>
                        <a:pt x="181857" y="34434"/>
                        <a:pt x="181119" y="35554"/>
                        <a:pt x="180250" y="36732"/>
                      </a:cubicBezTo>
                      <a:cubicBezTo>
                        <a:pt x="180142" y="36875"/>
                        <a:pt x="180166" y="37101"/>
                        <a:pt x="180321" y="37209"/>
                      </a:cubicBezTo>
                      <a:cubicBezTo>
                        <a:pt x="180392" y="37256"/>
                        <a:pt x="180452" y="37280"/>
                        <a:pt x="180523" y="37280"/>
                      </a:cubicBezTo>
                      <a:cubicBezTo>
                        <a:pt x="180631" y="37280"/>
                        <a:pt x="180738" y="37232"/>
                        <a:pt x="180809" y="37137"/>
                      </a:cubicBezTo>
                      <a:cubicBezTo>
                        <a:pt x="181678" y="35935"/>
                        <a:pt x="182440" y="34803"/>
                        <a:pt x="183107" y="33660"/>
                      </a:cubicBezTo>
                      <a:cubicBezTo>
                        <a:pt x="183214" y="33506"/>
                        <a:pt x="183155" y="33291"/>
                        <a:pt x="182988" y="33196"/>
                      </a:cubicBezTo>
                      <a:cubicBezTo>
                        <a:pt x="182935" y="33163"/>
                        <a:pt x="182875" y="33148"/>
                        <a:pt x="182815" y="33148"/>
                      </a:cubicBezTo>
                      <a:close/>
                      <a:moveTo>
                        <a:pt x="117710" y="35119"/>
                      </a:moveTo>
                      <a:cubicBezTo>
                        <a:pt x="117689" y="35119"/>
                        <a:pt x="117668" y="35121"/>
                        <a:pt x="117646" y="35125"/>
                      </a:cubicBezTo>
                      <a:cubicBezTo>
                        <a:pt x="117456" y="35161"/>
                        <a:pt x="117337" y="35351"/>
                        <a:pt x="117373" y="35530"/>
                      </a:cubicBezTo>
                      <a:cubicBezTo>
                        <a:pt x="117396" y="35661"/>
                        <a:pt x="117420" y="35792"/>
                        <a:pt x="117444" y="35923"/>
                      </a:cubicBezTo>
                      <a:cubicBezTo>
                        <a:pt x="117682" y="37173"/>
                        <a:pt x="117980" y="38411"/>
                        <a:pt x="118313" y="39590"/>
                      </a:cubicBezTo>
                      <a:cubicBezTo>
                        <a:pt x="118349" y="39733"/>
                        <a:pt x="118492" y="39840"/>
                        <a:pt x="118635" y="39840"/>
                      </a:cubicBezTo>
                      <a:cubicBezTo>
                        <a:pt x="118670" y="39840"/>
                        <a:pt x="118706" y="39828"/>
                        <a:pt x="118730" y="39828"/>
                      </a:cubicBezTo>
                      <a:cubicBezTo>
                        <a:pt x="118920" y="39768"/>
                        <a:pt x="119028" y="39578"/>
                        <a:pt x="118968" y="39399"/>
                      </a:cubicBezTo>
                      <a:cubicBezTo>
                        <a:pt x="118647" y="38244"/>
                        <a:pt x="118361" y="37030"/>
                        <a:pt x="118123" y="35792"/>
                      </a:cubicBezTo>
                      <a:cubicBezTo>
                        <a:pt x="118099" y="35661"/>
                        <a:pt x="118075" y="35530"/>
                        <a:pt x="118051" y="35399"/>
                      </a:cubicBezTo>
                      <a:cubicBezTo>
                        <a:pt x="118020" y="35240"/>
                        <a:pt x="117875" y="35119"/>
                        <a:pt x="117710" y="35119"/>
                      </a:cubicBezTo>
                      <a:close/>
                      <a:moveTo>
                        <a:pt x="74966" y="37643"/>
                      </a:moveTo>
                      <a:cubicBezTo>
                        <a:pt x="74945" y="37643"/>
                        <a:pt x="74924" y="37645"/>
                        <a:pt x="74903" y="37649"/>
                      </a:cubicBezTo>
                      <a:cubicBezTo>
                        <a:pt x="74713" y="37673"/>
                        <a:pt x="74582" y="37851"/>
                        <a:pt x="74617" y="38042"/>
                      </a:cubicBezTo>
                      <a:cubicBezTo>
                        <a:pt x="74820" y="39411"/>
                        <a:pt x="75153" y="40780"/>
                        <a:pt x="75594" y="42102"/>
                      </a:cubicBezTo>
                      <a:cubicBezTo>
                        <a:pt x="75641" y="42245"/>
                        <a:pt x="75772" y="42340"/>
                        <a:pt x="75915" y="42340"/>
                      </a:cubicBezTo>
                      <a:cubicBezTo>
                        <a:pt x="75951" y="42340"/>
                        <a:pt x="75986" y="42328"/>
                        <a:pt x="76022" y="42316"/>
                      </a:cubicBezTo>
                      <a:cubicBezTo>
                        <a:pt x="76213" y="42257"/>
                        <a:pt x="76308" y="42066"/>
                        <a:pt x="76248" y="41888"/>
                      </a:cubicBezTo>
                      <a:cubicBezTo>
                        <a:pt x="75820" y="40602"/>
                        <a:pt x="75498" y="39268"/>
                        <a:pt x="75296" y="37935"/>
                      </a:cubicBezTo>
                      <a:cubicBezTo>
                        <a:pt x="75275" y="37765"/>
                        <a:pt x="75131" y="37643"/>
                        <a:pt x="74966" y="37643"/>
                      </a:cubicBezTo>
                      <a:close/>
                      <a:moveTo>
                        <a:pt x="177980" y="39835"/>
                      </a:moveTo>
                      <a:cubicBezTo>
                        <a:pt x="177879" y="39835"/>
                        <a:pt x="177781" y="39878"/>
                        <a:pt x="177714" y="39959"/>
                      </a:cubicBezTo>
                      <a:cubicBezTo>
                        <a:pt x="176832" y="41007"/>
                        <a:pt x="175939" y="42042"/>
                        <a:pt x="175023" y="43090"/>
                      </a:cubicBezTo>
                      <a:cubicBezTo>
                        <a:pt x="174904" y="43233"/>
                        <a:pt x="174916" y="43447"/>
                        <a:pt x="175058" y="43578"/>
                      </a:cubicBezTo>
                      <a:cubicBezTo>
                        <a:pt x="175118" y="43638"/>
                        <a:pt x="175201" y="43662"/>
                        <a:pt x="175285" y="43662"/>
                      </a:cubicBezTo>
                      <a:cubicBezTo>
                        <a:pt x="175380" y="43662"/>
                        <a:pt x="175475" y="43626"/>
                        <a:pt x="175547" y="43543"/>
                      </a:cubicBezTo>
                      <a:cubicBezTo>
                        <a:pt x="176463" y="42495"/>
                        <a:pt x="177356" y="41459"/>
                        <a:pt x="178237" y="40399"/>
                      </a:cubicBezTo>
                      <a:cubicBezTo>
                        <a:pt x="178356" y="40257"/>
                        <a:pt x="178345" y="40030"/>
                        <a:pt x="178202" y="39911"/>
                      </a:cubicBezTo>
                      <a:cubicBezTo>
                        <a:pt x="178135" y="39860"/>
                        <a:pt x="178057" y="39835"/>
                        <a:pt x="177980" y="39835"/>
                      </a:cubicBezTo>
                      <a:close/>
                      <a:moveTo>
                        <a:pt x="150771" y="40506"/>
                      </a:moveTo>
                      <a:cubicBezTo>
                        <a:pt x="150590" y="40506"/>
                        <a:pt x="150436" y="40645"/>
                        <a:pt x="150424" y="40828"/>
                      </a:cubicBezTo>
                      <a:cubicBezTo>
                        <a:pt x="150341" y="42304"/>
                        <a:pt x="150139" y="43614"/>
                        <a:pt x="149817" y="44840"/>
                      </a:cubicBezTo>
                      <a:cubicBezTo>
                        <a:pt x="149758" y="45019"/>
                        <a:pt x="149865" y="45210"/>
                        <a:pt x="150055" y="45257"/>
                      </a:cubicBezTo>
                      <a:cubicBezTo>
                        <a:pt x="150079" y="45269"/>
                        <a:pt x="150115" y="45269"/>
                        <a:pt x="150139" y="45269"/>
                      </a:cubicBezTo>
                      <a:cubicBezTo>
                        <a:pt x="150293" y="45269"/>
                        <a:pt x="150436" y="45174"/>
                        <a:pt x="150472" y="45019"/>
                      </a:cubicBezTo>
                      <a:cubicBezTo>
                        <a:pt x="150817" y="43745"/>
                        <a:pt x="151032" y="42388"/>
                        <a:pt x="151115" y="40876"/>
                      </a:cubicBezTo>
                      <a:cubicBezTo>
                        <a:pt x="151127" y="40685"/>
                        <a:pt x="150984" y="40518"/>
                        <a:pt x="150793" y="40507"/>
                      </a:cubicBezTo>
                      <a:cubicBezTo>
                        <a:pt x="150786" y="40506"/>
                        <a:pt x="150779" y="40506"/>
                        <a:pt x="150771" y="40506"/>
                      </a:cubicBezTo>
                      <a:close/>
                      <a:moveTo>
                        <a:pt x="119986" y="43053"/>
                      </a:moveTo>
                      <a:cubicBezTo>
                        <a:pt x="119944" y="43053"/>
                        <a:pt x="119901" y="43061"/>
                        <a:pt x="119861" y="43078"/>
                      </a:cubicBezTo>
                      <a:cubicBezTo>
                        <a:pt x="119682" y="43150"/>
                        <a:pt x="119599" y="43352"/>
                        <a:pt x="119671" y="43531"/>
                      </a:cubicBezTo>
                      <a:cubicBezTo>
                        <a:pt x="120218" y="44852"/>
                        <a:pt x="120837" y="46114"/>
                        <a:pt x="121516" y="47269"/>
                      </a:cubicBezTo>
                      <a:cubicBezTo>
                        <a:pt x="121576" y="47376"/>
                        <a:pt x="121695" y="47448"/>
                        <a:pt x="121814" y="47448"/>
                      </a:cubicBezTo>
                      <a:cubicBezTo>
                        <a:pt x="121873" y="47448"/>
                        <a:pt x="121933" y="47424"/>
                        <a:pt x="121980" y="47400"/>
                      </a:cubicBezTo>
                      <a:cubicBezTo>
                        <a:pt x="122147" y="47305"/>
                        <a:pt x="122207" y="47091"/>
                        <a:pt x="122111" y="46924"/>
                      </a:cubicBezTo>
                      <a:cubicBezTo>
                        <a:pt x="121445" y="45793"/>
                        <a:pt x="120837" y="44555"/>
                        <a:pt x="120302" y="43269"/>
                      </a:cubicBezTo>
                      <a:cubicBezTo>
                        <a:pt x="120247" y="43133"/>
                        <a:pt x="120118" y="43053"/>
                        <a:pt x="119986" y="43053"/>
                      </a:cubicBezTo>
                      <a:close/>
                      <a:moveTo>
                        <a:pt x="283973" y="47089"/>
                      </a:moveTo>
                      <a:cubicBezTo>
                        <a:pt x="283898" y="47089"/>
                        <a:pt x="283824" y="47089"/>
                        <a:pt x="283751" y="47091"/>
                      </a:cubicBezTo>
                      <a:cubicBezTo>
                        <a:pt x="283560" y="47091"/>
                        <a:pt x="283405" y="47245"/>
                        <a:pt x="283417" y="47436"/>
                      </a:cubicBezTo>
                      <a:cubicBezTo>
                        <a:pt x="283417" y="47626"/>
                        <a:pt x="283572" y="47769"/>
                        <a:pt x="283751" y="47769"/>
                      </a:cubicBezTo>
                      <a:lnTo>
                        <a:pt x="283762" y="47769"/>
                      </a:lnTo>
                      <a:cubicBezTo>
                        <a:pt x="284453" y="47769"/>
                        <a:pt x="285239" y="47805"/>
                        <a:pt x="286084" y="47900"/>
                      </a:cubicBezTo>
                      <a:cubicBezTo>
                        <a:pt x="286096" y="47912"/>
                        <a:pt x="286108" y="47912"/>
                        <a:pt x="286120" y="47912"/>
                      </a:cubicBezTo>
                      <a:cubicBezTo>
                        <a:pt x="286299" y="47912"/>
                        <a:pt x="286441" y="47781"/>
                        <a:pt x="286465" y="47603"/>
                      </a:cubicBezTo>
                      <a:cubicBezTo>
                        <a:pt x="286489" y="47412"/>
                        <a:pt x="286346" y="47245"/>
                        <a:pt x="286156" y="47222"/>
                      </a:cubicBezTo>
                      <a:cubicBezTo>
                        <a:pt x="285374" y="47136"/>
                        <a:pt x="284641" y="47089"/>
                        <a:pt x="283973" y="47089"/>
                      </a:cubicBezTo>
                      <a:close/>
                      <a:moveTo>
                        <a:pt x="222541" y="47567"/>
                      </a:moveTo>
                      <a:cubicBezTo>
                        <a:pt x="221112" y="47579"/>
                        <a:pt x="219719" y="47817"/>
                        <a:pt x="218385" y="48293"/>
                      </a:cubicBezTo>
                      <a:cubicBezTo>
                        <a:pt x="218207" y="48365"/>
                        <a:pt x="218111" y="48555"/>
                        <a:pt x="218171" y="48734"/>
                      </a:cubicBezTo>
                      <a:cubicBezTo>
                        <a:pt x="218230" y="48877"/>
                        <a:pt x="218361" y="48972"/>
                        <a:pt x="218504" y="48972"/>
                      </a:cubicBezTo>
                      <a:cubicBezTo>
                        <a:pt x="218540" y="48972"/>
                        <a:pt x="218576" y="48960"/>
                        <a:pt x="218611" y="48948"/>
                      </a:cubicBezTo>
                      <a:cubicBezTo>
                        <a:pt x="219874" y="48496"/>
                        <a:pt x="221195" y="48269"/>
                        <a:pt x="222552" y="48257"/>
                      </a:cubicBezTo>
                      <a:cubicBezTo>
                        <a:pt x="222743" y="48257"/>
                        <a:pt x="222898" y="48103"/>
                        <a:pt x="222898" y="47912"/>
                      </a:cubicBezTo>
                      <a:cubicBezTo>
                        <a:pt x="222886" y="47722"/>
                        <a:pt x="222731" y="47567"/>
                        <a:pt x="222552" y="47567"/>
                      </a:cubicBezTo>
                      <a:close/>
                      <a:moveTo>
                        <a:pt x="77538" y="45441"/>
                      </a:moveTo>
                      <a:cubicBezTo>
                        <a:pt x="77485" y="45441"/>
                        <a:pt x="77430" y="45454"/>
                        <a:pt x="77380" y="45483"/>
                      </a:cubicBezTo>
                      <a:cubicBezTo>
                        <a:pt x="77201" y="45567"/>
                        <a:pt x="77141" y="45781"/>
                        <a:pt x="77225" y="45948"/>
                      </a:cubicBezTo>
                      <a:cubicBezTo>
                        <a:pt x="77832" y="47114"/>
                        <a:pt x="78534" y="48281"/>
                        <a:pt x="79380" y="49508"/>
                      </a:cubicBezTo>
                      <a:cubicBezTo>
                        <a:pt x="79451" y="49615"/>
                        <a:pt x="79558" y="49662"/>
                        <a:pt x="79666" y="49662"/>
                      </a:cubicBezTo>
                      <a:cubicBezTo>
                        <a:pt x="79737" y="49662"/>
                        <a:pt x="79808" y="49639"/>
                        <a:pt x="79868" y="49603"/>
                      </a:cubicBezTo>
                      <a:cubicBezTo>
                        <a:pt x="80023" y="49496"/>
                        <a:pt x="80058" y="49281"/>
                        <a:pt x="79951" y="49127"/>
                      </a:cubicBezTo>
                      <a:cubicBezTo>
                        <a:pt x="79130" y="47912"/>
                        <a:pt x="78427" y="46769"/>
                        <a:pt x="77844" y="45626"/>
                      </a:cubicBezTo>
                      <a:cubicBezTo>
                        <a:pt x="77778" y="45510"/>
                        <a:pt x="77660" y="45441"/>
                        <a:pt x="77538" y="45441"/>
                      </a:cubicBezTo>
                      <a:close/>
                      <a:moveTo>
                        <a:pt x="172580" y="46105"/>
                      </a:moveTo>
                      <a:cubicBezTo>
                        <a:pt x="172482" y="46105"/>
                        <a:pt x="172385" y="46144"/>
                        <a:pt x="172320" y="46222"/>
                      </a:cubicBezTo>
                      <a:cubicBezTo>
                        <a:pt x="171284" y="47472"/>
                        <a:pt x="170463" y="48508"/>
                        <a:pt x="169760" y="49496"/>
                      </a:cubicBezTo>
                      <a:cubicBezTo>
                        <a:pt x="169653" y="49651"/>
                        <a:pt x="169677" y="49865"/>
                        <a:pt x="169832" y="49984"/>
                      </a:cubicBezTo>
                      <a:cubicBezTo>
                        <a:pt x="169903" y="50020"/>
                        <a:pt x="169963" y="50043"/>
                        <a:pt x="170034" y="50043"/>
                      </a:cubicBezTo>
                      <a:cubicBezTo>
                        <a:pt x="170141" y="50043"/>
                        <a:pt x="170248" y="49996"/>
                        <a:pt x="170320" y="49901"/>
                      </a:cubicBezTo>
                      <a:cubicBezTo>
                        <a:pt x="171010" y="48924"/>
                        <a:pt x="171820" y="47900"/>
                        <a:pt x="172856" y="46662"/>
                      </a:cubicBezTo>
                      <a:cubicBezTo>
                        <a:pt x="172975" y="46519"/>
                        <a:pt x="172951" y="46305"/>
                        <a:pt x="172808" y="46186"/>
                      </a:cubicBezTo>
                      <a:cubicBezTo>
                        <a:pt x="172743" y="46132"/>
                        <a:pt x="172661" y="46105"/>
                        <a:pt x="172580" y="46105"/>
                      </a:cubicBezTo>
                      <a:close/>
                      <a:moveTo>
                        <a:pt x="226613" y="48205"/>
                      </a:moveTo>
                      <a:cubicBezTo>
                        <a:pt x="226462" y="48205"/>
                        <a:pt x="226327" y="48303"/>
                        <a:pt x="226279" y="48448"/>
                      </a:cubicBezTo>
                      <a:cubicBezTo>
                        <a:pt x="226220" y="48627"/>
                        <a:pt x="226327" y="48829"/>
                        <a:pt x="226505" y="48877"/>
                      </a:cubicBezTo>
                      <a:cubicBezTo>
                        <a:pt x="227755" y="49281"/>
                        <a:pt x="228970" y="49877"/>
                        <a:pt x="230113" y="50651"/>
                      </a:cubicBezTo>
                      <a:cubicBezTo>
                        <a:pt x="230172" y="50686"/>
                        <a:pt x="230244" y="50710"/>
                        <a:pt x="230303" y="50710"/>
                      </a:cubicBezTo>
                      <a:cubicBezTo>
                        <a:pt x="230422" y="50710"/>
                        <a:pt x="230530" y="50651"/>
                        <a:pt x="230589" y="50555"/>
                      </a:cubicBezTo>
                      <a:cubicBezTo>
                        <a:pt x="230696" y="50389"/>
                        <a:pt x="230661" y="50174"/>
                        <a:pt x="230494" y="50079"/>
                      </a:cubicBezTo>
                      <a:cubicBezTo>
                        <a:pt x="229303" y="49270"/>
                        <a:pt x="228029" y="48650"/>
                        <a:pt x="226720" y="48222"/>
                      </a:cubicBezTo>
                      <a:cubicBezTo>
                        <a:pt x="226684" y="48211"/>
                        <a:pt x="226648" y="48205"/>
                        <a:pt x="226613" y="48205"/>
                      </a:cubicBezTo>
                      <a:close/>
                      <a:moveTo>
                        <a:pt x="42060" y="49740"/>
                      </a:moveTo>
                      <a:cubicBezTo>
                        <a:pt x="40905" y="49740"/>
                        <a:pt x="39735" y="49887"/>
                        <a:pt x="38565" y="50174"/>
                      </a:cubicBezTo>
                      <a:cubicBezTo>
                        <a:pt x="38375" y="50210"/>
                        <a:pt x="38267" y="50401"/>
                        <a:pt x="38303" y="50591"/>
                      </a:cubicBezTo>
                      <a:cubicBezTo>
                        <a:pt x="38351" y="50746"/>
                        <a:pt x="38482" y="50853"/>
                        <a:pt x="38648" y="50853"/>
                      </a:cubicBezTo>
                      <a:cubicBezTo>
                        <a:pt x="38672" y="50853"/>
                        <a:pt x="38696" y="50841"/>
                        <a:pt x="38720" y="50841"/>
                      </a:cubicBezTo>
                      <a:cubicBezTo>
                        <a:pt x="39856" y="50560"/>
                        <a:pt x="40992" y="50422"/>
                        <a:pt x="42107" y="50422"/>
                      </a:cubicBezTo>
                      <a:cubicBezTo>
                        <a:pt x="42312" y="50422"/>
                        <a:pt x="42517" y="50427"/>
                        <a:pt x="42720" y="50436"/>
                      </a:cubicBezTo>
                      <a:cubicBezTo>
                        <a:pt x="42728" y="50437"/>
                        <a:pt x="42735" y="50437"/>
                        <a:pt x="42743" y="50437"/>
                      </a:cubicBezTo>
                      <a:cubicBezTo>
                        <a:pt x="42924" y="50437"/>
                        <a:pt x="43078" y="50298"/>
                        <a:pt x="43078" y="50115"/>
                      </a:cubicBezTo>
                      <a:cubicBezTo>
                        <a:pt x="43090" y="49924"/>
                        <a:pt x="42947" y="49758"/>
                        <a:pt x="42756" y="49758"/>
                      </a:cubicBezTo>
                      <a:cubicBezTo>
                        <a:pt x="42525" y="49746"/>
                        <a:pt x="42293" y="49740"/>
                        <a:pt x="42060" y="49740"/>
                      </a:cubicBezTo>
                      <a:close/>
                      <a:moveTo>
                        <a:pt x="279768" y="47965"/>
                      </a:moveTo>
                      <a:cubicBezTo>
                        <a:pt x="279714" y="47965"/>
                        <a:pt x="279658" y="47978"/>
                        <a:pt x="279607" y="48007"/>
                      </a:cubicBezTo>
                      <a:cubicBezTo>
                        <a:pt x="278428" y="48650"/>
                        <a:pt x="277512" y="49651"/>
                        <a:pt x="276726" y="51151"/>
                      </a:cubicBezTo>
                      <a:cubicBezTo>
                        <a:pt x="276643" y="51317"/>
                        <a:pt x="276702" y="51520"/>
                        <a:pt x="276881" y="51615"/>
                      </a:cubicBezTo>
                      <a:cubicBezTo>
                        <a:pt x="276928" y="51639"/>
                        <a:pt x="276976" y="51651"/>
                        <a:pt x="277035" y="51651"/>
                      </a:cubicBezTo>
                      <a:cubicBezTo>
                        <a:pt x="277155" y="51651"/>
                        <a:pt x="277285" y="51579"/>
                        <a:pt x="277345" y="51472"/>
                      </a:cubicBezTo>
                      <a:cubicBezTo>
                        <a:pt x="278059" y="50103"/>
                        <a:pt x="278881" y="49186"/>
                        <a:pt x="279941" y="48615"/>
                      </a:cubicBezTo>
                      <a:cubicBezTo>
                        <a:pt x="280107" y="48519"/>
                        <a:pt x="280167" y="48317"/>
                        <a:pt x="280072" y="48150"/>
                      </a:cubicBezTo>
                      <a:cubicBezTo>
                        <a:pt x="280014" y="48035"/>
                        <a:pt x="279893" y="47965"/>
                        <a:pt x="279768" y="47965"/>
                      </a:cubicBezTo>
                      <a:close/>
                      <a:moveTo>
                        <a:pt x="148531" y="48364"/>
                      </a:moveTo>
                      <a:cubicBezTo>
                        <a:pt x="148415" y="48364"/>
                        <a:pt x="148304" y="48422"/>
                        <a:pt x="148234" y="48531"/>
                      </a:cubicBezTo>
                      <a:cubicBezTo>
                        <a:pt x="147555" y="49651"/>
                        <a:pt x="146686" y="50686"/>
                        <a:pt x="145662" y="51627"/>
                      </a:cubicBezTo>
                      <a:cubicBezTo>
                        <a:pt x="145531" y="51746"/>
                        <a:pt x="145519" y="51972"/>
                        <a:pt x="145650" y="52103"/>
                      </a:cubicBezTo>
                      <a:cubicBezTo>
                        <a:pt x="145710" y="52187"/>
                        <a:pt x="145805" y="52222"/>
                        <a:pt x="145900" y="52222"/>
                      </a:cubicBezTo>
                      <a:cubicBezTo>
                        <a:pt x="145983" y="52222"/>
                        <a:pt x="146067" y="52187"/>
                        <a:pt x="146138" y="52127"/>
                      </a:cubicBezTo>
                      <a:cubicBezTo>
                        <a:pt x="147210" y="51151"/>
                        <a:pt x="148115" y="50055"/>
                        <a:pt x="148829" y="48889"/>
                      </a:cubicBezTo>
                      <a:cubicBezTo>
                        <a:pt x="148924" y="48734"/>
                        <a:pt x="148877" y="48519"/>
                        <a:pt x="148710" y="48412"/>
                      </a:cubicBezTo>
                      <a:cubicBezTo>
                        <a:pt x="148653" y="48380"/>
                        <a:pt x="148591" y="48364"/>
                        <a:pt x="148531" y="48364"/>
                      </a:cubicBezTo>
                      <a:close/>
                      <a:moveTo>
                        <a:pt x="46764" y="50591"/>
                      </a:moveTo>
                      <a:cubicBezTo>
                        <a:pt x="46624" y="50591"/>
                        <a:pt x="46493" y="50679"/>
                        <a:pt x="46447" y="50817"/>
                      </a:cubicBezTo>
                      <a:cubicBezTo>
                        <a:pt x="46376" y="50996"/>
                        <a:pt x="46471" y="51186"/>
                        <a:pt x="46649" y="51258"/>
                      </a:cubicBezTo>
                      <a:cubicBezTo>
                        <a:pt x="47876" y="51722"/>
                        <a:pt x="49055" y="52377"/>
                        <a:pt x="50150" y="53210"/>
                      </a:cubicBezTo>
                      <a:cubicBezTo>
                        <a:pt x="50209" y="53258"/>
                        <a:pt x="50281" y="53282"/>
                        <a:pt x="50364" y="53282"/>
                      </a:cubicBezTo>
                      <a:cubicBezTo>
                        <a:pt x="50459" y="53282"/>
                        <a:pt x="50567" y="53234"/>
                        <a:pt x="50638" y="53151"/>
                      </a:cubicBezTo>
                      <a:cubicBezTo>
                        <a:pt x="50745" y="52996"/>
                        <a:pt x="50721" y="52782"/>
                        <a:pt x="50567" y="52663"/>
                      </a:cubicBezTo>
                      <a:cubicBezTo>
                        <a:pt x="49424" y="51794"/>
                        <a:pt x="48185" y="51103"/>
                        <a:pt x="46888" y="50615"/>
                      </a:cubicBezTo>
                      <a:cubicBezTo>
                        <a:pt x="46847" y="50599"/>
                        <a:pt x="46805" y="50591"/>
                        <a:pt x="46764" y="50591"/>
                      </a:cubicBezTo>
                      <a:close/>
                      <a:moveTo>
                        <a:pt x="124174" y="50136"/>
                      </a:moveTo>
                      <a:cubicBezTo>
                        <a:pt x="124095" y="50136"/>
                        <a:pt x="124014" y="50164"/>
                        <a:pt x="123945" y="50222"/>
                      </a:cubicBezTo>
                      <a:cubicBezTo>
                        <a:pt x="123802" y="50341"/>
                        <a:pt x="123778" y="50555"/>
                        <a:pt x="123909" y="50698"/>
                      </a:cubicBezTo>
                      <a:cubicBezTo>
                        <a:pt x="124838" y="51817"/>
                        <a:pt x="125850" y="52806"/>
                        <a:pt x="126910" y="53627"/>
                      </a:cubicBezTo>
                      <a:cubicBezTo>
                        <a:pt x="126981" y="53675"/>
                        <a:pt x="127052" y="53699"/>
                        <a:pt x="127124" y="53699"/>
                      </a:cubicBezTo>
                      <a:cubicBezTo>
                        <a:pt x="127231" y="53699"/>
                        <a:pt x="127326" y="53651"/>
                        <a:pt x="127398" y="53568"/>
                      </a:cubicBezTo>
                      <a:cubicBezTo>
                        <a:pt x="127517" y="53413"/>
                        <a:pt x="127481" y="53199"/>
                        <a:pt x="127338" y="53080"/>
                      </a:cubicBezTo>
                      <a:cubicBezTo>
                        <a:pt x="126314" y="52294"/>
                        <a:pt x="125338" y="51341"/>
                        <a:pt x="124433" y="50258"/>
                      </a:cubicBezTo>
                      <a:cubicBezTo>
                        <a:pt x="124367" y="50179"/>
                        <a:pt x="124272" y="50136"/>
                        <a:pt x="124174" y="50136"/>
                      </a:cubicBezTo>
                      <a:close/>
                      <a:moveTo>
                        <a:pt x="214916" y="50289"/>
                      </a:moveTo>
                      <a:cubicBezTo>
                        <a:pt x="214839" y="50289"/>
                        <a:pt x="214761" y="50313"/>
                        <a:pt x="214694" y="50365"/>
                      </a:cubicBezTo>
                      <a:cubicBezTo>
                        <a:pt x="213623" y="51222"/>
                        <a:pt x="212658" y="52258"/>
                        <a:pt x="211825" y="53449"/>
                      </a:cubicBezTo>
                      <a:cubicBezTo>
                        <a:pt x="211718" y="53603"/>
                        <a:pt x="211753" y="53818"/>
                        <a:pt x="211908" y="53925"/>
                      </a:cubicBezTo>
                      <a:cubicBezTo>
                        <a:pt x="211968" y="53972"/>
                        <a:pt x="212039" y="53996"/>
                        <a:pt x="212111" y="53996"/>
                      </a:cubicBezTo>
                      <a:cubicBezTo>
                        <a:pt x="212218" y="53996"/>
                        <a:pt x="212325" y="53937"/>
                        <a:pt x="212396" y="53842"/>
                      </a:cubicBezTo>
                      <a:cubicBezTo>
                        <a:pt x="213182" y="52710"/>
                        <a:pt x="214099" y="51710"/>
                        <a:pt x="215123" y="50901"/>
                      </a:cubicBezTo>
                      <a:cubicBezTo>
                        <a:pt x="215278" y="50782"/>
                        <a:pt x="215302" y="50567"/>
                        <a:pt x="215182" y="50413"/>
                      </a:cubicBezTo>
                      <a:cubicBezTo>
                        <a:pt x="215115" y="50331"/>
                        <a:pt x="215017" y="50289"/>
                        <a:pt x="214916" y="50289"/>
                      </a:cubicBezTo>
                      <a:close/>
                      <a:moveTo>
                        <a:pt x="34791" y="51620"/>
                      </a:moveTo>
                      <a:cubicBezTo>
                        <a:pt x="34736" y="51620"/>
                        <a:pt x="34679" y="51634"/>
                        <a:pt x="34624" y="51663"/>
                      </a:cubicBezTo>
                      <a:cubicBezTo>
                        <a:pt x="33374" y="52318"/>
                        <a:pt x="32219" y="53139"/>
                        <a:pt x="31207" y="54103"/>
                      </a:cubicBezTo>
                      <a:cubicBezTo>
                        <a:pt x="31064" y="54234"/>
                        <a:pt x="31064" y="54461"/>
                        <a:pt x="31195" y="54592"/>
                      </a:cubicBezTo>
                      <a:cubicBezTo>
                        <a:pt x="31267" y="54663"/>
                        <a:pt x="31350" y="54699"/>
                        <a:pt x="31445" y="54699"/>
                      </a:cubicBezTo>
                      <a:cubicBezTo>
                        <a:pt x="31529" y="54699"/>
                        <a:pt x="31612" y="54675"/>
                        <a:pt x="31683" y="54604"/>
                      </a:cubicBezTo>
                      <a:cubicBezTo>
                        <a:pt x="32648" y="53687"/>
                        <a:pt x="33743" y="52901"/>
                        <a:pt x="34946" y="52270"/>
                      </a:cubicBezTo>
                      <a:cubicBezTo>
                        <a:pt x="35112" y="52187"/>
                        <a:pt x="35184" y="51972"/>
                        <a:pt x="35089" y="51806"/>
                      </a:cubicBezTo>
                      <a:cubicBezTo>
                        <a:pt x="35031" y="51690"/>
                        <a:pt x="34915" y="51620"/>
                        <a:pt x="34791" y="51620"/>
                      </a:cubicBezTo>
                      <a:close/>
                      <a:moveTo>
                        <a:pt x="82133" y="52290"/>
                      </a:moveTo>
                      <a:cubicBezTo>
                        <a:pt x="82058" y="52290"/>
                        <a:pt x="81981" y="52315"/>
                        <a:pt x="81916" y="52365"/>
                      </a:cubicBezTo>
                      <a:cubicBezTo>
                        <a:pt x="81773" y="52484"/>
                        <a:pt x="81737" y="52699"/>
                        <a:pt x="81856" y="52853"/>
                      </a:cubicBezTo>
                      <a:cubicBezTo>
                        <a:pt x="82309" y="53425"/>
                        <a:pt x="82773" y="53984"/>
                        <a:pt x="83214" y="54544"/>
                      </a:cubicBezTo>
                      <a:cubicBezTo>
                        <a:pt x="83630" y="55056"/>
                        <a:pt x="84035" y="55568"/>
                        <a:pt x="84440" y="56080"/>
                      </a:cubicBezTo>
                      <a:cubicBezTo>
                        <a:pt x="84511" y="56163"/>
                        <a:pt x="84607" y="56211"/>
                        <a:pt x="84714" y="56211"/>
                      </a:cubicBezTo>
                      <a:cubicBezTo>
                        <a:pt x="84785" y="56211"/>
                        <a:pt x="84857" y="56187"/>
                        <a:pt x="84928" y="56139"/>
                      </a:cubicBezTo>
                      <a:cubicBezTo>
                        <a:pt x="85071" y="56020"/>
                        <a:pt x="85095" y="55806"/>
                        <a:pt x="84976" y="55651"/>
                      </a:cubicBezTo>
                      <a:cubicBezTo>
                        <a:pt x="84571" y="55139"/>
                        <a:pt x="84166" y="54627"/>
                        <a:pt x="83749" y="54103"/>
                      </a:cubicBezTo>
                      <a:cubicBezTo>
                        <a:pt x="83309" y="53556"/>
                        <a:pt x="82844" y="52996"/>
                        <a:pt x="82404" y="52425"/>
                      </a:cubicBezTo>
                      <a:cubicBezTo>
                        <a:pt x="82335" y="52336"/>
                        <a:pt x="82235" y="52290"/>
                        <a:pt x="82133" y="52290"/>
                      </a:cubicBezTo>
                      <a:close/>
                      <a:moveTo>
                        <a:pt x="142573" y="53960"/>
                      </a:moveTo>
                      <a:cubicBezTo>
                        <a:pt x="142513" y="53960"/>
                        <a:pt x="142453" y="53976"/>
                        <a:pt x="142400" y="54008"/>
                      </a:cubicBezTo>
                      <a:cubicBezTo>
                        <a:pt x="142340" y="54032"/>
                        <a:pt x="142292" y="54068"/>
                        <a:pt x="142245" y="54092"/>
                      </a:cubicBezTo>
                      <a:cubicBezTo>
                        <a:pt x="141078" y="54758"/>
                        <a:pt x="139887" y="55258"/>
                        <a:pt x="138685" y="55580"/>
                      </a:cubicBezTo>
                      <a:cubicBezTo>
                        <a:pt x="138506" y="55639"/>
                        <a:pt x="138399" y="55818"/>
                        <a:pt x="138447" y="56008"/>
                      </a:cubicBezTo>
                      <a:cubicBezTo>
                        <a:pt x="138494" y="56163"/>
                        <a:pt x="138625" y="56258"/>
                        <a:pt x="138780" y="56258"/>
                      </a:cubicBezTo>
                      <a:cubicBezTo>
                        <a:pt x="138804" y="56258"/>
                        <a:pt x="138840" y="56258"/>
                        <a:pt x="138863" y="56247"/>
                      </a:cubicBezTo>
                      <a:cubicBezTo>
                        <a:pt x="140114" y="55913"/>
                        <a:pt x="141364" y="55389"/>
                        <a:pt x="142578" y="54699"/>
                      </a:cubicBezTo>
                      <a:cubicBezTo>
                        <a:pt x="142638" y="54663"/>
                        <a:pt x="142685" y="54627"/>
                        <a:pt x="142745" y="54604"/>
                      </a:cubicBezTo>
                      <a:cubicBezTo>
                        <a:pt x="142912" y="54508"/>
                        <a:pt x="142959" y="54294"/>
                        <a:pt x="142864" y="54127"/>
                      </a:cubicBezTo>
                      <a:cubicBezTo>
                        <a:pt x="142801" y="54018"/>
                        <a:pt x="142687" y="53960"/>
                        <a:pt x="142573" y="53960"/>
                      </a:cubicBezTo>
                      <a:close/>
                      <a:moveTo>
                        <a:pt x="233428" y="52703"/>
                      </a:moveTo>
                      <a:cubicBezTo>
                        <a:pt x="233346" y="52703"/>
                        <a:pt x="233263" y="52733"/>
                        <a:pt x="233197" y="52794"/>
                      </a:cubicBezTo>
                      <a:cubicBezTo>
                        <a:pt x="233066" y="52925"/>
                        <a:pt x="233054" y="53139"/>
                        <a:pt x="233185" y="53282"/>
                      </a:cubicBezTo>
                      <a:cubicBezTo>
                        <a:pt x="234066" y="54234"/>
                        <a:pt x="234887" y="55330"/>
                        <a:pt x="235626" y="56520"/>
                      </a:cubicBezTo>
                      <a:cubicBezTo>
                        <a:pt x="235697" y="56628"/>
                        <a:pt x="235804" y="56675"/>
                        <a:pt x="235923" y="56675"/>
                      </a:cubicBezTo>
                      <a:cubicBezTo>
                        <a:pt x="235983" y="56675"/>
                        <a:pt x="236042" y="56663"/>
                        <a:pt x="236102" y="56628"/>
                      </a:cubicBezTo>
                      <a:cubicBezTo>
                        <a:pt x="236268" y="56532"/>
                        <a:pt x="236316" y="56318"/>
                        <a:pt x="236209" y="56151"/>
                      </a:cubicBezTo>
                      <a:cubicBezTo>
                        <a:pt x="235459" y="54925"/>
                        <a:pt x="234602" y="53806"/>
                        <a:pt x="233685" y="52818"/>
                      </a:cubicBezTo>
                      <a:cubicBezTo>
                        <a:pt x="233615" y="52741"/>
                        <a:pt x="233522" y="52703"/>
                        <a:pt x="233428" y="52703"/>
                      </a:cubicBezTo>
                      <a:close/>
                      <a:moveTo>
                        <a:pt x="130683" y="55078"/>
                      </a:moveTo>
                      <a:cubicBezTo>
                        <a:pt x="130546" y="55078"/>
                        <a:pt x="130416" y="55159"/>
                        <a:pt x="130362" y="55294"/>
                      </a:cubicBezTo>
                      <a:cubicBezTo>
                        <a:pt x="130291" y="55473"/>
                        <a:pt x="130374" y="55675"/>
                        <a:pt x="130553" y="55747"/>
                      </a:cubicBezTo>
                      <a:cubicBezTo>
                        <a:pt x="131886" y="56282"/>
                        <a:pt x="133279" y="56604"/>
                        <a:pt x="134672" y="56687"/>
                      </a:cubicBezTo>
                      <a:lnTo>
                        <a:pt x="134684" y="56687"/>
                      </a:lnTo>
                      <a:cubicBezTo>
                        <a:pt x="134875" y="56687"/>
                        <a:pt x="135018" y="56544"/>
                        <a:pt x="135030" y="56366"/>
                      </a:cubicBezTo>
                      <a:cubicBezTo>
                        <a:pt x="135041" y="56175"/>
                        <a:pt x="134899" y="56008"/>
                        <a:pt x="134708" y="55997"/>
                      </a:cubicBezTo>
                      <a:cubicBezTo>
                        <a:pt x="133387" y="55925"/>
                        <a:pt x="132077" y="55616"/>
                        <a:pt x="130815" y="55104"/>
                      </a:cubicBezTo>
                      <a:cubicBezTo>
                        <a:pt x="130772" y="55086"/>
                        <a:pt x="130727" y="55078"/>
                        <a:pt x="130683" y="55078"/>
                      </a:cubicBezTo>
                      <a:close/>
                      <a:moveTo>
                        <a:pt x="167879" y="52866"/>
                      </a:moveTo>
                      <a:cubicBezTo>
                        <a:pt x="167749" y="52866"/>
                        <a:pt x="167629" y="52936"/>
                        <a:pt x="167569" y="53056"/>
                      </a:cubicBezTo>
                      <a:cubicBezTo>
                        <a:pt x="166891" y="54401"/>
                        <a:pt x="166414" y="55687"/>
                        <a:pt x="166117" y="56985"/>
                      </a:cubicBezTo>
                      <a:cubicBezTo>
                        <a:pt x="166069" y="57175"/>
                        <a:pt x="166188" y="57366"/>
                        <a:pt x="166367" y="57401"/>
                      </a:cubicBezTo>
                      <a:cubicBezTo>
                        <a:pt x="166403" y="57413"/>
                        <a:pt x="166426" y="57413"/>
                        <a:pt x="166450" y="57413"/>
                      </a:cubicBezTo>
                      <a:cubicBezTo>
                        <a:pt x="166605" y="57413"/>
                        <a:pt x="166748" y="57306"/>
                        <a:pt x="166784" y="57140"/>
                      </a:cubicBezTo>
                      <a:cubicBezTo>
                        <a:pt x="167069" y="55889"/>
                        <a:pt x="167522" y="54651"/>
                        <a:pt x="168177" y="53365"/>
                      </a:cubicBezTo>
                      <a:cubicBezTo>
                        <a:pt x="168272" y="53199"/>
                        <a:pt x="168200" y="52984"/>
                        <a:pt x="168034" y="52901"/>
                      </a:cubicBezTo>
                      <a:cubicBezTo>
                        <a:pt x="167983" y="52877"/>
                        <a:pt x="167930" y="52866"/>
                        <a:pt x="167879" y="52866"/>
                      </a:cubicBezTo>
                      <a:close/>
                      <a:moveTo>
                        <a:pt x="275549" y="54806"/>
                      </a:moveTo>
                      <a:cubicBezTo>
                        <a:pt x="275398" y="54806"/>
                        <a:pt x="275253" y="54896"/>
                        <a:pt x="275214" y="55044"/>
                      </a:cubicBezTo>
                      <a:cubicBezTo>
                        <a:pt x="274976" y="55782"/>
                        <a:pt x="274738" y="56568"/>
                        <a:pt x="274488" y="57390"/>
                      </a:cubicBezTo>
                      <a:cubicBezTo>
                        <a:pt x="274333" y="57913"/>
                        <a:pt x="274178" y="58449"/>
                        <a:pt x="274011" y="58997"/>
                      </a:cubicBezTo>
                      <a:cubicBezTo>
                        <a:pt x="273952" y="59187"/>
                        <a:pt x="274059" y="59378"/>
                        <a:pt x="274237" y="59437"/>
                      </a:cubicBezTo>
                      <a:cubicBezTo>
                        <a:pt x="274273" y="59437"/>
                        <a:pt x="274297" y="59449"/>
                        <a:pt x="274333" y="59449"/>
                      </a:cubicBezTo>
                      <a:cubicBezTo>
                        <a:pt x="274488" y="59449"/>
                        <a:pt x="274618" y="59354"/>
                        <a:pt x="274666" y="59199"/>
                      </a:cubicBezTo>
                      <a:cubicBezTo>
                        <a:pt x="274833" y="58652"/>
                        <a:pt x="274999" y="58116"/>
                        <a:pt x="275154" y="57592"/>
                      </a:cubicBezTo>
                      <a:cubicBezTo>
                        <a:pt x="275404" y="56770"/>
                        <a:pt x="275631" y="55985"/>
                        <a:pt x="275869" y="55258"/>
                      </a:cubicBezTo>
                      <a:cubicBezTo>
                        <a:pt x="275928" y="55068"/>
                        <a:pt x="275821" y="54877"/>
                        <a:pt x="275642" y="54818"/>
                      </a:cubicBezTo>
                      <a:cubicBezTo>
                        <a:pt x="275612" y="54810"/>
                        <a:pt x="275580" y="54806"/>
                        <a:pt x="275549" y="54806"/>
                      </a:cubicBezTo>
                      <a:close/>
                      <a:moveTo>
                        <a:pt x="53280" y="55501"/>
                      </a:moveTo>
                      <a:cubicBezTo>
                        <a:pt x="53206" y="55501"/>
                        <a:pt x="53131" y="55523"/>
                        <a:pt x="53067" y="55568"/>
                      </a:cubicBezTo>
                      <a:cubicBezTo>
                        <a:pt x="52924" y="55687"/>
                        <a:pt x="52888" y="55901"/>
                        <a:pt x="53007" y="56056"/>
                      </a:cubicBezTo>
                      <a:cubicBezTo>
                        <a:pt x="53829" y="57104"/>
                        <a:pt x="54543" y="58271"/>
                        <a:pt x="55115" y="59509"/>
                      </a:cubicBezTo>
                      <a:cubicBezTo>
                        <a:pt x="55174" y="59628"/>
                        <a:pt x="55305" y="59711"/>
                        <a:pt x="55436" y="59711"/>
                      </a:cubicBezTo>
                      <a:cubicBezTo>
                        <a:pt x="55484" y="59711"/>
                        <a:pt x="55532" y="59699"/>
                        <a:pt x="55579" y="59676"/>
                      </a:cubicBezTo>
                      <a:cubicBezTo>
                        <a:pt x="55746" y="59592"/>
                        <a:pt x="55817" y="59390"/>
                        <a:pt x="55746" y="59223"/>
                      </a:cubicBezTo>
                      <a:cubicBezTo>
                        <a:pt x="55139" y="57925"/>
                        <a:pt x="54412" y="56723"/>
                        <a:pt x="53555" y="55627"/>
                      </a:cubicBezTo>
                      <a:cubicBezTo>
                        <a:pt x="53486" y="55544"/>
                        <a:pt x="53384" y="55501"/>
                        <a:pt x="53280" y="55501"/>
                      </a:cubicBezTo>
                      <a:close/>
                      <a:moveTo>
                        <a:pt x="210181" y="56947"/>
                      </a:moveTo>
                      <a:cubicBezTo>
                        <a:pt x="210044" y="56947"/>
                        <a:pt x="209915" y="57028"/>
                        <a:pt x="209860" y="57163"/>
                      </a:cubicBezTo>
                      <a:cubicBezTo>
                        <a:pt x="209694" y="57604"/>
                        <a:pt x="209527" y="58068"/>
                        <a:pt x="209384" y="58533"/>
                      </a:cubicBezTo>
                      <a:cubicBezTo>
                        <a:pt x="209110" y="59390"/>
                        <a:pt x="208813" y="60247"/>
                        <a:pt x="208479" y="61057"/>
                      </a:cubicBezTo>
                      <a:cubicBezTo>
                        <a:pt x="208408" y="61223"/>
                        <a:pt x="208503" y="61426"/>
                        <a:pt x="208670" y="61497"/>
                      </a:cubicBezTo>
                      <a:cubicBezTo>
                        <a:pt x="208717" y="61521"/>
                        <a:pt x="208765" y="61521"/>
                        <a:pt x="208801" y="61521"/>
                      </a:cubicBezTo>
                      <a:cubicBezTo>
                        <a:pt x="208944" y="61521"/>
                        <a:pt x="209075" y="61450"/>
                        <a:pt x="209122" y="61307"/>
                      </a:cubicBezTo>
                      <a:cubicBezTo>
                        <a:pt x="209456" y="60485"/>
                        <a:pt x="209765" y="59616"/>
                        <a:pt x="210039" y="58735"/>
                      </a:cubicBezTo>
                      <a:cubicBezTo>
                        <a:pt x="210182" y="58283"/>
                        <a:pt x="210337" y="57842"/>
                        <a:pt x="210503" y="57413"/>
                      </a:cubicBezTo>
                      <a:cubicBezTo>
                        <a:pt x="210575" y="57235"/>
                        <a:pt x="210491" y="57044"/>
                        <a:pt x="210313" y="56973"/>
                      </a:cubicBezTo>
                      <a:cubicBezTo>
                        <a:pt x="210270" y="56956"/>
                        <a:pt x="210225" y="56947"/>
                        <a:pt x="210181" y="56947"/>
                      </a:cubicBezTo>
                      <a:close/>
                      <a:moveTo>
                        <a:pt x="28861" y="57225"/>
                      </a:moveTo>
                      <a:cubicBezTo>
                        <a:pt x="28746" y="57225"/>
                        <a:pt x="28637" y="57283"/>
                        <a:pt x="28576" y="57390"/>
                      </a:cubicBezTo>
                      <a:cubicBezTo>
                        <a:pt x="27897" y="58497"/>
                        <a:pt x="27290" y="59723"/>
                        <a:pt x="26718" y="61140"/>
                      </a:cubicBezTo>
                      <a:cubicBezTo>
                        <a:pt x="26647" y="61319"/>
                        <a:pt x="26730" y="61521"/>
                        <a:pt x="26909" y="61581"/>
                      </a:cubicBezTo>
                      <a:cubicBezTo>
                        <a:pt x="26945" y="61604"/>
                        <a:pt x="26992" y="61616"/>
                        <a:pt x="27040" y="61616"/>
                      </a:cubicBezTo>
                      <a:cubicBezTo>
                        <a:pt x="27171" y="61616"/>
                        <a:pt x="27302" y="61533"/>
                        <a:pt x="27349" y="61390"/>
                      </a:cubicBezTo>
                      <a:cubicBezTo>
                        <a:pt x="27909" y="60009"/>
                        <a:pt x="28504" y="58818"/>
                        <a:pt x="29159" y="57747"/>
                      </a:cubicBezTo>
                      <a:cubicBezTo>
                        <a:pt x="29266" y="57592"/>
                        <a:pt x="29207" y="57378"/>
                        <a:pt x="29052" y="57282"/>
                      </a:cubicBezTo>
                      <a:cubicBezTo>
                        <a:pt x="28992" y="57244"/>
                        <a:pt x="28925" y="57225"/>
                        <a:pt x="28861" y="57225"/>
                      </a:cubicBezTo>
                      <a:close/>
                      <a:moveTo>
                        <a:pt x="87150" y="58856"/>
                      </a:moveTo>
                      <a:cubicBezTo>
                        <a:pt x="87086" y="58856"/>
                        <a:pt x="87021" y="58874"/>
                        <a:pt x="86964" y="58914"/>
                      </a:cubicBezTo>
                      <a:cubicBezTo>
                        <a:pt x="86797" y="59009"/>
                        <a:pt x="86762" y="59223"/>
                        <a:pt x="86857" y="59390"/>
                      </a:cubicBezTo>
                      <a:cubicBezTo>
                        <a:pt x="87690" y="60664"/>
                        <a:pt x="88309" y="61831"/>
                        <a:pt x="88726" y="62974"/>
                      </a:cubicBezTo>
                      <a:cubicBezTo>
                        <a:pt x="88786" y="63105"/>
                        <a:pt x="88917" y="63200"/>
                        <a:pt x="89048" y="63200"/>
                      </a:cubicBezTo>
                      <a:cubicBezTo>
                        <a:pt x="89095" y="63200"/>
                        <a:pt x="89131" y="63188"/>
                        <a:pt x="89179" y="63176"/>
                      </a:cubicBezTo>
                      <a:cubicBezTo>
                        <a:pt x="89345" y="63105"/>
                        <a:pt x="89441" y="62914"/>
                        <a:pt x="89369" y="62735"/>
                      </a:cubicBezTo>
                      <a:cubicBezTo>
                        <a:pt x="88929" y="61545"/>
                        <a:pt x="88298" y="60330"/>
                        <a:pt x="87440" y="59009"/>
                      </a:cubicBezTo>
                      <a:cubicBezTo>
                        <a:pt x="87372" y="58911"/>
                        <a:pt x="87262" y="58856"/>
                        <a:pt x="87150" y="58856"/>
                      </a:cubicBezTo>
                      <a:close/>
                      <a:moveTo>
                        <a:pt x="237804" y="59667"/>
                      </a:moveTo>
                      <a:cubicBezTo>
                        <a:pt x="237757" y="59667"/>
                        <a:pt x="237709" y="59677"/>
                        <a:pt x="237661" y="59699"/>
                      </a:cubicBezTo>
                      <a:cubicBezTo>
                        <a:pt x="237483" y="59771"/>
                        <a:pt x="237400" y="59973"/>
                        <a:pt x="237471" y="60140"/>
                      </a:cubicBezTo>
                      <a:cubicBezTo>
                        <a:pt x="237971" y="61354"/>
                        <a:pt x="238412" y="62664"/>
                        <a:pt x="238781" y="64009"/>
                      </a:cubicBezTo>
                      <a:cubicBezTo>
                        <a:pt x="238816" y="64164"/>
                        <a:pt x="238959" y="64271"/>
                        <a:pt x="239114" y="64271"/>
                      </a:cubicBezTo>
                      <a:cubicBezTo>
                        <a:pt x="239138" y="64271"/>
                        <a:pt x="239174" y="64259"/>
                        <a:pt x="239197" y="64259"/>
                      </a:cubicBezTo>
                      <a:cubicBezTo>
                        <a:pt x="239376" y="64212"/>
                        <a:pt x="239495" y="64021"/>
                        <a:pt x="239447" y="63831"/>
                      </a:cubicBezTo>
                      <a:cubicBezTo>
                        <a:pt x="239078" y="62450"/>
                        <a:pt x="238626" y="61128"/>
                        <a:pt x="238114" y="59878"/>
                      </a:cubicBezTo>
                      <a:cubicBezTo>
                        <a:pt x="238053" y="59747"/>
                        <a:pt x="237934" y="59667"/>
                        <a:pt x="237804" y="59667"/>
                      </a:cubicBezTo>
                      <a:close/>
                      <a:moveTo>
                        <a:pt x="166127" y="60818"/>
                      </a:moveTo>
                      <a:cubicBezTo>
                        <a:pt x="166120" y="60818"/>
                        <a:pt x="166112" y="60818"/>
                        <a:pt x="166105" y="60819"/>
                      </a:cubicBezTo>
                      <a:cubicBezTo>
                        <a:pt x="165914" y="60830"/>
                        <a:pt x="165772" y="60997"/>
                        <a:pt x="165783" y="61188"/>
                      </a:cubicBezTo>
                      <a:cubicBezTo>
                        <a:pt x="165867" y="62521"/>
                        <a:pt x="166153" y="63914"/>
                        <a:pt x="166617" y="65307"/>
                      </a:cubicBezTo>
                      <a:cubicBezTo>
                        <a:pt x="166665" y="65450"/>
                        <a:pt x="166795" y="65545"/>
                        <a:pt x="166938" y="65545"/>
                      </a:cubicBezTo>
                      <a:cubicBezTo>
                        <a:pt x="166974" y="65545"/>
                        <a:pt x="167010" y="65545"/>
                        <a:pt x="167046" y="65533"/>
                      </a:cubicBezTo>
                      <a:cubicBezTo>
                        <a:pt x="167224" y="65474"/>
                        <a:pt x="167331" y="65271"/>
                        <a:pt x="167272" y="65093"/>
                      </a:cubicBezTo>
                      <a:cubicBezTo>
                        <a:pt x="166819" y="63747"/>
                        <a:pt x="166557" y="62414"/>
                        <a:pt x="166462" y="61140"/>
                      </a:cubicBezTo>
                      <a:cubicBezTo>
                        <a:pt x="166451" y="60957"/>
                        <a:pt x="166307" y="60818"/>
                        <a:pt x="166127" y="60818"/>
                      </a:cubicBezTo>
                      <a:close/>
                      <a:moveTo>
                        <a:pt x="273057" y="62682"/>
                      </a:moveTo>
                      <a:cubicBezTo>
                        <a:pt x="272915" y="62682"/>
                        <a:pt x="272782" y="62771"/>
                        <a:pt x="272725" y="62914"/>
                      </a:cubicBezTo>
                      <a:cubicBezTo>
                        <a:pt x="272344" y="64033"/>
                        <a:pt x="271987" y="65236"/>
                        <a:pt x="271618" y="66510"/>
                      </a:cubicBezTo>
                      <a:lnTo>
                        <a:pt x="271511" y="66879"/>
                      </a:lnTo>
                      <a:cubicBezTo>
                        <a:pt x="271463" y="67069"/>
                        <a:pt x="271559" y="67260"/>
                        <a:pt x="271749" y="67307"/>
                      </a:cubicBezTo>
                      <a:cubicBezTo>
                        <a:pt x="271785" y="67319"/>
                        <a:pt x="271809" y="67319"/>
                        <a:pt x="271844" y="67319"/>
                      </a:cubicBezTo>
                      <a:cubicBezTo>
                        <a:pt x="271987" y="67319"/>
                        <a:pt x="272130" y="67224"/>
                        <a:pt x="272178" y="67081"/>
                      </a:cubicBezTo>
                      <a:lnTo>
                        <a:pt x="272285" y="66712"/>
                      </a:lnTo>
                      <a:cubicBezTo>
                        <a:pt x="272654" y="65438"/>
                        <a:pt x="272999" y="64248"/>
                        <a:pt x="273380" y="63140"/>
                      </a:cubicBezTo>
                      <a:cubicBezTo>
                        <a:pt x="273440" y="62962"/>
                        <a:pt x="273345" y="62771"/>
                        <a:pt x="273166" y="62700"/>
                      </a:cubicBezTo>
                      <a:cubicBezTo>
                        <a:pt x="273130" y="62688"/>
                        <a:pt x="273093" y="62682"/>
                        <a:pt x="273057" y="62682"/>
                      </a:cubicBezTo>
                      <a:close/>
                      <a:moveTo>
                        <a:pt x="56755" y="62927"/>
                      </a:moveTo>
                      <a:cubicBezTo>
                        <a:pt x="56728" y="62927"/>
                        <a:pt x="56701" y="62931"/>
                        <a:pt x="56675" y="62938"/>
                      </a:cubicBezTo>
                      <a:cubicBezTo>
                        <a:pt x="56484" y="62974"/>
                        <a:pt x="56365" y="63164"/>
                        <a:pt x="56413" y="63343"/>
                      </a:cubicBezTo>
                      <a:cubicBezTo>
                        <a:pt x="56496" y="63771"/>
                        <a:pt x="56579" y="64200"/>
                        <a:pt x="56639" y="64617"/>
                      </a:cubicBezTo>
                      <a:cubicBezTo>
                        <a:pt x="56770" y="65581"/>
                        <a:pt x="56936" y="66522"/>
                        <a:pt x="57127" y="67415"/>
                      </a:cubicBezTo>
                      <a:cubicBezTo>
                        <a:pt x="57163" y="67569"/>
                        <a:pt x="57306" y="67677"/>
                        <a:pt x="57472" y="67677"/>
                      </a:cubicBezTo>
                      <a:lnTo>
                        <a:pt x="57544" y="67677"/>
                      </a:lnTo>
                      <a:cubicBezTo>
                        <a:pt x="57722" y="67629"/>
                        <a:pt x="57841" y="67450"/>
                        <a:pt x="57806" y="67260"/>
                      </a:cubicBezTo>
                      <a:cubicBezTo>
                        <a:pt x="57615" y="66391"/>
                        <a:pt x="57448" y="65462"/>
                        <a:pt x="57317" y="64521"/>
                      </a:cubicBezTo>
                      <a:cubicBezTo>
                        <a:pt x="57258" y="64081"/>
                        <a:pt x="57175" y="63640"/>
                        <a:pt x="57079" y="63200"/>
                      </a:cubicBezTo>
                      <a:cubicBezTo>
                        <a:pt x="57049" y="63038"/>
                        <a:pt x="56907" y="62927"/>
                        <a:pt x="56755" y="62927"/>
                      </a:cubicBezTo>
                      <a:close/>
                      <a:moveTo>
                        <a:pt x="207010" y="64547"/>
                      </a:moveTo>
                      <a:cubicBezTo>
                        <a:pt x="206888" y="64547"/>
                        <a:pt x="206770" y="64611"/>
                        <a:pt x="206705" y="64724"/>
                      </a:cubicBezTo>
                      <a:cubicBezTo>
                        <a:pt x="206027" y="65926"/>
                        <a:pt x="205253" y="67057"/>
                        <a:pt x="204419" y="68093"/>
                      </a:cubicBezTo>
                      <a:cubicBezTo>
                        <a:pt x="204300" y="68248"/>
                        <a:pt x="204324" y="68462"/>
                        <a:pt x="204479" y="68581"/>
                      </a:cubicBezTo>
                      <a:cubicBezTo>
                        <a:pt x="204538" y="68629"/>
                        <a:pt x="204622" y="68653"/>
                        <a:pt x="204693" y="68653"/>
                      </a:cubicBezTo>
                      <a:cubicBezTo>
                        <a:pt x="204788" y="68653"/>
                        <a:pt x="204895" y="68605"/>
                        <a:pt x="204955" y="68522"/>
                      </a:cubicBezTo>
                      <a:cubicBezTo>
                        <a:pt x="205812" y="67462"/>
                        <a:pt x="206610" y="66295"/>
                        <a:pt x="207312" y="65069"/>
                      </a:cubicBezTo>
                      <a:cubicBezTo>
                        <a:pt x="207408" y="64902"/>
                        <a:pt x="207348" y="64688"/>
                        <a:pt x="207181" y="64593"/>
                      </a:cubicBezTo>
                      <a:cubicBezTo>
                        <a:pt x="207127" y="64562"/>
                        <a:pt x="207069" y="64547"/>
                        <a:pt x="207010" y="64547"/>
                      </a:cubicBezTo>
                      <a:close/>
                      <a:moveTo>
                        <a:pt x="25697" y="64831"/>
                      </a:moveTo>
                      <a:cubicBezTo>
                        <a:pt x="25549" y="64831"/>
                        <a:pt x="25410" y="64921"/>
                        <a:pt x="25361" y="65069"/>
                      </a:cubicBezTo>
                      <a:cubicBezTo>
                        <a:pt x="25171" y="65724"/>
                        <a:pt x="24980" y="66355"/>
                        <a:pt x="24802" y="66986"/>
                      </a:cubicBezTo>
                      <a:cubicBezTo>
                        <a:pt x="24599" y="67700"/>
                        <a:pt x="24397" y="68379"/>
                        <a:pt x="24194" y="69034"/>
                      </a:cubicBezTo>
                      <a:cubicBezTo>
                        <a:pt x="24135" y="69224"/>
                        <a:pt x="24242" y="69415"/>
                        <a:pt x="24421" y="69462"/>
                      </a:cubicBezTo>
                      <a:cubicBezTo>
                        <a:pt x="24456" y="69474"/>
                        <a:pt x="24492" y="69486"/>
                        <a:pt x="24528" y="69486"/>
                      </a:cubicBezTo>
                      <a:cubicBezTo>
                        <a:pt x="24671" y="69486"/>
                        <a:pt x="24802" y="69391"/>
                        <a:pt x="24849" y="69236"/>
                      </a:cubicBezTo>
                      <a:cubicBezTo>
                        <a:pt x="25052" y="68570"/>
                        <a:pt x="25254" y="67891"/>
                        <a:pt x="25468" y="67176"/>
                      </a:cubicBezTo>
                      <a:cubicBezTo>
                        <a:pt x="25647" y="66557"/>
                        <a:pt x="25825" y="65914"/>
                        <a:pt x="26028" y="65271"/>
                      </a:cubicBezTo>
                      <a:cubicBezTo>
                        <a:pt x="26075" y="65093"/>
                        <a:pt x="25980" y="64902"/>
                        <a:pt x="25790" y="64843"/>
                      </a:cubicBezTo>
                      <a:cubicBezTo>
                        <a:pt x="25759" y="64835"/>
                        <a:pt x="25728" y="64831"/>
                        <a:pt x="25697" y="64831"/>
                      </a:cubicBezTo>
                      <a:close/>
                      <a:moveTo>
                        <a:pt x="89853" y="66533"/>
                      </a:moveTo>
                      <a:cubicBezTo>
                        <a:pt x="89846" y="66533"/>
                        <a:pt x="89840" y="66533"/>
                        <a:pt x="89833" y="66534"/>
                      </a:cubicBezTo>
                      <a:cubicBezTo>
                        <a:pt x="89643" y="66534"/>
                        <a:pt x="89488" y="66688"/>
                        <a:pt x="89488" y="66879"/>
                      </a:cubicBezTo>
                      <a:cubicBezTo>
                        <a:pt x="89488" y="66938"/>
                        <a:pt x="89488" y="66998"/>
                        <a:pt x="89488" y="67057"/>
                      </a:cubicBezTo>
                      <a:cubicBezTo>
                        <a:pt x="89488" y="68296"/>
                        <a:pt x="89298" y="69534"/>
                        <a:pt x="88881" y="70844"/>
                      </a:cubicBezTo>
                      <a:cubicBezTo>
                        <a:pt x="88833" y="71022"/>
                        <a:pt x="88929" y="71213"/>
                        <a:pt x="89119" y="71272"/>
                      </a:cubicBezTo>
                      <a:cubicBezTo>
                        <a:pt x="89143" y="71284"/>
                        <a:pt x="89179" y="71284"/>
                        <a:pt x="89214" y="71284"/>
                      </a:cubicBezTo>
                      <a:cubicBezTo>
                        <a:pt x="89357" y="71284"/>
                        <a:pt x="89500" y="71189"/>
                        <a:pt x="89548" y="71046"/>
                      </a:cubicBezTo>
                      <a:cubicBezTo>
                        <a:pt x="89964" y="69689"/>
                        <a:pt x="90179" y="68343"/>
                        <a:pt x="90179" y="67057"/>
                      </a:cubicBezTo>
                      <a:cubicBezTo>
                        <a:pt x="90179" y="66998"/>
                        <a:pt x="90179" y="66938"/>
                        <a:pt x="90179" y="66867"/>
                      </a:cubicBezTo>
                      <a:cubicBezTo>
                        <a:pt x="90179" y="66683"/>
                        <a:pt x="90024" y="66533"/>
                        <a:pt x="89853" y="66533"/>
                      </a:cubicBezTo>
                      <a:close/>
                      <a:moveTo>
                        <a:pt x="168754" y="68553"/>
                      </a:moveTo>
                      <a:cubicBezTo>
                        <a:pt x="168687" y="68553"/>
                        <a:pt x="168619" y="68570"/>
                        <a:pt x="168558" y="68605"/>
                      </a:cubicBezTo>
                      <a:cubicBezTo>
                        <a:pt x="168403" y="68712"/>
                        <a:pt x="168367" y="68927"/>
                        <a:pt x="168474" y="69093"/>
                      </a:cubicBezTo>
                      <a:cubicBezTo>
                        <a:pt x="169236" y="70224"/>
                        <a:pt x="170177" y="71284"/>
                        <a:pt x="171260" y="72237"/>
                      </a:cubicBezTo>
                      <a:cubicBezTo>
                        <a:pt x="171320" y="72296"/>
                        <a:pt x="171403" y="72320"/>
                        <a:pt x="171487" y="72320"/>
                      </a:cubicBezTo>
                      <a:cubicBezTo>
                        <a:pt x="171582" y="72320"/>
                        <a:pt x="171677" y="72284"/>
                        <a:pt x="171748" y="72201"/>
                      </a:cubicBezTo>
                      <a:cubicBezTo>
                        <a:pt x="171868" y="72070"/>
                        <a:pt x="171856" y="71844"/>
                        <a:pt x="171713" y="71725"/>
                      </a:cubicBezTo>
                      <a:cubicBezTo>
                        <a:pt x="170677" y="70808"/>
                        <a:pt x="169784" y="69796"/>
                        <a:pt x="169046" y="68700"/>
                      </a:cubicBezTo>
                      <a:cubicBezTo>
                        <a:pt x="168978" y="68603"/>
                        <a:pt x="168868" y="68553"/>
                        <a:pt x="168754" y="68553"/>
                      </a:cubicBezTo>
                      <a:close/>
                      <a:moveTo>
                        <a:pt x="239959" y="67623"/>
                      </a:moveTo>
                      <a:cubicBezTo>
                        <a:pt x="239940" y="67623"/>
                        <a:pt x="239920" y="67625"/>
                        <a:pt x="239900" y="67629"/>
                      </a:cubicBezTo>
                      <a:cubicBezTo>
                        <a:pt x="239709" y="67653"/>
                        <a:pt x="239578" y="67831"/>
                        <a:pt x="239602" y="68022"/>
                      </a:cubicBezTo>
                      <a:cubicBezTo>
                        <a:pt x="239662" y="68391"/>
                        <a:pt x="239709" y="68772"/>
                        <a:pt x="239757" y="69153"/>
                      </a:cubicBezTo>
                      <a:cubicBezTo>
                        <a:pt x="239888" y="70153"/>
                        <a:pt x="240090" y="71141"/>
                        <a:pt x="240388" y="72118"/>
                      </a:cubicBezTo>
                      <a:cubicBezTo>
                        <a:pt x="240436" y="72272"/>
                        <a:pt x="240567" y="72368"/>
                        <a:pt x="240721" y="72368"/>
                      </a:cubicBezTo>
                      <a:cubicBezTo>
                        <a:pt x="240745" y="72368"/>
                        <a:pt x="240781" y="72356"/>
                        <a:pt x="240817" y="72344"/>
                      </a:cubicBezTo>
                      <a:cubicBezTo>
                        <a:pt x="240995" y="72296"/>
                        <a:pt x="241102" y="72106"/>
                        <a:pt x="241043" y="71915"/>
                      </a:cubicBezTo>
                      <a:cubicBezTo>
                        <a:pt x="240769" y="70986"/>
                        <a:pt x="240567" y="70022"/>
                        <a:pt x="240448" y="69070"/>
                      </a:cubicBezTo>
                      <a:cubicBezTo>
                        <a:pt x="240400" y="68677"/>
                        <a:pt x="240340" y="68296"/>
                        <a:pt x="240281" y="67915"/>
                      </a:cubicBezTo>
                      <a:cubicBezTo>
                        <a:pt x="240260" y="67745"/>
                        <a:pt x="240116" y="67623"/>
                        <a:pt x="239959" y="67623"/>
                      </a:cubicBezTo>
                      <a:close/>
                      <a:moveTo>
                        <a:pt x="201853" y="70955"/>
                      </a:moveTo>
                      <a:cubicBezTo>
                        <a:pt x="201770" y="70955"/>
                        <a:pt x="201688" y="70985"/>
                        <a:pt x="201621" y="71046"/>
                      </a:cubicBezTo>
                      <a:cubicBezTo>
                        <a:pt x="200609" y="71951"/>
                        <a:pt x="199514" y="72761"/>
                        <a:pt x="198359" y="73463"/>
                      </a:cubicBezTo>
                      <a:cubicBezTo>
                        <a:pt x="198192" y="73558"/>
                        <a:pt x="198145" y="73773"/>
                        <a:pt x="198240" y="73939"/>
                      </a:cubicBezTo>
                      <a:cubicBezTo>
                        <a:pt x="198311" y="74046"/>
                        <a:pt x="198418" y="74094"/>
                        <a:pt x="198538" y="74094"/>
                      </a:cubicBezTo>
                      <a:cubicBezTo>
                        <a:pt x="198597" y="74094"/>
                        <a:pt x="198657" y="74082"/>
                        <a:pt x="198716" y="74046"/>
                      </a:cubicBezTo>
                      <a:cubicBezTo>
                        <a:pt x="199907" y="73320"/>
                        <a:pt x="201038" y="72487"/>
                        <a:pt x="202086" y="71558"/>
                      </a:cubicBezTo>
                      <a:cubicBezTo>
                        <a:pt x="202228" y="71427"/>
                        <a:pt x="202240" y="71213"/>
                        <a:pt x="202109" y="71070"/>
                      </a:cubicBezTo>
                      <a:cubicBezTo>
                        <a:pt x="202040" y="70994"/>
                        <a:pt x="201946" y="70955"/>
                        <a:pt x="201853" y="70955"/>
                      </a:cubicBezTo>
                      <a:close/>
                      <a:moveTo>
                        <a:pt x="270602" y="70582"/>
                      </a:moveTo>
                      <a:cubicBezTo>
                        <a:pt x="270462" y="70582"/>
                        <a:pt x="270331" y="70670"/>
                        <a:pt x="270285" y="70808"/>
                      </a:cubicBezTo>
                      <a:cubicBezTo>
                        <a:pt x="269785" y="72249"/>
                        <a:pt x="269261" y="73475"/>
                        <a:pt x="268689" y="74570"/>
                      </a:cubicBezTo>
                      <a:cubicBezTo>
                        <a:pt x="268606" y="74737"/>
                        <a:pt x="268677" y="74951"/>
                        <a:pt x="268844" y="75035"/>
                      </a:cubicBezTo>
                      <a:cubicBezTo>
                        <a:pt x="268892" y="75058"/>
                        <a:pt x="268951" y="75070"/>
                        <a:pt x="268999" y="75070"/>
                      </a:cubicBezTo>
                      <a:cubicBezTo>
                        <a:pt x="269130" y="75070"/>
                        <a:pt x="269249" y="74999"/>
                        <a:pt x="269308" y="74880"/>
                      </a:cubicBezTo>
                      <a:cubicBezTo>
                        <a:pt x="269892" y="73761"/>
                        <a:pt x="270416" y="72499"/>
                        <a:pt x="270939" y="71034"/>
                      </a:cubicBezTo>
                      <a:cubicBezTo>
                        <a:pt x="270999" y="70856"/>
                        <a:pt x="270904" y="70665"/>
                        <a:pt x="270725" y="70605"/>
                      </a:cubicBezTo>
                      <a:cubicBezTo>
                        <a:pt x="270685" y="70589"/>
                        <a:pt x="270643" y="70582"/>
                        <a:pt x="270602" y="70582"/>
                      </a:cubicBezTo>
                      <a:close/>
                      <a:moveTo>
                        <a:pt x="58596" y="70963"/>
                      </a:moveTo>
                      <a:cubicBezTo>
                        <a:pt x="58555" y="70963"/>
                        <a:pt x="58513" y="70970"/>
                        <a:pt x="58472" y="70986"/>
                      </a:cubicBezTo>
                      <a:cubicBezTo>
                        <a:pt x="58294" y="71046"/>
                        <a:pt x="58210" y="71248"/>
                        <a:pt x="58270" y="71427"/>
                      </a:cubicBezTo>
                      <a:cubicBezTo>
                        <a:pt x="58770" y="72796"/>
                        <a:pt x="59353" y="74070"/>
                        <a:pt x="60020" y="75225"/>
                      </a:cubicBezTo>
                      <a:cubicBezTo>
                        <a:pt x="60092" y="75332"/>
                        <a:pt x="60199" y="75392"/>
                        <a:pt x="60318" y="75392"/>
                      </a:cubicBezTo>
                      <a:cubicBezTo>
                        <a:pt x="60377" y="75392"/>
                        <a:pt x="60437" y="75380"/>
                        <a:pt x="60496" y="75344"/>
                      </a:cubicBezTo>
                      <a:cubicBezTo>
                        <a:pt x="60651" y="75249"/>
                        <a:pt x="60711" y="75047"/>
                        <a:pt x="60616" y="74880"/>
                      </a:cubicBezTo>
                      <a:cubicBezTo>
                        <a:pt x="59973" y="73761"/>
                        <a:pt x="59401" y="72522"/>
                        <a:pt x="58913" y="71189"/>
                      </a:cubicBezTo>
                      <a:cubicBezTo>
                        <a:pt x="58867" y="71051"/>
                        <a:pt x="58736" y="70963"/>
                        <a:pt x="58596" y="70963"/>
                      </a:cubicBezTo>
                      <a:close/>
                      <a:moveTo>
                        <a:pt x="174854" y="74001"/>
                      </a:moveTo>
                      <a:cubicBezTo>
                        <a:pt x="174736" y="74001"/>
                        <a:pt x="174623" y="74065"/>
                        <a:pt x="174558" y="74177"/>
                      </a:cubicBezTo>
                      <a:cubicBezTo>
                        <a:pt x="174463" y="74344"/>
                        <a:pt x="174523" y="74558"/>
                        <a:pt x="174689" y="74654"/>
                      </a:cubicBezTo>
                      <a:cubicBezTo>
                        <a:pt x="175892" y="75320"/>
                        <a:pt x="177190" y="75880"/>
                        <a:pt x="178535" y="76320"/>
                      </a:cubicBezTo>
                      <a:cubicBezTo>
                        <a:pt x="178571" y="76332"/>
                        <a:pt x="178606" y="76344"/>
                        <a:pt x="178642" y="76344"/>
                      </a:cubicBezTo>
                      <a:cubicBezTo>
                        <a:pt x="178785" y="76344"/>
                        <a:pt x="178916" y="76249"/>
                        <a:pt x="178964" y="76106"/>
                      </a:cubicBezTo>
                      <a:cubicBezTo>
                        <a:pt x="179023" y="75928"/>
                        <a:pt x="178928" y="75725"/>
                        <a:pt x="178749" y="75666"/>
                      </a:cubicBezTo>
                      <a:cubicBezTo>
                        <a:pt x="177440" y="75237"/>
                        <a:pt x="176190" y="74689"/>
                        <a:pt x="175023" y="74046"/>
                      </a:cubicBezTo>
                      <a:cubicBezTo>
                        <a:pt x="174969" y="74016"/>
                        <a:pt x="174911" y="74001"/>
                        <a:pt x="174854" y="74001"/>
                      </a:cubicBezTo>
                      <a:close/>
                      <a:moveTo>
                        <a:pt x="23122" y="72675"/>
                      </a:moveTo>
                      <a:cubicBezTo>
                        <a:pt x="22985" y="72675"/>
                        <a:pt x="22855" y="72756"/>
                        <a:pt x="22801" y="72891"/>
                      </a:cubicBezTo>
                      <a:cubicBezTo>
                        <a:pt x="22254" y="74189"/>
                        <a:pt x="21634" y="75416"/>
                        <a:pt x="20980" y="76547"/>
                      </a:cubicBezTo>
                      <a:cubicBezTo>
                        <a:pt x="20884" y="76701"/>
                        <a:pt x="20932" y="76916"/>
                        <a:pt x="21099" y="77011"/>
                      </a:cubicBezTo>
                      <a:cubicBezTo>
                        <a:pt x="21158" y="77047"/>
                        <a:pt x="21218" y="77059"/>
                        <a:pt x="21277" y="77059"/>
                      </a:cubicBezTo>
                      <a:cubicBezTo>
                        <a:pt x="21396" y="77059"/>
                        <a:pt x="21503" y="76999"/>
                        <a:pt x="21575" y="76892"/>
                      </a:cubicBezTo>
                      <a:cubicBezTo>
                        <a:pt x="22242" y="75737"/>
                        <a:pt x="22873" y="74487"/>
                        <a:pt x="23432" y="73153"/>
                      </a:cubicBezTo>
                      <a:cubicBezTo>
                        <a:pt x="23504" y="72987"/>
                        <a:pt x="23420" y="72784"/>
                        <a:pt x="23254" y="72701"/>
                      </a:cubicBezTo>
                      <a:cubicBezTo>
                        <a:pt x="23210" y="72684"/>
                        <a:pt x="23166" y="72675"/>
                        <a:pt x="23122" y="72675"/>
                      </a:cubicBezTo>
                      <a:close/>
                      <a:moveTo>
                        <a:pt x="194839" y="75237"/>
                      </a:moveTo>
                      <a:cubicBezTo>
                        <a:pt x="194798" y="75237"/>
                        <a:pt x="194756" y="75245"/>
                        <a:pt x="194716" y="75261"/>
                      </a:cubicBezTo>
                      <a:cubicBezTo>
                        <a:pt x="193454" y="75749"/>
                        <a:pt x="192144" y="76130"/>
                        <a:pt x="190810" y="76392"/>
                      </a:cubicBezTo>
                      <a:cubicBezTo>
                        <a:pt x="190620" y="76428"/>
                        <a:pt x="190501" y="76606"/>
                        <a:pt x="190537" y="76797"/>
                      </a:cubicBezTo>
                      <a:cubicBezTo>
                        <a:pt x="190572" y="76963"/>
                        <a:pt x="190715" y="77071"/>
                        <a:pt x="190870" y="77071"/>
                      </a:cubicBezTo>
                      <a:lnTo>
                        <a:pt x="190941" y="77071"/>
                      </a:lnTo>
                      <a:cubicBezTo>
                        <a:pt x="192322" y="76797"/>
                        <a:pt x="193668" y="76404"/>
                        <a:pt x="194966" y="75904"/>
                      </a:cubicBezTo>
                      <a:cubicBezTo>
                        <a:pt x="195144" y="75832"/>
                        <a:pt x="195228" y="75630"/>
                        <a:pt x="195156" y="75463"/>
                      </a:cubicBezTo>
                      <a:cubicBezTo>
                        <a:pt x="195110" y="75325"/>
                        <a:pt x="194979" y="75237"/>
                        <a:pt x="194839" y="75237"/>
                      </a:cubicBezTo>
                      <a:close/>
                      <a:moveTo>
                        <a:pt x="182660" y="76592"/>
                      </a:moveTo>
                      <a:cubicBezTo>
                        <a:pt x="182496" y="76592"/>
                        <a:pt x="182343" y="76716"/>
                        <a:pt x="182321" y="76892"/>
                      </a:cubicBezTo>
                      <a:cubicBezTo>
                        <a:pt x="182286" y="77082"/>
                        <a:pt x="182416" y="77249"/>
                        <a:pt x="182607" y="77285"/>
                      </a:cubicBezTo>
                      <a:cubicBezTo>
                        <a:pt x="183774" y="77452"/>
                        <a:pt x="184976" y="77535"/>
                        <a:pt x="186155" y="77535"/>
                      </a:cubicBezTo>
                      <a:cubicBezTo>
                        <a:pt x="186369" y="77535"/>
                        <a:pt x="186572" y="77535"/>
                        <a:pt x="186786" y="77523"/>
                      </a:cubicBezTo>
                      <a:cubicBezTo>
                        <a:pt x="186977" y="77523"/>
                        <a:pt x="187119" y="77368"/>
                        <a:pt x="187119" y="77178"/>
                      </a:cubicBezTo>
                      <a:cubicBezTo>
                        <a:pt x="187119" y="76994"/>
                        <a:pt x="186976" y="76844"/>
                        <a:pt x="186784" y="76844"/>
                      </a:cubicBezTo>
                      <a:cubicBezTo>
                        <a:pt x="186777" y="76844"/>
                        <a:pt x="186770" y="76844"/>
                        <a:pt x="186762" y="76844"/>
                      </a:cubicBezTo>
                      <a:cubicBezTo>
                        <a:pt x="186596" y="76847"/>
                        <a:pt x="186431" y="76849"/>
                        <a:pt x="186265" y="76849"/>
                      </a:cubicBezTo>
                      <a:cubicBezTo>
                        <a:pt x="185073" y="76849"/>
                        <a:pt x="183883" y="76772"/>
                        <a:pt x="182702" y="76594"/>
                      </a:cubicBezTo>
                      <a:cubicBezTo>
                        <a:pt x="182688" y="76592"/>
                        <a:pt x="182674" y="76592"/>
                        <a:pt x="182660" y="76592"/>
                      </a:cubicBezTo>
                      <a:close/>
                      <a:moveTo>
                        <a:pt x="87558" y="74370"/>
                      </a:moveTo>
                      <a:cubicBezTo>
                        <a:pt x="87440" y="74370"/>
                        <a:pt x="87326" y="74434"/>
                        <a:pt x="87262" y="74546"/>
                      </a:cubicBezTo>
                      <a:cubicBezTo>
                        <a:pt x="87202" y="74666"/>
                        <a:pt x="87131" y="74773"/>
                        <a:pt x="87071" y="74880"/>
                      </a:cubicBezTo>
                      <a:cubicBezTo>
                        <a:pt x="86488" y="75892"/>
                        <a:pt x="85726" y="76856"/>
                        <a:pt x="84821" y="77737"/>
                      </a:cubicBezTo>
                      <a:cubicBezTo>
                        <a:pt x="84678" y="77880"/>
                        <a:pt x="84678" y="78094"/>
                        <a:pt x="84809" y="78225"/>
                      </a:cubicBezTo>
                      <a:cubicBezTo>
                        <a:pt x="84880" y="78297"/>
                        <a:pt x="84976" y="78333"/>
                        <a:pt x="85059" y="78333"/>
                      </a:cubicBezTo>
                      <a:cubicBezTo>
                        <a:pt x="85142" y="78333"/>
                        <a:pt x="85238" y="78297"/>
                        <a:pt x="85297" y="78237"/>
                      </a:cubicBezTo>
                      <a:cubicBezTo>
                        <a:pt x="86250" y="77309"/>
                        <a:pt x="87047" y="76297"/>
                        <a:pt x="87667" y="75225"/>
                      </a:cubicBezTo>
                      <a:cubicBezTo>
                        <a:pt x="87738" y="75106"/>
                        <a:pt x="87797" y="74999"/>
                        <a:pt x="87857" y="74892"/>
                      </a:cubicBezTo>
                      <a:cubicBezTo>
                        <a:pt x="87952" y="74725"/>
                        <a:pt x="87893" y="74511"/>
                        <a:pt x="87726" y="74415"/>
                      </a:cubicBezTo>
                      <a:cubicBezTo>
                        <a:pt x="87672" y="74385"/>
                        <a:pt x="87614" y="74370"/>
                        <a:pt x="87558" y="74370"/>
                      </a:cubicBezTo>
                      <a:close/>
                      <a:moveTo>
                        <a:pt x="242348" y="75465"/>
                      </a:moveTo>
                      <a:cubicBezTo>
                        <a:pt x="242289" y="75465"/>
                        <a:pt x="242229" y="75480"/>
                        <a:pt x="242174" y="75511"/>
                      </a:cubicBezTo>
                      <a:cubicBezTo>
                        <a:pt x="242007" y="75606"/>
                        <a:pt x="241960" y="75809"/>
                        <a:pt x="242043" y="75975"/>
                      </a:cubicBezTo>
                      <a:cubicBezTo>
                        <a:pt x="242757" y="77213"/>
                        <a:pt x="243603" y="78345"/>
                        <a:pt x="244567" y="79345"/>
                      </a:cubicBezTo>
                      <a:cubicBezTo>
                        <a:pt x="244627" y="79416"/>
                        <a:pt x="244722" y="79452"/>
                        <a:pt x="244817" y="79452"/>
                      </a:cubicBezTo>
                      <a:cubicBezTo>
                        <a:pt x="244900" y="79452"/>
                        <a:pt x="244984" y="79416"/>
                        <a:pt x="245055" y="79357"/>
                      </a:cubicBezTo>
                      <a:cubicBezTo>
                        <a:pt x="245186" y="79226"/>
                        <a:pt x="245198" y="79011"/>
                        <a:pt x="245067" y="78868"/>
                      </a:cubicBezTo>
                      <a:cubicBezTo>
                        <a:pt x="244138" y="77916"/>
                        <a:pt x="243329" y="76821"/>
                        <a:pt x="242650" y="75630"/>
                      </a:cubicBezTo>
                      <a:cubicBezTo>
                        <a:pt x="242586" y="75526"/>
                        <a:pt x="242469" y="75465"/>
                        <a:pt x="242348" y="75465"/>
                      </a:cubicBezTo>
                      <a:close/>
                      <a:moveTo>
                        <a:pt x="62769" y="78014"/>
                      </a:moveTo>
                      <a:cubicBezTo>
                        <a:pt x="62685" y="78014"/>
                        <a:pt x="62601" y="78044"/>
                        <a:pt x="62532" y="78106"/>
                      </a:cubicBezTo>
                      <a:cubicBezTo>
                        <a:pt x="62401" y="78237"/>
                        <a:pt x="62390" y="78464"/>
                        <a:pt x="62521" y="78595"/>
                      </a:cubicBezTo>
                      <a:cubicBezTo>
                        <a:pt x="63521" y="79642"/>
                        <a:pt x="64628" y="80523"/>
                        <a:pt x="65819" y="81214"/>
                      </a:cubicBezTo>
                      <a:cubicBezTo>
                        <a:pt x="65878" y="81250"/>
                        <a:pt x="65938" y="81262"/>
                        <a:pt x="65997" y="81262"/>
                      </a:cubicBezTo>
                      <a:cubicBezTo>
                        <a:pt x="66116" y="81262"/>
                        <a:pt x="66223" y="81202"/>
                        <a:pt x="66295" y="81095"/>
                      </a:cubicBezTo>
                      <a:cubicBezTo>
                        <a:pt x="66390" y="80928"/>
                        <a:pt x="66331" y="80714"/>
                        <a:pt x="66164" y="80619"/>
                      </a:cubicBezTo>
                      <a:cubicBezTo>
                        <a:pt x="65033" y="79964"/>
                        <a:pt x="63973" y="79118"/>
                        <a:pt x="63021" y="78118"/>
                      </a:cubicBezTo>
                      <a:cubicBezTo>
                        <a:pt x="62952" y="78050"/>
                        <a:pt x="62861" y="78014"/>
                        <a:pt x="62769" y="78014"/>
                      </a:cubicBezTo>
                      <a:close/>
                      <a:moveTo>
                        <a:pt x="266726" y="77823"/>
                      </a:moveTo>
                      <a:cubicBezTo>
                        <a:pt x="266630" y="77823"/>
                        <a:pt x="266534" y="77862"/>
                        <a:pt x="266463" y="77940"/>
                      </a:cubicBezTo>
                      <a:cubicBezTo>
                        <a:pt x="265582" y="78987"/>
                        <a:pt x="264582" y="79892"/>
                        <a:pt x="263474" y="80631"/>
                      </a:cubicBezTo>
                      <a:cubicBezTo>
                        <a:pt x="263319" y="80726"/>
                        <a:pt x="263272" y="80940"/>
                        <a:pt x="263379" y="81107"/>
                      </a:cubicBezTo>
                      <a:cubicBezTo>
                        <a:pt x="263450" y="81202"/>
                        <a:pt x="263558" y="81262"/>
                        <a:pt x="263665" y="81262"/>
                      </a:cubicBezTo>
                      <a:cubicBezTo>
                        <a:pt x="263736" y="81262"/>
                        <a:pt x="263796" y="81238"/>
                        <a:pt x="263855" y="81202"/>
                      </a:cubicBezTo>
                      <a:cubicBezTo>
                        <a:pt x="265010" y="80428"/>
                        <a:pt x="266070" y="79476"/>
                        <a:pt x="266998" y="78392"/>
                      </a:cubicBezTo>
                      <a:cubicBezTo>
                        <a:pt x="267118" y="78249"/>
                        <a:pt x="267094" y="78023"/>
                        <a:pt x="266951" y="77904"/>
                      </a:cubicBezTo>
                      <a:cubicBezTo>
                        <a:pt x="266886" y="77850"/>
                        <a:pt x="266806" y="77823"/>
                        <a:pt x="266726" y="77823"/>
                      </a:cubicBezTo>
                      <a:close/>
                      <a:moveTo>
                        <a:pt x="81763" y="80121"/>
                      </a:moveTo>
                      <a:cubicBezTo>
                        <a:pt x="81706" y="80121"/>
                        <a:pt x="81648" y="80135"/>
                        <a:pt x="81594" y="80166"/>
                      </a:cubicBezTo>
                      <a:cubicBezTo>
                        <a:pt x="80428" y="80845"/>
                        <a:pt x="79177" y="81381"/>
                        <a:pt x="77880" y="81774"/>
                      </a:cubicBezTo>
                      <a:cubicBezTo>
                        <a:pt x="77701" y="81821"/>
                        <a:pt x="77594" y="82012"/>
                        <a:pt x="77653" y="82202"/>
                      </a:cubicBezTo>
                      <a:cubicBezTo>
                        <a:pt x="77701" y="82345"/>
                        <a:pt x="77832" y="82440"/>
                        <a:pt x="77975" y="82440"/>
                      </a:cubicBezTo>
                      <a:cubicBezTo>
                        <a:pt x="78011" y="82440"/>
                        <a:pt x="78046" y="82440"/>
                        <a:pt x="78082" y="82428"/>
                      </a:cubicBezTo>
                      <a:cubicBezTo>
                        <a:pt x="79427" y="82024"/>
                        <a:pt x="80725" y="81464"/>
                        <a:pt x="81940" y="80761"/>
                      </a:cubicBezTo>
                      <a:cubicBezTo>
                        <a:pt x="82106" y="80666"/>
                        <a:pt x="82154" y="80464"/>
                        <a:pt x="82059" y="80297"/>
                      </a:cubicBezTo>
                      <a:cubicBezTo>
                        <a:pt x="81994" y="80184"/>
                        <a:pt x="81881" y="80121"/>
                        <a:pt x="81763" y="80121"/>
                      </a:cubicBezTo>
                      <a:close/>
                      <a:moveTo>
                        <a:pt x="69810" y="82096"/>
                      </a:moveTo>
                      <a:cubicBezTo>
                        <a:pt x="69658" y="82096"/>
                        <a:pt x="69516" y="82205"/>
                        <a:pt x="69486" y="82357"/>
                      </a:cubicBezTo>
                      <a:cubicBezTo>
                        <a:pt x="69438" y="82547"/>
                        <a:pt x="69557" y="82726"/>
                        <a:pt x="69736" y="82774"/>
                      </a:cubicBezTo>
                      <a:cubicBezTo>
                        <a:pt x="70855" y="83036"/>
                        <a:pt x="72010" y="83167"/>
                        <a:pt x="73189" y="83167"/>
                      </a:cubicBezTo>
                      <a:cubicBezTo>
                        <a:pt x="73439" y="83167"/>
                        <a:pt x="73689" y="83155"/>
                        <a:pt x="73939" y="83143"/>
                      </a:cubicBezTo>
                      <a:cubicBezTo>
                        <a:pt x="74129" y="83143"/>
                        <a:pt x="74272" y="82976"/>
                        <a:pt x="74260" y="82786"/>
                      </a:cubicBezTo>
                      <a:cubicBezTo>
                        <a:pt x="74249" y="82602"/>
                        <a:pt x="74105" y="82463"/>
                        <a:pt x="73925" y="82463"/>
                      </a:cubicBezTo>
                      <a:cubicBezTo>
                        <a:pt x="73918" y="82463"/>
                        <a:pt x="73910" y="82464"/>
                        <a:pt x="73903" y="82464"/>
                      </a:cubicBezTo>
                      <a:cubicBezTo>
                        <a:pt x="73675" y="82474"/>
                        <a:pt x="73447" y="82479"/>
                        <a:pt x="73220" y="82479"/>
                      </a:cubicBezTo>
                      <a:cubicBezTo>
                        <a:pt x="72083" y="82479"/>
                        <a:pt x="70962" y="82355"/>
                        <a:pt x="69890" y="82107"/>
                      </a:cubicBezTo>
                      <a:cubicBezTo>
                        <a:pt x="69864" y="82100"/>
                        <a:pt x="69837" y="82096"/>
                        <a:pt x="69810" y="82096"/>
                      </a:cubicBezTo>
                      <a:close/>
                      <a:moveTo>
                        <a:pt x="18918" y="79757"/>
                      </a:moveTo>
                      <a:cubicBezTo>
                        <a:pt x="18816" y="79757"/>
                        <a:pt x="18714" y="79799"/>
                        <a:pt x="18646" y="79880"/>
                      </a:cubicBezTo>
                      <a:cubicBezTo>
                        <a:pt x="17753" y="80952"/>
                        <a:pt x="16789" y="81904"/>
                        <a:pt x="15765" y="82726"/>
                      </a:cubicBezTo>
                      <a:cubicBezTo>
                        <a:pt x="15610" y="82845"/>
                        <a:pt x="15586" y="83059"/>
                        <a:pt x="15705" y="83214"/>
                      </a:cubicBezTo>
                      <a:cubicBezTo>
                        <a:pt x="15777" y="83298"/>
                        <a:pt x="15872" y="83345"/>
                        <a:pt x="15979" y="83345"/>
                      </a:cubicBezTo>
                      <a:cubicBezTo>
                        <a:pt x="16050" y="83345"/>
                        <a:pt x="16134" y="83309"/>
                        <a:pt x="16193" y="83262"/>
                      </a:cubicBezTo>
                      <a:cubicBezTo>
                        <a:pt x="17253" y="82416"/>
                        <a:pt x="18253" y="81428"/>
                        <a:pt x="19182" y="80321"/>
                      </a:cubicBezTo>
                      <a:cubicBezTo>
                        <a:pt x="19301" y="80178"/>
                        <a:pt x="19277" y="79952"/>
                        <a:pt x="19134" y="79833"/>
                      </a:cubicBezTo>
                      <a:cubicBezTo>
                        <a:pt x="19072" y="79781"/>
                        <a:pt x="18995" y="79757"/>
                        <a:pt x="18918" y="79757"/>
                      </a:cubicBezTo>
                      <a:close/>
                      <a:moveTo>
                        <a:pt x="248037" y="81335"/>
                      </a:moveTo>
                      <a:cubicBezTo>
                        <a:pt x="247916" y="81335"/>
                        <a:pt x="247798" y="81396"/>
                        <a:pt x="247734" y="81500"/>
                      </a:cubicBezTo>
                      <a:cubicBezTo>
                        <a:pt x="247639" y="81666"/>
                        <a:pt x="247687" y="81881"/>
                        <a:pt x="247853" y="81976"/>
                      </a:cubicBezTo>
                      <a:cubicBezTo>
                        <a:pt x="249080" y="82714"/>
                        <a:pt x="250401" y="83250"/>
                        <a:pt x="251758" y="83571"/>
                      </a:cubicBezTo>
                      <a:cubicBezTo>
                        <a:pt x="251782" y="83583"/>
                        <a:pt x="251806" y="83583"/>
                        <a:pt x="251842" y="83583"/>
                      </a:cubicBezTo>
                      <a:cubicBezTo>
                        <a:pt x="251997" y="83583"/>
                        <a:pt x="252139" y="83476"/>
                        <a:pt x="252175" y="83321"/>
                      </a:cubicBezTo>
                      <a:cubicBezTo>
                        <a:pt x="252223" y="83131"/>
                        <a:pt x="252104" y="82952"/>
                        <a:pt x="251913" y="82905"/>
                      </a:cubicBezTo>
                      <a:cubicBezTo>
                        <a:pt x="250627" y="82595"/>
                        <a:pt x="249377" y="82083"/>
                        <a:pt x="248210" y="81381"/>
                      </a:cubicBezTo>
                      <a:cubicBezTo>
                        <a:pt x="248156" y="81349"/>
                        <a:pt x="248096" y="81335"/>
                        <a:pt x="248037" y="81335"/>
                      </a:cubicBezTo>
                      <a:close/>
                      <a:moveTo>
                        <a:pt x="259978" y="82381"/>
                      </a:moveTo>
                      <a:cubicBezTo>
                        <a:pt x="259937" y="82381"/>
                        <a:pt x="259895" y="82388"/>
                        <a:pt x="259855" y="82405"/>
                      </a:cubicBezTo>
                      <a:cubicBezTo>
                        <a:pt x="258533" y="82857"/>
                        <a:pt x="257212" y="83143"/>
                        <a:pt x="255914" y="83226"/>
                      </a:cubicBezTo>
                      <a:cubicBezTo>
                        <a:pt x="255723" y="83238"/>
                        <a:pt x="255580" y="83405"/>
                        <a:pt x="255592" y="83595"/>
                      </a:cubicBezTo>
                      <a:cubicBezTo>
                        <a:pt x="255604" y="83774"/>
                        <a:pt x="255759" y="83917"/>
                        <a:pt x="255938" y="83917"/>
                      </a:cubicBezTo>
                      <a:lnTo>
                        <a:pt x="255961" y="83917"/>
                      </a:lnTo>
                      <a:cubicBezTo>
                        <a:pt x="257319" y="83821"/>
                        <a:pt x="258712" y="83536"/>
                        <a:pt x="260081" y="83047"/>
                      </a:cubicBezTo>
                      <a:cubicBezTo>
                        <a:pt x="260260" y="82988"/>
                        <a:pt x="260355" y="82797"/>
                        <a:pt x="260295" y="82607"/>
                      </a:cubicBezTo>
                      <a:cubicBezTo>
                        <a:pt x="260249" y="82469"/>
                        <a:pt x="260118" y="82381"/>
                        <a:pt x="259978" y="82381"/>
                      </a:cubicBezTo>
                      <a:close/>
                      <a:moveTo>
                        <a:pt x="12489" y="84834"/>
                      </a:moveTo>
                      <a:cubicBezTo>
                        <a:pt x="12438" y="84834"/>
                        <a:pt x="12386" y="84846"/>
                        <a:pt x="12336" y="84869"/>
                      </a:cubicBezTo>
                      <a:cubicBezTo>
                        <a:pt x="11133" y="85441"/>
                        <a:pt x="9847" y="85869"/>
                        <a:pt x="8514" y="86167"/>
                      </a:cubicBezTo>
                      <a:cubicBezTo>
                        <a:pt x="8323" y="86203"/>
                        <a:pt x="8204" y="86381"/>
                        <a:pt x="8252" y="86572"/>
                      </a:cubicBezTo>
                      <a:cubicBezTo>
                        <a:pt x="8288" y="86727"/>
                        <a:pt x="8430" y="86846"/>
                        <a:pt x="8585" y="86846"/>
                      </a:cubicBezTo>
                      <a:cubicBezTo>
                        <a:pt x="8609" y="86846"/>
                        <a:pt x="8633" y="86846"/>
                        <a:pt x="8657" y="86834"/>
                      </a:cubicBezTo>
                      <a:cubicBezTo>
                        <a:pt x="10050" y="86536"/>
                        <a:pt x="11383" y="86084"/>
                        <a:pt x="12633" y="85488"/>
                      </a:cubicBezTo>
                      <a:cubicBezTo>
                        <a:pt x="12812" y="85417"/>
                        <a:pt x="12883" y="85203"/>
                        <a:pt x="12800" y="85036"/>
                      </a:cubicBezTo>
                      <a:cubicBezTo>
                        <a:pt x="12740" y="84907"/>
                        <a:pt x="12619" y="84834"/>
                        <a:pt x="12489" y="84834"/>
                      </a:cubicBezTo>
                      <a:close/>
                      <a:moveTo>
                        <a:pt x="375" y="86295"/>
                      </a:moveTo>
                      <a:cubicBezTo>
                        <a:pt x="212" y="86295"/>
                        <a:pt x="58" y="86419"/>
                        <a:pt x="25" y="86584"/>
                      </a:cubicBezTo>
                      <a:cubicBezTo>
                        <a:pt x="1" y="86774"/>
                        <a:pt x="132" y="86953"/>
                        <a:pt x="322" y="86977"/>
                      </a:cubicBezTo>
                      <a:cubicBezTo>
                        <a:pt x="1668" y="87179"/>
                        <a:pt x="2989" y="87286"/>
                        <a:pt x="4239" y="87286"/>
                      </a:cubicBezTo>
                      <a:lnTo>
                        <a:pt x="4489" y="87286"/>
                      </a:lnTo>
                      <a:cubicBezTo>
                        <a:pt x="4680" y="87286"/>
                        <a:pt x="4835" y="87131"/>
                        <a:pt x="4835" y="86941"/>
                      </a:cubicBezTo>
                      <a:cubicBezTo>
                        <a:pt x="4823" y="86750"/>
                        <a:pt x="4680" y="86596"/>
                        <a:pt x="4478" y="86596"/>
                      </a:cubicBezTo>
                      <a:cubicBezTo>
                        <a:pt x="4406" y="86596"/>
                        <a:pt x="4335" y="86597"/>
                        <a:pt x="4263" y="86597"/>
                      </a:cubicBezTo>
                      <a:cubicBezTo>
                        <a:pt x="3040" y="86597"/>
                        <a:pt x="1745" y="86500"/>
                        <a:pt x="418" y="86298"/>
                      </a:cubicBezTo>
                      <a:cubicBezTo>
                        <a:pt x="403" y="86296"/>
                        <a:pt x="389" y="86295"/>
                        <a:pt x="375" y="862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825" tIns="121825" rIns="121825" bIns="121825" anchor="ctr" anchorCtr="0">
                  <a:noAutofit/>
                </a:bodyPr>
                <a:lstStyle/>
                <a:p>
                  <a:endParaRPr sz="2399"/>
                </a:p>
              </p:txBody>
            </p:sp>
          </p:grpSp>
        </p:grpSp>
        <p:grpSp>
          <p:nvGrpSpPr>
            <p:cNvPr id="7" name="Google Shape;1405;p36">
              <a:extLst>
                <a:ext uri="{FF2B5EF4-FFF2-40B4-BE49-F238E27FC236}">
                  <a16:creationId xmlns:a16="http://schemas.microsoft.com/office/drawing/2014/main" id="{72F22C49-B856-481B-BB0D-90CF27A764B0}"/>
                </a:ext>
              </a:extLst>
            </p:cNvPr>
            <p:cNvGrpSpPr/>
            <p:nvPr/>
          </p:nvGrpSpPr>
          <p:grpSpPr>
            <a:xfrm>
              <a:off x="1426971" y="4148529"/>
              <a:ext cx="399009" cy="550149"/>
              <a:chOff x="1156677" y="3103743"/>
              <a:chExt cx="299257" cy="412612"/>
            </a:xfrm>
          </p:grpSpPr>
          <p:sp>
            <p:nvSpPr>
              <p:cNvPr id="34" name="Google Shape;1406;p36">
                <a:extLst>
                  <a:ext uri="{FF2B5EF4-FFF2-40B4-BE49-F238E27FC236}">
                    <a16:creationId xmlns:a16="http://schemas.microsoft.com/office/drawing/2014/main" id="{D9E74136-1A17-40D4-AB53-7A4E3723A599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  <p:sp>
            <p:nvSpPr>
              <p:cNvPr id="35" name="Google Shape;1407;p36">
                <a:extLst>
                  <a:ext uri="{FF2B5EF4-FFF2-40B4-BE49-F238E27FC236}">
                    <a16:creationId xmlns:a16="http://schemas.microsoft.com/office/drawing/2014/main" id="{48395ED3-7EA7-4441-AA68-663121219FC1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</p:grpSp>
        <p:grpSp>
          <p:nvGrpSpPr>
            <p:cNvPr id="9" name="Google Shape;1409;p36">
              <a:extLst>
                <a:ext uri="{FF2B5EF4-FFF2-40B4-BE49-F238E27FC236}">
                  <a16:creationId xmlns:a16="http://schemas.microsoft.com/office/drawing/2014/main" id="{15A99281-BFE4-4F74-999F-C69B1BE465C6}"/>
                </a:ext>
              </a:extLst>
            </p:cNvPr>
            <p:cNvGrpSpPr/>
            <p:nvPr/>
          </p:nvGrpSpPr>
          <p:grpSpPr>
            <a:xfrm>
              <a:off x="3250553" y="2774415"/>
              <a:ext cx="399009" cy="550149"/>
              <a:chOff x="1156677" y="3103743"/>
              <a:chExt cx="299257" cy="412612"/>
            </a:xfrm>
          </p:grpSpPr>
          <p:sp>
            <p:nvSpPr>
              <p:cNvPr id="32" name="Google Shape;1410;p36">
                <a:extLst>
                  <a:ext uri="{FF2B5EF4-FFF2-40B4-BE49-F238E27FC236}">
                    <a16:creationId xmlns:a16="http://schemas.microsoft.com/office/drawing/2014/main" id="{0D33141B-25C9-439A-A51E-001084C7FF41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  <p:sp>
            <p:nvSpPr>
              <p:cNvPr id="33" name="Google Shape;1411;p36">
                <a:extLst>
                  <a:ext uri="{FF2B5EF4-FFF2-40B4-BE49-F238E27FC236}">
                    <a16:creationId xmlns:a16="http://schemas.microsoft.com/office/drawing/2014/main" id="{079C1D1B-C884-4671-B5F4-BBCD9E4B641E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</p:grpSp>
        <p:grpSp>
          <p:nvGrpSpPr>
            <p:cNvPr id="10" name="Google Shape;1413;p36">
              <a:extLst>
                <a:ext uri="{FF2B5EF4-FFF2-40B4-BE49-F238E27FC236}">
                  <a16:creationId xmlns:a16="http://schemas.microsoft.com/office/drawing/2014/main" id="{CE438895-69A4-4150-9364-940F73D9D27B}"/>
                </a:ext>
              </a:extLst>
            </p:cNvPr>
            <p:cNvGrpSpPr/>
            <p:nvPr/>
          </p:nvGrpSpPr>
          <p:grpSpPr>
            <a:xfrm>
              <a:off x="11654635" y="3958687"/>
              <a:ext cx="399009" cy="550149"/>
              <a:chOff x="1156677" y="3103743"/>
              <a:chExt cx="299257" cy="412612"/>
            </a:xfrm>
          </p:grpSpPr>
          <p:sp>
            <p:nvSpPr>
              <p:cNvPr id="30" name="Google Shape;1414;p36">
                <a:extLst>
                  <a:ext uri="{FF2B5EF4-FFF2-40B4-BE49-F238E27FC236}">
                    <a16:creationId xmlns:a16="http://schemas.microsoft.com/office/drawing/2014/main" id="{E4E41A28-9361-4BF4-B4F6-98602B67F60C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  <p:sp>
            <p:nvSpPr>
              <p:cNvPr id="31" name="Google Shape;1415;p36">
                <a:extLst>
                  <a:ext uri="{FF2B5EF4-FFF2-40B4-BE49-F238E27FC236}">
                    <a16:creationId xmlns:a16="http://schemas.microsoft.com/office/drawing/2014/main" id="{37A4322A-A2B0-40D3-870C-3C961BEF9C3B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</p:grpSp>
        <p:grpSp>
          <p:nvGrpSpPr>
            <p:cNvPr id="11" name="Google Shape;1417;p36">
              <a:extLst>
                <a:ext uri="{FF2B5EF4-FFF2-40B4-BE49-F238E27FC236}">
                  <a16:creationId xmlns:a16="http://schemas.microsoft.com/office/drawing/2014/main" id="{A86F333F-20F6-4FB5-9121-04F7FFD9E62D}"/>
                </a:ext>
              </a:extLst>
            </p:cNvPr>
            <p:cNvGrpSpPr/>
            <p:nvPr/>
          </p:nvGrpSpPr>
          <p:grpSpPr>
            <a:xfrm>
              <a:off x="5327813" y="5009114"/>
              <a:ext cx="399010" cy="550149"/>
              <a:chOff x="1156677" y="3103742"/>
              <a:chExt cx="299258" cy="412612"/>
            </a:xfrm>
          </p:grpSpPr>
          <p:sp>
            <p:nvSpPr>
              <p:cNvPr id="28" name="Google Shape;1418;p36">
                <a:extLst>
                  <a:ext uri="{FF2B5EF4-FFF2-40B4-BE49-F238E27FC236}">
                    <a16:creationId xmlns:a16="http://schemas.microsoft.com/office/drawing/2014/main" id="{949C719E-5060-4E87-B7C4-757B426AFEF3}"/>
                  </a:ext>
                </a:extLst>
              </p:cNvPr>
              <p:cNvSpPr/>
              <p:nvPr/>
            </p:nvSpPr>
            <p:spPr>
              <a:xfrm rot="10800000">
                <a:off x="1156677" y="3103742"/>
                <a:ext cx="299258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 dirty="0"/>
              </a:p>
            </p:txBody>
          </p:sp>
          <p:sp>
            <p:nvSpPr>
              <p:cNvPr id="29" name="Google Shape;1419;p36">
                <a:extLst>
                  <a:ext uri="{FF2B5EF4-FFF2-40B4-BE49-F238E27FC236}">
                    <a16:creationId xmlns:a16="http://schemas.microsoft.com/office/drawing/2014/main" id="{30EABCEA-8344-4D4A-B11D-93DA80684251}"/>
                  </a:ext>
                </a:extLst>
              </p:cNvPr>
              <p:cNvSpPr/>
              <p:nvPr/>
            </p:nvSpPr>
            <p:spPr>
              <a:xfrm rot="10800000">
                <a:off x="1272308" y="3328463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</p:grpSp>
        <p:grpSp>
          <p:nvGrpSpPr>
            <p:cNvPr id="12" name="Google Shape;1421;p36">
              <a:extLst>
                <a:ext uri="{FF2B5EF4-FFF2-40B4-BE49-F238E27FC236}">
                  <a16:creationId xmlns:a16="http://schemas.microsoft.com/office/drawing/2014/main" id="{98BC6C00-0FCA-47D8-B5EE-C6165EE802CF}"/>
                </a:ext>
              </a:extLst>
            </p:cNvPr>
            <p:cNvGrpSpPr/>
            <p:nvPr/>
          </p:nvGrpSpPr>
          <p:grpSpPr>
            <a:xfrm>
              <a:off x="6241650" y="3188077"/>
              <a:ext cx="399009" cy="550149"/>
              <a:chOff x="1156676" y="3114998"/>
              <a:chExt cx="299257" cy="412612"/>
            </a:xfrm>
          </p:grpSpPr>
          <p:sp>
            <p:nvSpPr>
              <p:cNvPr id="26" name="Google Shape;1422;p36">
                <a:extLst>
                  <a:ext uri="{FF2B5EF4-FFF2-40B4-BE49-F238E27FC236}">
                    <a16:creationId xmlns:a16="http://schemas.microsoft.com/office/drawing/2014/main" id="{B9F483EE-97E7-446C-8C1B-5E1707D7FE6D}"/>
                  </a:ext>
                </a:extLst>
              </p:cNvPr>
              <p:cNvSpPr/>
              <p:nvPr/>
            </p:nvSpPr>
            <p:spPr>
              <a:xfrm rot="10800000">
                <a:off x="1156676" y="3114998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  <p:sp>
            <p:nvSpPr>
              <p:cNvPr id="27" name="Google Shape;1423;p36">
                <a:extLst>
                  <a:ext uri="{FF2B5EF4-FFF2-40B4-BE49-F238E27FC236}">
                    <a16:creationId xmlns:a16="http://schemas.microsoft.com/office/drawing/2014/main" id="{25696765-6887-4547-BE7E-2B427C62403C}"/>
                  </a:ext>
                </a:extLst>
              </p:cNvPr>
              <p:cNvSpPr/>
              <p:nvPr/>
            </p:nvSpPr>
            <p:spPr>
              <a:xfrm rot="10800000">
                <a:off x="1272308" y="3330070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03F17-B68B-4832-9C30-A61CB3D34C96}"/>
                </a:ext>
              </a:extLst>
            </p:cNvPr>
            <p:cNvSpPr txBox="1"/>
            <p:nvPr/>
          </p:nvSpPr>
          <p:spPr>
            <a:xfrm>
              <a:off x="920549" y="3625152"/>
              <a:ext cx="1970291" cy="46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2399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الحضور والغياب</a:t>
              </a:r>
              <a:endParaRPr lang="en-GB" sz="2399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7FA0E4-0F11-4A33-84EC-F1E959C47865}"/>
                </a:ext>
              </a:extLst>
            </p:cNvPr>
            <p:cNvSpPr txBox="1"/>
            <p:nvPr/>
          </p:nvSpPr>
          <p:spPr>
            <a:xfrm>
              <a:off x="1993170" y="2356922"/>
              <a:ext cx="1848010" cy="46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2399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قوانين التّعلّم</a:t>
              </a:r>
              <a:endParaRPr lang="en-GB" sz="2399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CF0189-E2F4-4CFF-A9B5-90FCC98C4551}"/>
                </a:ext>
              </a:extLst>
            </p:cNvPr>
            <p:cNvSpPr txBox="1"/>
            <p:nvPr/>
          </p:nvSpPr>
          <p:spPr>
            <a:xfrm>
              <a:off x="3956862" y="4561251"/>
              <a:ext cx="2034659" cy="46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2399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نواتج التعلّم</a:t>
              </a:r>
              <a:endParaRPr lang="en-GB" sz="2399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FB49AB-8758-4A3F-AB96-9225BD1EB73B}"/>
                </a:ext>
              </a:extLst>
            </p:cNvPr>
            <p:cNvSpPr txBox="1"/>
            <p:nvPr/>
          </p:nvSpPr>
          <p:spPr>
            <a:xfrm>
              <a:off x="4741677" y="2710881"/>
              <a:ext cx="1970291" cy="46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2399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التهيئة الحافزة</a:t>
              </a:r>
              <a:endParaRPr lang="en-GB" sz="2399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grpSp>
          <p:nvGrpSpPr>
            <p:cNvPr id="17" name="Google Shape;1409;p36">
              <a:extLst>
                <a:ext uri="{FF2B5EF4-FFF2-40B4-BE49-F238E27FC236}">
                  <a16:creationId xmlns:a16="http://schemas.microsoft.com/office/drawing/2014/main" id="{32673711-2BEE-4E67-A283-52CA14087886}"/>
                </a:ext>
              </a:extLst>
            </p:cNvPr>
            <p:cNvGrpSpPr/>
            <p:nvPr/>
          </p:nvGrpSpPr>
          <p:grpSpPr>
            <a:xfrm>
              <a:off x="7356787" y="2037605"/>
              <a:ext cx="399009" cy="550149"/>
              <a:chOff x="1156677" y="3103743"/>
              <a:chExt cx="299257" cy="412612"/>
            </a:xfrm>
          </p:grpSpPr>
          <p:sp>
            <p:nvSpPr>
              <p:cNvPr id="24" name="Google Shape;1410;p36">
                <a:extLst>
                  <a:ext uri="{FF2B5EF4-FFF2-40B4-BE49-F238E27FC236}">
                    <a16:creationId xmlns:a16="http://schemas.microsoft.com/office/drawing/2014/main" id="{BE0BB5EB-0EE0-4F44-8E4D-59266BD772D0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  <p:sp>
            <p:nvSpPr>
              <p:cNvPr id="25" name="Google Shape;1411;p36">
                <a:extLst>
                  <a:ext uri="{FF2B5EF4-FFF2-40B4-BE49-F238E27FC236}">
                    <a16:creationId xmlns:a16="http://schemas.microsoft.com/office/drawing/2014/main" id="{7034DB54-ADC5-4AFD-827E-ED4CA1F2F239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FFDEE4-D77B-4497-ADA2-10C236B49CD1}"/>
                </a:ext>
              </a:extLst>
            </p:cNvPr>
            <p:cNvSpPr txBox="1"/>
            <p:nvPr/>
          </p:nvSpPr>
          <p:spPr>
            <a:xfrm>
              <a:off x="7455076" y="2164982"/>
              <a:ext cx="1848010" cy="46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2399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شرح الدرس</a:t>
              </a:r>
              <a:endParaRPr lang="en-GB" sz="2399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grpSp>
          <p:nvGrpSpPr>
            <p:cNvPr id="19" name="Google Shape;1413;p36">
              <a:extLst>
                <a:ext uri="{FF2B5EF4-FFF2-40B4-BE49-F238E27FC236}">
                  <a16:creationId xmlns:a16="http://schemas.microsoft.com/office/drawing/2014/main" id="{012D9FB9-6BCE-4B10-83A6-7EF0596CCFCE}"/>
                </a:ext>
              </a:extLst>
            </p:cNvPr>
            <p:cNvGrpSpPr/>
            <p:nvPr/>
          </p:nvGrpSpPr>
          <p:grpSpPr>
            <a:xfrm>
              <a:off x="9369577" y="3934924"/>
              <a:ext cx="399009" cy="550149"/>
              <a:chOff x="1340302" y="2933056"/>
              <a:chExt cx="299257" cy="412612"/>
            </a:xfrm>
          </p:grpSpPr>
          <p:sp>
            <p:nvSpPr>
              <p:cNvPr id="22" name="Google Shape;1414;p36">
                <a:extLst>
                  <a:ext uri="{FF2B5EF4-FFF2-40B4-BE49-F238E27FC236}">
                    <a16:creationId xmlns:a16="http://schemas.microsoft.com/office/drawing/2014/main" id="{C7441F3F-89BD-479B-B4C7-96F380865C1E}"/>
                  </a:ext>
                </a:extLst>
              </p:cNvPr>
              <p:cNvSpPr/>
              <p:nvPr/>
            </p:nvSpPr>
            <p:spPr>
              <a:xfrm>
                <a:off x="1340302" y="2933056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  <p:sp>
            <p:nvSpPr>
              <p:cNvPr id="23" name="Google Shape;1415;p36">
                <a:extLst>
                  <a:ext uri="{FF2B5EF4-FFF2-40B4-BE49-F238E27FC236}">
                    <a16:creationId xmlns:a16="http://schemas.microsoft.com/office/drawing/2014/main" id="{DF612624-40CC-426F-9242-5CE4474ADB55}"/>
                  </a:ext>
                </a:extLst>
              </p:cNvPr>
              <p:cNvSpPr/>
              <p:nvPr/>
            </p:nvSpPr>
            <p:spPr>
              <a:xfrm flipV="1">
                <a:off x="1421937" y="3034551"/>
                <a:ext cx="122562" cy="7643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825" tIns="121825" rIns="121825" bIns="121825" anchor="ctr" anchorCtr="0">
                <a:noAutofit/>
              </a:bodyPr>
              <a:lstStyle/>
              <a:p>
                <a:endParaRPr sz="2399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494451-0B0A-44A2-B87D-F09323B9BE90}"/>
                </a:ext>
              </a:extLst>
            </p:cNvPr>
            <p:cNvSpPr txBox="1"/>
            <p:nvPr/>
          </p:nvSpPr>
          <p:spPr>
            <a:xfrm>
              <a:off x="8122665" y="3522898"/>
              <a:ext cx="1746794" cy="46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2399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لعبة تفاعلية</a:t>
              </a:r>
              <a:endParaRPr lang="en-GB" sz="2399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A2A08C-B113-4C83-9A4E-F32E45F35188}"/>
                </a:ext>
              </a:extLst>
            </p:cNvPr>
            <p:cNvSpPr txBox="1"/>
            <p:nvPr/>
          </p:nvSpPr>
          <p:spPr>
            <a:xfrm>
              <a:off x="10253148" y="3535385"/>
              <a:ext cx="2376038" cy="46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2399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تذكرة خروج</a:t>
              </a:r>
              <a:endParaRPr lang="en-GB" sz="2399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0" name="Google Shape;1398;p36">
            <a:extLst>
              <a:ext uri="{FF2B5EF4-FFF2-40B4-BE49-F238E27FC236}">
                <a16:creationId xmlns:a16="http://schemas.microsoft.com/office/drawing/2014/main" id="{E1A594F8-7DF5-4F8E-8EF9-6AE6EDD71359}"/>
              </a:ext>
            </a:extLst>
          </p:cNvPr>
          <p:cNvSpPr txBox="1">
            <a:spLocks/>
          </p:cNvSpPr>
          <p:nvPr/>
        </p:nvSpPr>
        <p:spPr>
          <a:xfrm>
            <a:off x="731069" y="412335"/>
            <a:ext cx="10291644" cy="641203"/>
          </a:xfrm>
          <a:prstGeom prst="rect">
            <a:avLst/>
          </a:prstGeom>
        </p:spPr>
        <p:txBody>
          <a:bodyPr spcFirstLastPara="1" vert="horz" wrap="square" lIns="121825" tIns="121825" rIns="121825" bIns="1218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ar-SA" sz="9594" dirty="0"/>
              <a:t>خط سير الحصة </a:t>
            </a:r>
          </a:p>
        </p:txBody>
      </p:sp>
      <p:pic>
        <p:nvPicPr>
          <p:cNvPr id="43" name="صورة 3" descr="صورة تحتوي على لقطة شاشة, صورة فوتوغرافية, كثير&#10;&#10;تم إنشاء الوصف تلقائياً">
            <a:extLst>
              <a:ext uri="{FF2B5EF4-FFF2-40B4-BE49-F238E27FC236}">
                <a16:creationId xmlns:a16="http://schemas.microsoft.com/office/drawing/2014/main" id="{1D5C3F1A-529B-484C-8A68-1CF6B5F1C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04" y="1179108"/>
            <a:ext cx="1740245" cy="1152315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45" name="Picture 44" descr="Text&#10;&#10;Description automatically generated">
            <a:extLst>
              <a:ext uri="{FF2B5EF4-FFF2-40B4-BE49-F238E27FC236}">
                <a16:creationId xmlns:a16="http://schemas.microsoft.com/office/drawing/2014/main" id="{C87C6139-662A-44CF-8D61-BB02DDB1F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177" y="4105634"/>
            <a:ext cx="2417925" cy="1551501"/>
          </a:xfrm>
          <a:prstGeom prst="rect">
            <a:avLst/>
          </a:prstGeom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C9D63E2C-C8D1-4282-9A0D-4C17B774F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75" y="1319556"/>
            <a:ext cx="1631631" cy="1478251"/>
          </a:xfrm>
          <a:prstGeom prst="rect">
            <a:avLst/>
          </a:prstGeom>
        </p:spPr>
      </p:pic>
      <p:grpSp>
        <p:nvGrpSpPr>
          <p:cNvPr id="47" name="Google Shape;57;p15">
            <a:extLst>
              <a:ext uri="{FF2B5EF4-FFF2-40B4-BE49-F238E27FC236}">
                <a16:creationId xmlns:a16="http://schemas.microsoft.com/office/drawing/2014/main" id="{D854D827-1C96-43D9-98C8-7D6F8CAC4C5A}"/>
              </a:ext>
            </a:extLst>
          </p:cNvPr>
          <p:cNvGrpSpPr/>
          <p:nvPr/>
        </p:nvGrpSpPr>
        <p:grpSpPr>
          <a:xfrm>
            <a:off x="3970748" y="3428361"/>
            <a:ext cx="1330163" cy="1297527"/>
            <a:chOff x="3759044" y="-969307"/>
            <a:chExt cx="5568568" cy="5247637"/>
          </a:xfrm>
        </p:grpSpPr>
        <p:sp>
          <p:nvSpPr>
            <p:cNvPr id="48" name="Google Shape;58;p15">
              <a:extLst>
                <a:ext uri="{FF2B5EF4-FFF2-40B4-BE49-F238E27FC236}">
                  <a16:creationId xmlns:a16="http://schemas.microsoft.com/office/drawing/2014/main" id="{1E2C69B7-C6E5-4D5A-A52F-82CD6860F88D}"/>
                </a:ext>
              </a:extLst>
            </p:cNvPr>
            <p:cNvSpPr/>
            <p:nvPr/>
          </p:nvSpPr>
          <p:spPr>
            <a:xfrm>
              <a:off x="7068262" y="1273622"/>
              <a:ext cx="514728" cy="515211"/>
            </a:xfrm>
            <a:custGeom>
              <a:avLst/>
              <a:gdLst/>
              <a:ahLst/>
              <a:cxnLst/>
              <a:rect l="l" t="t" r="r" b="b"/>
              <a:pathLst>
                <a:path w="11717" h="11728" extrusionOk="0">
                  <a:moveTo>
                    <a:pt x="5859" y="0"/>
                  </a:moveTo>
                  <a:cubicBezTo>
                    <a:pt x="2620" y="0"/>
                    <a:pt x="1" y="2631"/>
                    <a:pt x="1" y="5858"/>
                  </a:cubicBezTo>
                  <a:cubicBezTo>
                    <a:pt x="1" y="9097"/>
                    <a:pt x="2620" y="11728"/>
                    <a:pt x="5859" y="11728"/>
                  </a:cubicBezTo>
                  <a:cubicBezTo>
                    <a:pt x="9085" y="11728"/>
                    <a:pt x="11717" y="9097"/>
                    <a:pt x="11717" y="5858"/>
                  </a:cubicBezTo>
                  <a:cubicBezTo>
                    <a:pt x="11717" y="2631"/>
                    <a:pt x="9085" y="0"/>
                    <a:pt x="585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397" tIns="91397" rIns="91397" bIns="91397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9" name="Google Shape;59;p15">
              <a:extLst>
                <a:ext uri="{FF2B5EF4-FFF2-40B4-BE49-F238E27FC236}">
                  <a16:creationId xmlns:a16="http://schemas.microsoft.com/office/drawing/2014/main" id="{3AB76AD0-3FD2-4BF6-B093-597B0B650D83}"/>
                </a:ext>
              </a:extLst>
            </p:cNvPr>
            <p:cNvGrpSpPr/>
            <p:nvPr/>
          </p:nvGrpSpPr>
          <p:grpSpPr>
            <a:xfrm>
              <a:off x="5263177" y="-500521"/>
              <a:ext cx="4064435" cy="4064043"/>
              <a:chOff x="1988638" y="1793010"/>
              <a:chExt cx="1799378" cy="1799125"/>
            </a:xfrm>
          </p:grpSpPr>
          <p:sp>
            <p:nvSpPr>
              <p:cNvPr id="64" name="Google Shape;60;p15">
                <a:extLst>
                  <a:ext uri="{FF2B5EF4-FFF2-40B4-BE49-F238E27FC236}">
                    <a16:creationId xmlns:a16="http://schemas.microsoft.com/office/drawing/2014/main" id="{BCE2EC25-0B2D-47DF-8D00-1CC7E9916E7F}"/>
                  </a:ext>
                </a:extLst>
              </p:cNvPr>
              <p:cNvSpPr/>
              <p:nvPr/>
            </p:nvSpPr>
            <p:spPr>
              <a:xfrm>
                <a:off x="1988638" y="1793010"/>
                <a:ext cx="1799378" cy="1799125"/>
              </a:xfrm>
              <a:custGeom>
                <a:avLst/>
                <a:gdLst/>
                <a:ahLst/>
                <a:cxnLst/>
                <a:rect l="l" t="t" r="r" b="b"/>
                <a:pathLst>
                  <a:path w="92513" h="92500" extrusionOk="0">
                    <a:moveTo>
                      <a:pt x="46257" y="0"/>
                    </a:moveTo>
                    <a:cubicBezTo>
                      <a:pt x="20718" y="0"/>
                      <a:pt x="1" y="20705"/>
                      <a:pt x="1" y="46244"/>
                    </a:cubicBezTo>
                    <a:cubicBezTo>
                      <a:pt x="1" y="71795"/>
                      <a:pt x="20718" y="92500"/>
                      <a:pt x="46257" y="92500"/>
                    </a:cubicBezTo>
                    <a:cubicBezTo>
                      <a:pt x="71796" y="92500"/>
                      <a:pt x="92513" y="71795"/>
                      <a:pt x="92513" y="46244"/>
                    </a:cubicBezTo>
                    <a:cubicBezTo>
                      <a:pt x="92513" y="20705"/>
                      <a:pt x="71796" y="0"/>
                      <a:pt x="46257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5" name="Google Shape;61;p15">
                <a:extLst>
                  <a:ext uri="{FF2B5EF4-FFF2-40B4-BE49-F238E27FC236}">
                    <a16:creationId xmlns:a16="http://schemas.microsoft.com/office/drawing/2014/main" id="{5BE4492F-3FFE-4095-B5B7-65D28BA5DF46}"/>
                  </a:ext>
                </a:extLst>
              </p:cNvPr>
              <p:cNvSpPr/>
              <p:nvPr/>
            </p:nvSpPr>
            <p:spPr>
              <a:xfrm>
                <a:off x="2120880" y="1924999"/>
                <a:ext cx="1534897" cy="1534916"/>
              </a:xfrm>
              <a:custGeom>
                <a:avLst/>
                <a:gdLst/>
                <a:ahLst/>
                <a:cxnLst/>
                <a:rect l="l" t="t" r="r" b="b"/>
                <a:pathLst>
                  <a:path w="78915" h="78916" extrusionOk="0">
                    <a:moveTo>
                      <a:pt x="39458" y="1"/>
                    </a:moveTo>
                    <a:cubicBezTo>
                      <a:pt x="17705" y="1"/>
                      <a:pt x="0" y="17705"/>
                      <a:pt x="0" y="39458"/>
                    </a:cubicBezTo>
                    <a:cubicBezTo>
                      <a:pt x="0" y="61223"/>
                      <a:pt x="17705" y="78915"/>
                      <a:pt x="39458" y="78915"/>
                    </a:cubicBezTo>
                    <a:cubicBezTo>
                      <a:pt x="61210" y="78915"/>
                      <a:pt x="78915" y="61223"/>
                      <a:pt x="78915" y="39458"/>
                    </a:cubicBezTo>
                    <a:cubicBezTo>
                      <a:pt x="78915" y="17705"/>
                      <a:pt x="61210" y="1"/>
                      <a:pt x="39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6" name="Google Shape;62;p15">
                <a:extLst>
                  <a:ext uri="{FF2B5EF4-FFF2-40B4-BE49-F238E27FC236}">
                    <a16:creationId xmlns:a16="http://schemas.microsoft.com/office/drawing/2014/main" id="{0894260F-29E5-4674-9EE8-97C432EFCC70}"/>
                  </a:ext>
                </a:extLst>
              </p:cNvPr>
              <p:cNvSpPr/>
              <p:nvPr/>
            </p:nvSpPr>
            <p:spPr>
              <a:xfrm>
                <a:off x="2252869" y="2057241"/>
                <a:ext cx="1270688" cy="1270669"/>
              </a:xfrm>
              <a:custGeom>
                <a:avLst/>
                <a:gdLst/>
                <a:ahLst/>
                <a:cxnLst/>
                <a:rect l="l" t="t" r="r" b="b"/>
                <a:pathLst>
                  <a:path w="65331" h="65330" extrusionOk="0">
                    <a:moveTo>
                      <a:pt x="32672" y="0"/>
                    </a:moveTo>
                    <a:cubicBezTo>
                      <a:pt x="14658" y="0"/>
                      <a:pt x="1" y="14657"/>
                      <a:pt x="1" y="32659"/>
                    </a:cubicBezTo>
                    <a:cubicBezTo>
                      <a:pt x="1" y="50673"/>
                      <a:pt x="14658" y="65330"/>
                      <a:pt x="32672" y="65330"/>
                    </a:cubicBezTo>
                    <a:cubicBezTo>
                      <a:pt x="50686" y="65330"/>
                      <a:pt x="65331" y="50673"/>
                      <a:pt x="65331" y="32659"/>
                    </a:cubicBezTo>
                    <a:cubicBezTo>
                      <a:pt x="65331" y="14657"/>
                      <a:pt x="50686" y="0"/>
                      <a:pt x="32672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" name="Google Shape;63;p15">
                <a:extLst>
                  <a:ext uri="{FF2B5EF4-FFF2-40B4-BE49-F238E27FC236}">
                    <a16:creationId xmlns:a16="http://schemas.microsoft.com/office/drawing/2014/main" id="{3C745F7B-08BC-4CC4-9DB8-04DFA7705CB3}"/>
                  </a:ext>
                </a:extLst>
              </p:cNvPr>
              <p:cNvSpPr/>
              <p:nvPr/>
            </p:nvSpPr>
            <p:spPr>
              <a:xfrm>
                <a:off x="2385111" y="2189231"/>
                <a:ext cx="1006440" cy="1006460"/>
              </a:xfrm>
              <a:custGeom>
                <a:avLst/>
                <a:gdLst/>
                <a:ahLst/>
                <a:cxnLst/>
                <a:rect l="l" t="t" r="r" b="b"/>
                <a:pathLst>
                  <a:path w="51745" h="51746" extrusionOk="0">
                    <a:moveTo>
                      <a:pt x="25873" y="1"/>
                    </a:moveTo>
                    <a:cubicBezTo>
                      <a:pt x="11609" y="1"/>
                      <a:pt x="0" y="11609"/>
                      <a:pt x="0" y="25873"/>
                    </a:cubicBezTo>
                    <a:cubicBezTo>
                      <a:pt x="0" y="40137"/>
                      <a:pt x="11609" y="51745"/>
                      <a:pt x="25873" y="51745"/>
                    </a:cubicBezTo>
                    <a:cubicBezTo>
                      <a:pt x="40136" y="51745"/>
                      <a:pt x="51745" y="40137"/>
                      <a:pt x="51745" y="25873"/>
                    </a:cubicBezTo>
                    <a:cubicBezTo>
                      <a:pt x="51745" y="11609"/>
                      <a:pt x="40136" y="1"/>
                      <a:pt x="25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" name="Google Shape;64;p15">
                <a:extLst>
                  <a:ext uri="{FF2B5EF4-FFF2-40B4-BE49-F238E27FC236}">
                    <a16:creationId xmlns:a16="http://schemas.microsoft.com/office/drawing/2014/main" id="{B04892D4-D9B9-4F48-B51F-D60CA88EE5D0}"/>
                  </a:ext>
                </a:extLst>
              </p:cNvPr>
              <p:cNvSpPr/>
              <p:nvPr/>
            </p:nvSpPr>
            <p:spPr>
              <a:xfrm>
                <a:off x="2517334" y="2321473"/>
                <a:ext cx="741998" cy="742212"/>
              </a:xfrm>
              <a:custGeom>
                <a:avLst/>
                <a:gdLst/>
                <a:ahLst/>
                <a:cxnLst/>
                <a:rect l="l" t="t" r="r" b="b"/>
                <a:pathLst>
                  <a:path w="38149" h="38160" extrusionOk="0">
                    <a:moveTo>
                      <a:pt x="19075" y="0"/>
                    </a:moveTo>
                    <a:cubicBezTo>
                      <a:pt x="8550" y="0"/>
                      <a:pt x="1" y="8561"/>
                      <a:pt x="1" y="19074"/>
                    </a:cubicBezTo>
                    <a:cubicBezTo>
                      <a:pt x="1" y="29599"/>
                      <a:pt x="8550" y="38160"/>
                      <a:pt x="19075" y="38160"/>
                    </a:cubicBezTo>
                    <a:cubicBezTo>
                      <a:pt x="29588" y="38160"/>
                      <a:pt x="38149" y="29599"/>
                      <a:pt x="38149" y="19074"/>
                    </a:cubicBezTo>
                    <a:cubicBezTo>
                      <a:pt x="38149" y="8561"/>
                      <a:pt x="29600" y="0"/>
                      <a:pt x="19075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" name="Google Shape;65;p15">
                <a:extLst>
                  <a:ext uri="{FF2B5EF4-FFF2-40B4-BE49-F238E27FC236}">
                    <a16:creationId xmlns:a16="http://schemas.microsoft.com/office/drawing/2014/main" id="{A21762B3-1CF0-4278-8850-C5537BE9E4BF}"/>
                  </a:ext>
                </a:extLst>
              </p:cNvPr>
              <p:cNvSpPr/>
              <p:nvPr/>
            </p:nvSpPr>
            <p:spPr>
              <a:xfrm>
                <a:off x="2649343" y="2453463"/>
                <a:ext cx="477984" cy="478003"/>
              </a:xfrm>
              <a:custGeom>
                <a:avLst/>
                <a:gdLst/>
                <a:ahLst/>
                <a:cxnLst/>
                <a:rect l="l" t="t" r="r" b="b"/>
                <a:pathLst>
                  <a:path w="24575" h="24576" extrusionOk="0">
                    <a:moveTo>
                      <a:pt x="12288" y="1"/>
                    </a:moveTo>
                    <a:cubicBezTo>
                      <a:pt x="5513" y="1"/>
                      <a:pt x="0" y="5513"/>
                      <a:pt x="0" y="12288"/>
                    </a:cubicBezTo>
                    <a:cubicBezTo>
                      <a:pt x="0" y="19063"/>
                      <a:pt x="5513" y="24575"/>
                      <a:pt x="12288" y="24575"/>
                    </a:cubicBezTo>
                    <a:cubicBezTo>
                      <a:pt x="19062" y="24575"/>
                      <a:pt x="24575" y="19063"/>
                      <a:pt x="24575" y="12288"/>
                    </a:cubicBezTo>
                    <a:cubicBezTo>
                      <a:pt x="24575" y="5513"/>
                      <a:pt x="19062" y="1"/>
                      <a:pt x="122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0" name="Google Shape;66;p15">
              <a:extLst>
                <a:ext uri="{FF2B5EF4-FFF2-40B4-BE49-F238E27FC236}">
                  <a16:creationId xmlns:a16="http://schemas.microsoft.com/office/drawing/2014/main" id="{DC2187D7-63BC-476A-90B4-51F9A17B5897}"/>
                </a:ext>
              </a:extLst>
            </p:cNvPr>
            <p:cNvGrpSpPr/>
            <p:nvPr/>
          </p:nvGrpSpPr>
          <p:grpSpPr>
            <a:xfrm>
              <a:off x="3759044" y="-969307"/>
              <a:ext cx="3779417" cy="5247637"/>
              <a:chOff x="2436407" y="1150164"/>
              <a:chExt cx="2285293" cy="3173079"/>
            </a:xfrm>
          </p:grpSpPr>
          <p:grpSp>
            <p:nvGrpSpPr>
              <p:cNvPr id="51" name="Google Shape;67;p15">
                <a:extLst>
                  <a:ext uri="{FF2B5EF4-FFF2-40B4-BE49-F238E27FC236}">
                    <a16:creationId xmlns:a16="http://schemas.microsoft.com/office/drawing/2014/main" id="{3B19646F-CC16-4396-94E0-210DBAABBB05}"/>
                  </a:ext>
                </a:extLst>
              </p:cNvPr>
              <p:cNvGrpSpPr/>
              <p:nvPr/>
            </p:nvGrpSpPr>
            <p:grpSpPr>
              <a:xfrm>
                <a:off x="2441759" y="2078770"/>
                <a:ext cx="2143931" cy="650203"/>
                <a:chOff x="1102388" y="2167699"/>
                <a:chExt cx="1795436" cy="544467"/>
              </a:xfrm>
            </p:grpSpPr>
            <p:sp>
              <p:nvSpPr>
                <p:cNvPr id="62" name="Google Shape;68;p15">
                  <a:extLst>
                    <a:ext uri="{FF2B5EF4-FFF2-40B4-BE49-F238E27FC236}">
                      <a16:creationId xmlns:a16="http://schemas.microsoft.com/office/drawing/2014/main" id="{4D552704-AF7B-4520-9F92-ACC7F7786A9E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" name="Google Shape;69;p15">
                  <a:extLst>
                    <a:ext uri="{FF2B5EF4-FFF2-40B4-BE49-F238E27FC236}">
                      <a16:creationId xmlns:a16="http://schemas.microsoft.com/office/drawing/2014/main" id="{E9DF0900-CB5F-4890-B4F5-F21533796DC3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52" name="Google Shape;70;p15">
                <a:extLst>
                  <a:ext uri="{FF2B5EF4-FFF2-40B4-BE49-F238E27FC236}">
                    <a16:creationId xmlns:a16="http://schemas.microsoft.com/office/drawing/2014/main" id="{2A2E1C40-2736-47FE-97C1-7E7E9DB68C3D}"/>
                  </a:ext>
                </a:extLst>
              </p:cNvPr>
              <p:cNvGrpSpPr/>
              <p:nvPr/>
            </p:nvGrpSpPr>
            <p:grpSpPr>
              <a:xfrm>
                <a:off x="2823099" y="1150164"/>
                <a:ext cx="1777250" cy="1558668"/>
                <a:chOff x="1421741" y="1394688"/>
                <a:chExt cx="1488359" cy="1305199"/>
              </a:xfrm>
            </p:grpSpPr>
            <p:sp>
              <p:nvSpPr>
                <p:cNvPr id="60" name="Google Shape;71;p15">
                  <a:extLst>
                    <a:ext uri="{FF2B5EF4-FFF2-40B4-BE49-F238E27FC236}">
                      <a16:creationId xmlns:a16="http://schemas.microsoft.com/office/drawing/2014/main" id="{4FFACB50-8217-40D4-806B-79089EEA3C5B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1" name="Google Shape;72;p15">
                  <a:extLst>
                    <a:ext uri="{FF2B5EF4-FFF2-40B4-BE49-F238E27FC236}">
                      <a16:creationId xmlns:a16="http://schemas.microsoft.com/office/drawing/2014/main" id="{E4C790D4-AF75-4673-8B09-00135281E360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53" name="Google Shape;73;p15">
                <a:extLst>
                  <a:ext uri="{FF2B5EF4-FFF2-40B4-BE49-F238E27FC236}">
                    <a16:creationId xmlns:a16="http://schemas.microsoft.com/office/drawing/2014/main" id="{3DC5B909-09B0-4990-8586-409FC47BED59}"/>
                  </a:ext>
                </a:extLst>
              </p:cNvPr>
              <p:cNvGrpSpPr/>
              <p:nvPr/>
            </p:nvGrpSpPr>
            <p:grpSpPr>
              <a:xfrm rot="10740114" flipH="1">
                <a:off x="2441907" y="2729141"/>
                <a:ext cx="2143897" cy="650193"/>
                <a:chOff x="1102388" y="2167699"/>
                <a:chExt cx="1795436" cy="544467"/>
              </a:xfrm>
            </p:grpSpPr>
            <p:sp>
              <p:nvSpPr>
                <p:cNvPr id="58" name="Google Shape;74;p15">
                  <a:extLst>
                    <a:ext uri="{FF2B5EF4-FFF2-40B4-BE49-F238E27FC236}">
                      <a16:creationId xmlns:a16="http://schemas.microsoft.com/office/drawing/2014/main" id="{7F69DB0D-3B91-4D6F-AE24-51983BC6C723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9" name="Google Shape;75;p15">
                  <a:extLst>
                    <a:ext uri="{FF2B5EF4-FFF2-40B4-BE49-F238E27FC236}">
                      <a16:creationId xmlns:a16="http://schemas.microsoft.com/office/drawing/2014/main" id="{A15109ED-0984-4081-9C8E-1D1CB4C1A226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54" name="Google Shape;76;p15">
                <a:extLst>
                  <a:ext uri="{FF2B5EF4-FFF2-40B4-BE49-F238E27FC236}">
                    <a16:creationId xmlns:a16="http://schemas.microsoft.com/office/drawing/2014/main" id="{48644A10-44BA-4F46-9B58-326E6D200FF9}"/>
                  </a:ext>
                </a:extLst>
              </p:cNvPr>
              <p:cNvGrpSpPr/>
              <p:nvPr/>
            </p:nvGrpSpPr>
            <p:grpSpPr>
              <a:xfrm rot="10740114" flipH="1">
                <a:off x="2823160" y="2749238"/>
                <a:ext cx="1777222" cy="1558644"/>
                <a:chOff x="1421741" y="1394688"/>
                <a:chExt cx="1488359" cy="1305199"/>
              </a:xfrm>
            </p:grpSpPr>
            <p:sp>
              <p:nvSpPr>
                <p:cNvPr id="56" name="Google Shape;77;p15">
                  <a:extLst>
                    <a:ext uri="{FF2B5EF4-FFF2-40B4-BE49-F238E27FC236}">
                      <a16:creationId xmlns:a16="http://schemas.microsoft.com/office/drawing/2014/main" id="{83E1C040-EE20-4B8F-B751-03D0746B9D06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7" name="Google Shape;78;p15">
                  <a:extLst>
                    <a:ext uri="{FF2B5EF4-FFF2-40B4-BE49-F238E27FC236}">
                      <a16:creationId xmlns:a16="http://schemas.microsoft.com/office/drawing/2014/main" id="{18ED24F0-3ECB-425C-B2FD-75E17999B440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55" name="Google Shape;79;p15">
                <a:extLst>
                  <a:ext uri="{FF2B5EF4-FFF2-40B4-BE49-F238E27FC236}">
                    <a16:creationId xmlns:a16="http://schemas.microsoft.com/office/drawing/2014/main" id="{E96D61AE-D97B-46F1-9DA0-E8683D23352B}"/>
                  </a:ext>
                </a:extLst>
              </p:cNvPr>
              <p:cNvSpPr/>
              <p:nvPr/>
            </p:nvSpPr>
            <p:spPr>
              <a:xfrm>
                <a:off x="4422300" y="2523178"/>
                <a:ext cx="299400" cy="2994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70" name="Picture 69" descr="A picture containing icon&#10;&#10;Description automatically generated">
            <a:extLst>
              <a:ext uri="{FF2B5EF4-FFF2-40B4-BE49-F238E27FC236}">
                <a16:creationId xmlns:a16="http://schemas.microsoft.com/office/drawing/2014/main" id="{92543FCE-5095-4694-830B-2694D378A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1664" y="2048204"/>
            <a:ext cx="1618449" cy="1618449"/>
          </a:xfrm>
          <a:prstGeom prst="rect">
            <a:avLst/>
          </a:prstGeom>
        </p:spPr>
      </p:pic>
      <p:pic>
        <p:nvPicPr>
          <p:cNvPr id="71" name="Picture 70" descr="A person holding a gun&#10;&#10;Description automatically generated with medium confidence">
            <a:extLst>
              <a:ext uri="{FF2B5EF4-FFF2-40B4-BE49-F238E27FC236}">
                <a16:creationId xmlns:a16="http://schemas.microsoft.com/office/drawing/2014/main" id="{CAD73262-6547-459A-B2DE-18B65115E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641632" y="1053940"/>
            <a:ext cx="1262875" cy="257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0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55112E-17 C 0.06892 5.55112E-17 0.125 0.05586 0.125 0.125 C 0.125 0.19414 0.06892 0.25 -2.77778E-7 0.25 C -0.06892 0.25 -0.125 0.19414 -0.125 0.125 C -0.125 0.05586 -0.06892 5.55112E-17 -2.77778E-7 5.55112E-17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ACE7320-AF5F-4182-9CE0-5AC919896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75" y="0"/>
            <a:ext cx="12449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43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1E2062-52C6-488D-AA91-9E7081FE28DE}"/>
              </a:ext>
            </a:extLst>
          </p:cNvPr>
          <p:cNvSpPr txBox="1"/>
          <p:nvPr/>
        </p:nvSpPr>
        <p:spPr>
          <a:xfrm>
            <a:off x="1834181" y="293427"/>
            <a:ext cx="8189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u="sng" dirty="0">
                <a:solidFill>
                  <a:srgbClr val="FF0000"/>
                </a:solidFill>
              </a:rPr>
              <a:t>النبات الطبيعي في دولة ال</a:t>
            </a:r>
            <a:r>
              <a:rPr lang="ar-SA" sz="3600" b="1" u="sng" dirty="0">
                <a:solidFill>
                  <a:srgbClr val="FF0000"/>
                </a:solidFill>
              </a:rPr>
              <a:t>إ</a:t>
            </a:r>
            <a:r>
              <a:rPr lang="ar-AE" sz="3600" b="1" u="sng" dirty="0">
                <a:solidFill>
                  <a:srgbClr val="FF0000"/>
                </a:solidFill>
              </a:rPr>
              <a:t>مارات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608992F-FA7B-48FF-BA2A-4EB0E76B638B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7040890" y="1772854"/>
            <a:ext cx="753337" cy="307074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EF43A6-FF24-4E48-8230-CDCC749FE590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4079327" y="1882036"/>
            <a:ext cx="753337" cy="285238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5B9F8BD-77F6-4968-B7F9-41461BA29D92}"/>
              </a:ext>
            </a:extLst>
          </p:cNvPr>
          <p:cNvSpPr txBox="1"/>
          <p:nvPr/>
        </p:nvSpPr>
        <p:spPr>
          <a:xfrm>
            <a:off x="1610436" y="1731230"/>
            <a:ext cx="8543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chemeClr val="accent1">
                    <a:lumMod val="75000"/>
                  </a:schemeClr>
                </a:solidFill>
              </a:rPr>
              <a:t>النبات الطبيعي :هو الذي ينمو دون تدخل الإنسان </a:t>
            </a:r>
          </a:p>
          <a:p>
            <a:pPr algn="ctr" rtl="1"/>
            <a:r>
              <a:rPr lang="ar-AE" sz="3600" b="1" dirty="0">
                <a:solidFill>
                  <a:srgbClr val="009900"/>
                </a:solidFill>
              </a:rPr>
              <a:t>وينقسم إلى نوعين </a:t>
            </a:r>
            <a:endParaRPr lang="en-US" sz="3600" b="1" dirty="0">
              <a:solidFill>
                <a:srgbClr val="0099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6546E-357E-4826-9B26-F759173F38D2}"/>
              </a:ext>
            </a:extLst>
          </p:cNvPr>
          <p:cNvSpPr txBox="1"/>
          <p:nvPr/>
        </p:nvSpPr>
        <p:spPr>
          <a:xfrm>
            <a:off x="8795085" y="3211064"/>
            <a:ext cx="245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rgbClr val="FF0000"/>
                </a:solidFill>
              </a:rPr>
              <a:t>نباتات معمرة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A5FBB-3EF3-4AC4-A685-D5B53864764D}"/>
              </a:ext>
            </a:extLst>
          </p:cNvPr>
          <p:cNvSpPr txBox="1"/>
          <p:nvPr/>
        </p:nvSpPr>
        <p:spPr>
          <a:xfrm>
            <a:off x="474762" y="3311113"/>
            <a:ext cx="245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rgbClr val="FF0000"/>
                </a:solidFill>
              </a:rPr>
              <a:t>نباتات حولية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D73EAA-8D78-4A7E-A35C-FFE5B8FB5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42" t="48337" b="39642"/>
          <a:stretch/>
        </p:blipFill>
        <p:spPr>
          <a:xfrm>
            <a:off x="10276765" y="4694830"/>
            <a:ext cx="1733267" cy="8978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DE99D7-3C4B-47E8-A841-3BA8BACBF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04" b="59058"/>
          <a:stretch/>
        </p:blipFill>
        <p:spPr>
          <a:xfrm>
            <a:off x="397042" y="3862316"/>
            <a:ext cx="5687218" cy="25384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3940C1-AD60-461B-85F1-F9DCD98B1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19" y="4744715"/>
            <a:ext cx="3729819" cy="1819858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44D73EAA-8D78-4A7E-A35C-FFE5B8FB5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40" t="36228" b="53520"/>
          <a:stretch/>
        </p:blipFill>
        <p:spPr>
          <a:xfrm>
            <a:off x="6239301" y="3956354"/>
            <a:ext cx="5827595" cy="7657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CE623E-68CA-480D-9FA0-AB725F6F6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963" y="4532515"/>
            <a:ext cx="3549175" cy="20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المكشاتي on Twitter: &quot;روضة الخفس الشمالي ربيع زاهي ناهي وعصرية مع ..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-167" t="244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23DE99D7-3C4B-47E8-A841-3BA8BACBF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00" t="39640" r="2246" b="30090"/>
          <a:stretch/>
        </p:blipFill>
        <p:spPr>
          <a:xfrm>
            <a:off x="0" y="0"/>
            <a:ext cx="8267700" cy="14287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Mac\Home\مدرسة أسماء ح1 بنات 2018\كتب التربية الوطنية\t3\الدرس الأول في كتاب الصف الثالث ج٣\الدرس الأول  10.png">
            <a:extLst>
              <a:ext uri="{FF2B5EF4-FFF2-40B4-BE49-F238E27FC236}">
                <a16:creationId xmlns:a16="http://schemas.microsoft.com/office/drawing/2014/main" id="{61BC011E-E78B-4F66-B0D6-523E23FD6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169" t="3541" r="8465" b="65662"/>
          <a:stretch>
            <a:fillRect/>
          </a:stretch>
        </p:blipFill>
        <p:spPr bwMode="auto">
          <a:xfrm>
            <a:off x="1820428" y="1558529"/>
            <a:ext cx="8824260" cy="4277802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A4B207-E3B3-45C0-9AD9-69AC17275807}"/>
              </a:ext>
            </a:extLst>
          </p:cNvPr>
          <p:cNvSpPr/>
          <p:nvPr/>
        </p:nvSpPr>
        <p:spPr>
          <a:xfrm>
            <a:off x="8805451" y="4971637"/>
            <a:ext cx="14815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5400" b="1" dirty="0">
                <a:solidFill>
                  <a:srgbClr val="0000CC"/>
                </a:solidFill>
                <a:latin typeface="Sakkal Majalla" pitchFamily="2" charset="-78"/>
                <a:cs typeface="Sakkal Majalla" pitchFamily="2" charset="-78"/>
              </a:rPr>
              <a:t>الماء</a:t>
            </a:r>
            <a:endParaRPr lang="en-US" sz="5400" b="1" dirty="0">
              <a:solidFill>
                <a:srgbClr val="0000CC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1A2418-048A-4625-9406-A6C3CC214990}"/>
              </a:ext>
            </a:extLst>
          </p:cNvPr>
          <p:cNvSpPr/>
          <p:nvPr/>
        </p:nvSpPr>
        <p:spPr>
          <a:xfrm>
            <a:off x="5559136" y="5066890"/>
            <a:ext cx="13468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400" b="1" dirty="0">
                <a:solidFill>
                  <a:srgbClr val="0000CC"/>
                </a:solidFill>
                <a:latin typeface="Sakkal Majalla" pitchFamily="2" charset="-78"/>
                <a:cs typeface="Sakkal Majalla" pitchFamily="2" charset="-78"/>
              </a:rPr>
              <a:t>الحرارة</a:t>
            </a:r>
            <a:endParaRPr lang="en-US" sz="4400" b="1" dirty="0">
              <a:solidFill>
                <a:srgbClr val="0000CC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3BC722-6894-4FA3-81A5-3AFF0452955A}"/>
              </a:ext>
            </a:extLst>
          </p:cNvPr>
          <p:cNvSpPr/>
          <p:nvPr/>
        </p:nvSpPr>
        <p:spPr>
          <a:xfrm>
            <a:off x="2740622" y="5074840"/>
            <a:ext cx="11320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800" b="1" dirty="0">
                <a:solidFill>
                  <a:srgbClr val="0000CC"/>
                </a:solidFill>
                <a:latin typeface="Sakkal Majalla" pitchFamily="2" charset="-78"/>
                <a:cs typeface="Sakkal Majalla" pitchFamily="2" charset="-78"/>
              </a:rPr>
              <a:t>التُّرْبَةُ</a:t>
            </a:r>
            <a:endParaRPr lang="en-US" sz="4400" b="1" dirty="0">
              <a:solidFill>
                <a:srgbClr val="0000CC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588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Mac\Home\مدرسة أسماء ح1 بنات 2018\كتب التربية الوطنية\t3\الدرس الأول في كتاب الصف الثالث ج٣\الدرس الأول  10.png">
            <a:extLst>
              <a:ext uri="{FF2B5EF4-FFF2-40B4-BE49-F238E27FC236}">
                <a16:creationId xmlns:a16="http://schemas.microsoft.com/office/drawing/2014/main" id="{C5018ED7-990B-4DE3-9DD0-EDAA8BDB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169" t="39604" r="8465" b="26048"/>
          <a:stretch>
            <a:fillRect/>
          </a:stretch>
        </p:blipFill>
        <p:spPr bwMode="auto">
          <a:xfrm>
            <a:off x="457200" y="1287379"/>
            <a:ext cx="11285621" cy="498490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CDADDF-FD79-4544-9B72-43E5576052EF}"/>
              </a:ext>
            </a:extLst>
          </p:cNvPr>
          <p:cNvSpPr/>
          <p:nvPr/>
        </p:nvSpPr>
        <p:spPr>
          <a:xfrm>
            <a:off x="8586671" y="5446330"/>
            <a:ext cx="28377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4400" b="1" dirty="0">
                <a:solidFill>
                  <a:srgbClr val="0000CC"/>
                </a:solidFill>
                <a:latin typeface="Sakkal Majalla" pitchFamily="2" charset="-78"/>
                <a:cs typeface="Sakkal Majalla" pitchFamily="2" charset="-78"/>
              </a:rPr>
              <a:t>تجميل البيئة</a:t>
            </a:r>
            <a:endParaRPr lang="en-US" sz="4400" b="1" dirty="0">
              <a:solidFill>
                <a:srgbClr val="0000CC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428B59-555B-467F-8B6C-B88348F3D294}"/>
              </a:ext>
            </a:extLst>
          </p:cNvPr>
          <p:cNvSpPr/>
          <p:nvPr/>
        </p:nvSpPr>
        <p:spPr>
          <a:xfrm>
            <a:off x="5315668" y="4622470"/>
            <a:ext cx="4133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0000CC"/>
                </a:solidFill>
                <a:latin typeface="Sakkal Majalla" pitchFamily="2" charset="-78"/>
                <a:cs typeface="Sakkal Majalla" pitchFamily="2" charset="-78"/>
              </a:rPr>
              <a:t>الغذاء ومرعى للحيوانات</a:t>
            </a:r>
            <a:endParaRPr lang="en-US" sz="4000" b="1" dirty="0">
              <a:solidFill>
                <a:srgbClr val="0000CC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7B53B7-CD33-4952-B00B-EE418544E464}"/>
              </a:ext>
            </a:extLst>
          </p:cNvPr>
          <p:cNvSpPr/>
          <p:nvPr/>
        </p:nvSpPr>
        <p:spPr>
          <a:xfrm>
            <a:off x="2309939" y="5446330"/>
            <a:ext cx="4799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400" b="1" dirty="0">
                <a:solidFill>
                  <a:srgbClr val="0000CC"/>
                </a:solidFill>
                <a:latin typeface="Sakkal Majalla" pitchFamily="2" charset="-78"/>
                <a:cs typeface="Sakkal Majalla" pitchFamily="2" charset="-78"/>
              </a:rPr>
              <a:t>الأخشاب </a:t>
            </a:r>
            <a:r>
              <a:rPr lang="en-US" sz="4400" b="1" dirty="0">
                <a:solidFill>
                  <a:srgbClr val="0000CC"/>
                </a:solidFill>
                <a:latin typeface="Sakkal Majalla" pitchFamily="2" charset="-78"/>
                <a:cs typeface="Sakkal Majalla" pitchFamily="2" charset="-78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A3D693-4E72-4781-9C8C-2A92C89F13A9}"/>
              </a:ext>
            </a:extLst>
          </p:cNvPr>
          <p:cNvSpPr/>
          <p:nvPr/>
        </p:nvSpPr>
        <p:spPr>
          <a:xfrm>
            <a:off x="760953" y="4591309"/>
            <a:ext cx="32662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400" b="1" dirty="0">
                <a:solidFill>
                  <a:srgbClr val="0000CC"/>
                </a:solidFill>
                <a:latin typeface="Sakkal Majalla" pitchFamily="2" charset="-78"/>
                <a:cs typeface="Sakkal Majalla" pitchFamily="2" charset="-78"/>
              </a:rPr>
              <a:t>صِناعَةُ الأَدْوِيَةُ</a:t>
            </a:r>
            <a:endParaRPr lang="en-US" sz="4400" b="1" dirty="0">
              <a:solidFill>
                <a:srgbClr val="0000CC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158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2878E-BB86-4074-AB10-4425BADD0E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255" y="5311949"/>
            <a:ext cx="2263837" cy="1419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ÙØªÙØ¬Ø© Ø¨Ø­Ø« Ø§ÙØµÙØ± Ø¹Ù Ø§ÙØ®Ø¨ÙØ²">
            <a:extLst>
              <a:ext uri="{FF2B5EF4-FFF2-40B4-BE49-F238E27FC236}">
                <a16:creationId xmlns:a16="http://schemas.microsoft.com/office/drawing/2014/main" id="{26E210C5-1512-474E-B4AA-E6B6399A7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3760" r="7214" b="8968"/>
          <a:stretch/>
        </p:blipFill>
        <p:spPr bwMode="auto">
          <a:xfrm>
            <a:off x="2531544" y="5329019"/>
            <a:ext cx="2289753" cy="141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ÙØªÙØ¬Ø© Ø¨Ø­Ø« Ø§ÙØµÙØ± Ø¹Ù Ø§ÙØºØ§Ù">
            <a:extLst>
              <a:ext uri="{FF2B5EF4-FFF2-40B4-BE49-F238E27FC236}">
                <a16:creationId xmlns:a16="http://schemas.microsoft.com/office/drawing/2014/main" id="{9B98908A-ED0D-4919-B61B-2A2A8F1A1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283" y="5331126"/>
            <a:ext cx="2300068" cy="141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ÙØªÙØ¬Ø© Ø¨Ø­Ø« Ø§ÙØµÙØ± Ø¹Ù Ø§ÙØ³Ø¯Ø±">
            <a:extLst>
              <a:ext uri="{FF2B5EF4-FFF2-40B4-BE49-F238E27FC236}">
                <a16:creationId xmlns:a16="http://schemas.microsoft.com/office/drawing/2014/main" id="{15E159AF-E8FA-48AA-80AA-2B2B29813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194" y="5354619"/>
            <a:ext cx="2300068" cy="139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ستطيل 26"/>
          <p:cNvSpPr/>
          <p:nvPr/>
        </p:nvSpPr>
        <p:spPr>
          <a:xfrm>
            <a:off x="151147" y="2004733"/>
            <a:ext cx="5944855" cy="31231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en-US" sz="2400"/>
          </a:p>
        </p:txBody>
      </p:sp>
      <p:pic>
        <p:nvPicPr>
          <p:cNvPr id="12" name="Picture 11" descr="Image result for ‫الحماض في الامارات‬‎">
            <a:extLst>
              <a:ext uri="{FF2B5EF4-FFF2-40B4-BE49-F238E27FC236}">
                <a16:creationId xmlns:a16="http://schemas.microsoft.com/office/drawing/2014/main" id="{0EE3EBE2-AF03-4D46-AF70-EDC022E3367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223" y="5354619"/>
            <a:ext cx="2300068" cy="139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4">
            <a:extLst>
              <a:ext uri="{FF2B5EF4-FFF2-40B4-BE49-F238E27FC236}">
                <a16:creationId xmlns:a16="http://schemas.microsoft.com/office/drawing/2014/main" id="{01FC6893-78EA-4E1A-B69E-3ADB72849038}"/>
              </a:ext>
            </a:extLst>
          </p:cNvPr>
          <p:cNvSpPr txBox="1"/>
          <p:nvPr/>
        </p:nvSpPr>
        <p:spPr>
          <a:xfrm>
            <a:off x="7423473" y="6172730"/>
            <a:ext cx="1063665" cy="474249"/>
          </a:xfrm>
          <a:prstGeom prst="rect">
            <a:avLst/>
          </a:prstGeom>
          <a:solidFill>
            <a:schemeClr val="bg1"/>
          </a:solidFill>
        </p:spPr>
        <p:txBody>
          <a:bodyPr wrap="square" lIns="103900" tIns="51951" rIns="103900" bIns="51951" rtlCol="0">
            <a:spAutoFit/>
          </a:bodyPr>
          <a:lstStyle/>
          <a:p>
            <a:pPr algn="ctr"/>
            <a:r>
              <a:rPr lang="ar-AE" sz="24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الحميض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ربع نص 14">
            <a:extLst>
              <a:ext uri="{FF2B5EF4-FFF2-40B4-BE49-F238E27FC236}">
                <a16:creationId xmlns:a16="http://schemas.microsoft.com/office/drawing/2014/main" id="{0440A893-3713-434B-93A1-1CAB99058C80}"/>
              </a:ext>
            </a:extLst>
          </p:cNvPr>
          <p:cNvSpPr txBox="1"/>
          <p:nvPr/>
        </p:nvSpPr>
        <p:spPr>
          <a:xfrm>
            <a:off x="9907774" y="6178866"/>
            <a:ext cx="1004444" cy="474249"/>
          </a:xfrm>
          <a:prstGeom prst="rect">
            <a:avLst/>
          </a:prstGeom>
          <a:solidFill>
            <a:schemeClr val="bg1"/>
          </a:solidFill>
        </p:spPr>
        <p:txBody>
          <a:bodyPr wrap="square" lIns="103900" tIns="51951" rIns="103900" bIns="51951" rtlCol="0">
            <a:spAutoFit/>
          </a:bodyPr>
          <a:lstStyle/>
          <a:p>
            <a:pPr algn="ctr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السدر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ربع نص 14">
            <a:extLst>
              <a:ext uri="{FF2B5EF4-FFF2-40B4-BE49-F238E27FC236}">
                <a16:creationId xmlns:a16="http://schemas.microsoft.com/office/drawing/2014/main" id="{7118CAEE-F31A-4968-A2D9-6A0E93EEFFCB}"/>
              </a:ext>
            </a:extLst>
          </p:cNvPr>
          <p:cNvSpPr txBox="1"/>
          <p:nvPr/>
        </p:nvSpPr>
        <p:spPr>
          <a:xfrm>
            <a:off x="290666" y="6169226"/>
            <a:ext cx="1063665" cy="474249"/>
          </a:xfrm>
          <a:prstGeom prst="rect">
            <a:avLst/>
          </a:prstGeom>
          <a:solidFill>
            <a:schemeClr val="bg1"/>
          </a:solidFill>
        </p:spPr>
        <p:txBody>
          <a:bodyPr wrap="square" lIns="103900" tIns="51951" rIns="103900" bIns="51951" rtlCol="0">
            <a:spAutoFit/>
          </a:bodyPr>
          <a:lstStyle/>
          <a:p>
            <a:pPr algn="ctr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الأشخر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ربع نص 14">
            <a:extLst>
              <a:ext uri="{FF2B5EF4-FFF2-40B4-BE49-F238E27FC236}">
                <a16:creationId xmlns:a16="http://schemas.microsoft.com/office/drawing/2014/main" id="{21004A60-5DAA-4E44-8741-10969CB56EDC}"/>
              </a:ext>
            </a:extLst>
          </p:cNvPr>
          <p:cNvSpPr txBox="1"/>
          <p:nvPr/>
        </p:nvSpPr>
        <p:spPr>
          <a:xfrm>
            <a:off x="5067941" y="6188667"/>
            <a:ext cx="1098273" cy="474249"/>
          </a:xfrm>
          <a:prstGeom prst="rect">
            <a:avLst/>
          </a:prstGeom>
          <a:solidFill>
            <a:schemeClr val="bg1"/>
          </a:solidFill>
        </p:spPr>
        <p:txBody>
          <a:bodyPr wrap="square" lIns="103900" tIns="51951" rIns="103900" bIns="51951" rtlCol="0">
            <a:spAutoFit/>
          </a:bodyPr>
          <a:lstStyle/>
          <a:p>
            <a:pPr algn="ctr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الغاف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مربع نص 14">
            <a:extLst>
              <a:ext uri="{FF2B5EF4-FFF2-40B4-BE49-F238E27FC236}">
                <a16:creationId xmlns:a16="http://schemas.microsoft.com/office/drawing/2014/main" id="{D7144C60-F1A9-474A-892F-008704F927C6}"/>
              </a:ext>
            </a:extLst>
          </p:cNvPr>
          <p:cNvSpPr txBox="1"/>
          <p:nvPr/>
        </p:nvSpPr>
        <p:spPr>
          <a:xfrm>
            <a:off x="2595720" y="6185163"/>
            <a:ext cx="1063665" cy="474249"/>
          </a:xfrm>
          <a:prstGeom prst="rect">
            <a:avLst/>
          </a:prstGeom>
          <a:solidFill>
            <a:schemeClr val="bg1"/>
          </a:solidFill>
        </p:spPr>
        <p:txBody>
          <a:bodyPr wrap="square" lIns="103900" tIns="51951" rIns="103900" bIns="51951" rtlCol="0">
            <a:spAutoFit/>
          </a:bodyPr>
          <a:lstStyle/>
          <a:p>
            <a:pPr algn="ctr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الخبيز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80412B-D97C-4581-8A43-A74D6A6EDFB9}"/>
              </a:ext>
            </a:extLst>
          </p:cNvPr>
          <p:cNvCxnSpPr/>
          <p:nvPr/>
        </p:nvCxnSpPr>
        <p:spPr>
          <a:xfrm flipV="1">
            <a:off x="0" y="5216157"/>
            <a:ext cx="12192000" cy="118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مستطيل 26">
            <a:extLst>
              <a:ext uri="{FF2B5EF4-FFF2-40B4-BE49-F238E27FC236}">
                <a16:creationId xmlns:a16="http://schemas.microsoft.com/office/drawing/2014/main" id="{C728F77F-6C6D-4F9F-B399-148046B272E1}"/>
              </a:ext>
            </a:extLst>
          </p:cNvPr>
          <p:cNvSpPr/>
          <p:nvPr/>
        </p:nvSpPr>
        <p:spPr>
          <a:xfrm>
            <a:off x="6220760" y="2004733"/>
            <a:ext cx="5785920" cy="31231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F6E54A-0AC8-43EB-9B9A-F901A4B1F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2157" y="1901595"/>
            <a:ext cx="2889754" cy="1987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E2C1C-A649-4070-B5D9-4F3A8998E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6420" y="1976601"/>
            <a:ext cx="2889754" cy="1987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504719-0C73-49C7-B0AC-1AC075A96E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0428" y="1892450"/>
            <a:ext cx="2889754" cy="2005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1E83A5-4692-4ECC-B330-0A151D462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604" y="2036176"/>
            <a:ext cx="2883658" cy="2011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996D3B-121C-44F0-808F-84F91D4E6B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2871" y="3419349"/>
            <a:ext cx="2853175" cy="2011854"/>
          </a:xfrm>
          <a:prstGeom prst="rect">
            <a:avLst/>
          </a:prstGeom>
        </p:spPr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08702" y="71761"/>
            <a:ext cx="11014229" cy="1039427"/>
          </a:xfrm>
        </p:spPr>
        <p:txBody>
          <a:bodyPr>
            <a:normAutofit/>
          </a:bodyPr>
          <a:lstStyle/>
          <a:p>
            <a:pPr algn="ctr" rtl="1">
              <a:buFont typeface="Courier New" pitchFamily="49" charset="0"/>
              <a:buChar char="o"/>
            </a:pP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صنف النباتات إلى نباتات المعمرة والنباتات الحولية </a:t>
            </a:r>
            <a:endParaRPr lang="en-US" sz="3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85DE472-46B5-4C4E-97CC-0B737BB6F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441" y="1630012"/>
            <a:ext cx="1676044" cy="2991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1932" tIns="35965" rIns="71932" bIns="35965" numCol="1" rtlCol="0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spcBef>
                <a:spcPct val="0"/>
              </a:spcBef>
              <a:buNone/>
              <a:defRPr/>
            </a:pPr>
            <a:r>
              <a:rPr lang="ar-AE" altLang="en-US" sz="2533" b="1" dirty="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النباتات الحولية</a:t>
            </a:r>
            <a:endParaRPr lang="en-US" altLang="en-US" sz="2533" b="1" dirty="0"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D7C8B1F-7007-42EC-8DB0-D75A6282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7517" y="1630012"/>
            <a:ext cx="1803120" cy="32732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1932" tIns="35965" rIns="71932" bIns="35965" numCol="1" rtlCol="0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spcBef>
                <a:spcPct val="0"/>
              </a:spcBef>
              <a:buNone/>
              <a:defRPr/>
            </a:pPr>
            <a:r>
              <a:rPr lang="ar-AE" altLang="en-US" sz="2533" b="1" dirty="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النباتات المعمرة </a:t>
            </a:r>
          </a:p>
        </p:txBody>
      </p:sp>
    </p:spTree>
    <p:extLst>
      <p:ext uri="{BB962C8B-B14F-4D97-AF65-F5344CB8AC3E}">
        <p14:creationId xmlns:p14="http://schemas.microsoft.com/office/powerpoint/2010/main" val="262958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rner store Royalty Free Vector Clip Art illustration -arch0223 ...">
            <a:extLst>
              <a:ext uri="{FF2B5EF4-FFF2-40B4-BE49-F238E27FC236}">
                <a16:creationId xmlns:a16="http://schemas.microsoft.com/office/drawing/2014/main" id="{D2B1BAB0-AF32-46DE-87FA-5703FC40C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25" y="21865"/>
            <a:ext cx="12311925" cy="688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he_Muffin_M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80900" y="4699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6980" y="714400"/>
            <a:ext cx="1078173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</a:rPr>
              <a:t>(</a:t>
            </a:r>
            <a:r>
              <a:rPr kumimoji="0" lang="ar-KW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</a:rPr>
              <a:t>لعبة التسو</a:t>
            </a:r>
            <a:r>
              <a:rPr kumimoji="0" lang="ar-AE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</a:rPr>
              <a:t>ق</a:t>
            </a:r>
            <a:r>
              <a:rPr kumimoji="0" lang="ar-SA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ar-AE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</a:rPr>
              <a:t>) </a:t>
            </a:r>
            <a:r>
              <a:rPr lang="ar-AE" sz="28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درس مناخ بلادي </a:t>
            </a:r>
            <a:endParaRPr kumimoji="0" 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360B5A9-B02C-449E-8D5C-89544B8E7E95}"/>
              </a:ext>
            </a:extLst>
          </p:cNvPr>
          <p:cNvSpPr/>
          <p:nvPr/>
        </p:nvSpPr>
        <p:spPr>
          <a:xfrm>
            <a:off x="4670474" y="6372665"/>
            <a:ext cx="3123028" cy="393896"/>
          </a:xfrm>
          <a:prstGeom prst="rect">
            <a:avLst/>
          </a:prstGeom>
          <a:solidFill>
            <a:srgbClr val="FFC98E"/>
          </a:solidFill>
          <a:ln>
            <a:solidFill>
              <a:srgbClr val="FFC9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9" name="Picture 4" descr="Man Clipart Gif">
            <a:extLst>
              <a:ext uri="{FF2B5EF4-FFF2-40B4-BE49-F238E27FC236}">
                <a16:creationId xmlns:a16="http://schemas.microsoft.com/office/drawing/2014/main" id="{06867A92-51EA-41C7-A126-09665DEA29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86" y="3363014"/>
            <a:ext cx="2136877" cy="354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oogle Shape;12111;p48">
            <a:extLst>
              <a:ext uri="{FF2B5EF4-FFF2-40B4-BE49-F238E27FC236}">
                <a16:creationId xmlns:a16="http://schemas.microsoft.com/office/drawing/2014/main" id="{A99C2090-B071-4693-AC69-D57E05459CCE}"/>
              </a:ext>
            </a:extLst>
          </p:cNvPr>
          <p:cNvGrpSpPr/>
          <p:nvPr/>
        </p:nvGrpSpPr>
        <p:grpSpPr>
          <a:xfrm>
            <a:off x="8158991" y="4143852"/>
            <a:ext cx="979781" cy="1175052"/>
            <a:chOff x="-909950" y="3144425"/>
            <a:chExt cx="695575" cy="846250"/>
          </a:xfrm>
        </p:grpSpPr>
        <p:sp>
          <p:nvSpPr>
            <p:cNvPr id="46" name="Google Shape;12112;p48">
              <a:extLst>
                <a:ext uri="{FF2B5EF4-FFF2-40B4-BE49-F238E27FC236}">
                  <a16:creationId xmlns:a16="http://schemas.microsoft.com/office/drawing/2014/main" id="{1C8CDF0E-D053-4E49-9EA8-9F2FC6C79DFB}"/>
                </a:ext>
              </a:extLst>
            </p:cNvPr>
            <p:cNvSpPr/>
            <p:nvPr/>
          </p:nvSpPr>
          <p:spPr>
            <a:xfrm>
              <a:off x="-909950" y="3144425"/>
              <a:ext cx="695575" cy="846250"/>
            </a:xfrm>
            <a:custGeom>
              <a:avLst/>
              <a:gdLst/>
              <a:ahLst/>
              <a:cxnLst/>
              <a:rect l="l" t="t" r="r" b="b"/>
              <a:pathLst>
                <a:path w="27823" h="33850" extrusionOk="0">
                  <a:moveTo>
                    <a:pt x="9769" y="32195"/>
                  </a:moveTo>
                  <a:lnTo>
                    <a:pt x="9953" y="32794"/>
                  </a:lnTo>
                  <a:lnTo>
                    <a:pt x="9949" y="32823"/>
                  </a:lnTo>
                  <a:lnTo>
                    <a:pt x="9769" y="32195"/>
                  </a:lnTo>
                  <a:close/>
                  <a:moveTo>
                    <a:pt x="23125" y="1"/>
                  </a:moveTo>
                  <a:cubicBezTo>
                    <a:pt x="22169" y="1"/>
                    <a:pt x="21156" y="214"/>
                    <a:pt x="20029" y="653"/>
                  </a:cubicBezTo>
                  <a:cubicBezTo>
                    <a:pt x="18831" y="1118"/>
                    <a:pt x="17863" y="1445"/>
                    <a:pt x="16742" y="1639"/>
                  </a:cubicBezTo>
                  <a:cubicBezTo>
                    <a:pt x="16560" y="1671"/>
                    <a:pt x="16324" y="1696"/>
                    <a:pt x="16074" y="1722"/>
                  </a:cubicBezTo>
                  <a:cubicBezTo>
                    <a:pt x="15255" y="1810"/>
                    <a:pt x="14327" y="1908"/>
                    <a:pt x="13602" y="2354"/>
                  </a:cubicBezTo>
                  <a:cubicBezTo>
                    <a:pt x="12747" y="2880"/>
                    <a:pt x="12619" y="3727"/>
                    <a:pt x="12543" y="4233"/>
                  </a:cubicBezTo>
                  <a:cubicBezTo>
                    <a:pt x="12535" y="4291"/>
                    <a:pt x="12526" y="4350"/>
                    <a:pt x="12514" y="4409"/>
                  </a:cubicBezTo>
                  <a:cubicBezTo>
                    <a:pt x="12400" y="5096"/>
                    <a:pt x="12328" y="5790"/>
                    <a:pt x="12300" y="6485"/>
                  </a:cubicBezTo>
                  <a:cubicBezTo>
                    <a:pt x="11734" y="6842"/>
                    <a:pt x="11384" y="7499"/>
                    <a:pt x="11331" y="8088"/>
                  </a:cubicBezTo>
                  <a:cubicBezTo>
                    <a:pt x="11308" y="8246"/>
                    <a:pt x="11314" y="8407"/>
                    <a:pt x="11349" y="8562"/>
                  </a:cubicBezTo>
                  <a:cubicBezTo>
                    <a:pt x="11360" y="8628"/>
                    <a:pt x="11378" y="8693"/>
                    <a:pt x="11399" y="8755"/>
                  </a:cubicBezTo>
                  <a:cubicBezTo>
                    <a:pt x="11420" y="8817"/>
                    <a:pt x="11445" y="8883"/>
                    <a:pt x="11473" y="8950"/>
                  </a:cubicBezTo>
                  <a:cubicBezTo>
                    <a:pt x="11330" y="9062"/>
                    <a:pt x="11196" y="9185"/>
                    <a:pt x="11073" y="9319"/>
                  </a:cubicBezTo>
                  <a:cubicBezTo>
                    <a:pt x="10802" y="9576"/>
                    <a:pt x="10651" y="9937"/>
                    <a:pt x="10659" y="10312"/>
                  </a:cubicBezTo>
                  <a:cubicBezTo>
                    <a:pt x="10667" y="10565"/>
                    <a:pt x="10750" y="10809"/>
                    <a:pt x="10899" y="11014"/>
                  </a:cubicBezTo>
                  <a:cubicBezTo>
                    <a:pt x="10790" y="11226"/>
                    <a:pt x="10696" y="11433"/>
                    <a:pt x="10609" y="11625"/>
                  </a:cubicBezTo>
                  <a:cubicBezTo>
                    <a:pt x="10598" y="11651"/>
                    <a:pt x="10587" y="11677"/>
                    <a:pt x="10577" y="11702"/>
                  </a:cubicBezTo>
                  <a:cubicBezTo>
                    <a:pt x="10486" y="11856"/>
                    <a:pt x="10411" y="12020"/>
                    <a:pt x="10352" y="12190"/>
                  </a:cubicBezTo>
                  <a:cubicBezTo>
                    <a:pt x="10323" y="12278"/>
                    <a:pt x="10303" y="12369"/>
                    <a:pt x="10294" y="12461"/>
                  </a:cubicBezTo>
                  <a:cubicBezTo>
                    <a:pt x="10293" y="12469"/>
                    <a:pt x="10292" y="12477"/>
                    <a:pt x="10291" y="12485"/>
                  </a:cubicBezTo>
                  <a:cubicBezTo>
                    <a:pt x="10151" y="12688"/>
                    <a:pt x="10018" y="12891"/>
                    <a:pt x="9890" y="13091"/>
                  </a:cubicBezTo>
                  <a:cubicBezTo>
                    <a:pt x="9878" y="13107"/>
                    <a:pt x="9867" y="13124"/>
                    <a:pt x="9856" y="13141"/>
                  </a:cubicBezTo>
                  <a:cubicBezTo>
                    <a:pt x="9643" y="13272"/>
                    <a:pt x="9472" y="13461"/>
                    <a:pt x="9364" y="13687"/>
                  </a:cubicBezTo>
                  <a:cubicBezTo>
                    <a:pt x="9354" y="13705"/>
                    <a:pt x="9346" y="13723"/>
                    <a:pt x="9337" y="13743"/>
                  </a:cubicBezTo>
                  <a:cubicBezTo>
                    <a:pt x="9291" y="13844"/>
                    <a:pt x="9211" y="13957"/>
                    <a:pt x="9095" y="14119"/>
                  </a:cubicBezTo>
                  <a:cubicBezTo>
                    <a:pt x="8923" y="14357"/>
                    <a:pt x="8839" y="14648"/>
                    <a:pt x="8858" y="14942"/>
                  </a:cubicBezTo>
                  <a:cubicBezTo>
                    <a:pt x="8754" y="15091"/>
                    <a:pt x="8614" y="15246"/>
                    <a:pt x="8462" y="15416"/>
                  </a:cubicBezTo>
                  <a:cubicBezTo>
                    <a:pt x="8324" y="15568"/>
                    <a:pt x="8173" y="15736"/>
                    <a:pt x="8028" y="15923"/>
                  </a:cubicBezTo>
                  <a:cubicBezTo>
                    <a:pt x="7845" y="16050"/>
                    <a:pt x="7699" y="16223"/>
                    <a:pt x="7604" y="16424"/>
                  </a:cubicBezTo>
                  <a:cubicBezTo>
                    <a:pt x="7546" y="16530"/>
                    <a:pt x="7504" y="16644"/>
                    <a:pt x="7478" y="16762"/>
                  </a:cubicBezTo>
                  <a:lnTo>
                    <a:pt x="7469" y="16779"/>
                  </a:lnTo>
                  <a:cubicBezTo>
                    <a:pt x="7417" y="16858"/>
                    <a:pt x="7371" y="16939"/>
                    <a:pt x="7330" y="17023"/>
                  </a:cubicBezTo>
                  <a:cubicBezTo>
                    <a:pt x="7326" y="17031"/>
                    <a:pt x="7322" y="17038"/>
                    <a:pt x="7318" y="17046"/>
                  </a:cubicBezTo>
                  <a:cubicBezTo>
                    <a:pt x="7316" y="17051"/>
                    <a:pt x="7314" y="17056"/>
                    <a:pt x="7311" y="17062"/>
                  </a:cubicBezTo>
                  <a:cubicBezTo>
                    <a:pt x="7272" y="17143"/>
                    <a:pt x="7241" y="17227"/>
                    <a:pt x="7219" y="17315"/>
                  </a:cubicBezTo>
                  <a:cubicBezTo>
                    <a:pt x="7154" y="17394"/>
                    <a:pt x="7086" y="17470"/>
                    <a:pt x="7014" y="17542"/>
                  </a:cubicBezTo>
                  <a:cubicBezTo>
                    <a:pt x="6924" y="17630"/>
                    <a:pt x="6807" y="17720"/>
                    <a:pt x="6672" y="17823"/>
                  </a:cubicBezTo>
                  <a:lnTo>
                    <a:pt x="6648" y="17841"/>
                  </a:lnTo>
                  <a:cubicBezTo>
                    <a:pt x="6302" y="17983"/>
                    <a:pt x="6037" y="18270"/>
                    <a:pt x="5918" y="18623"/>
                  </a:cubicBezTo>
                  <a:lnTo>
                    <a:pt x="5900" y="18680"/>
                  </a:lnTo>
                  <a:cubicBezTo>
                    <a:pt x="5810" y="18947"/>
                    <a:pt x="5725" y="19201"/>
                    <a:pt x="5627" y="19443"/>
                  </a:cubicBezTo>
                  <a:cubicBezTo>
                    <a:pt x="5511" y="19559"/>
                    <a:pt x="5396" y="19677"/>
                    <a:pt x="5282" y="19794"/>
                  </a:cubicBezTo>
                  <a:lnTo>
                    <a:pt x="5195" y="19882"/>
                  </a:lnTo>
                  <a:cubicBezTo>
                    <a:pt x="5054" y="20021"/>
                    <a:pt x="4883" y="20191"/>
                    <a:pt x="4731" y="20412"/>
                  </a:cubicBezTo>
                  <a:cubicBezTo>
                    <a:pt x="4688" y="20467"/>
                    <a:pt x="4648" y="20525"/>
                    <a:pt x="4612" y="20587"/>
                  </a:cubicBezTo>
                  <a:cubicBezTo>
                    <a:pt x="4420" y="20796"/>
                    <a:pt x="4236" y="21043"/>
                    <a:pt x="4048" y="21344"/>
                  </a:cubicBezTo>
                  <a:cubicBezTo>
                    <a:pt x="3998" y="21425"/>
                    <a:pt x="3957" y="21510"/>
                    <a:pt x="3925" y="21599"/>
                  </a:cubicBezTo>
                  <a:cubicBezTo>
                    <a:pt x="3849" y="21697"/>
                    <a:pt x="3772" y="21796"/>
                    <a:pt x="3695" y="21894"/>
                  </a:cubicBezTo>
                  <a:cubicBezTo>
                    <a:pt x="2805" y="23036"/>
                    <a:pt x="1886" y="24216"/>
                    <a:pt x="1272" y="25625"/>
                  </a:cubicBezTo>
                  <a:cubicBezTo>
                    <a:pt x="1220" y="25715"/>
                    <a:pt x="1180" y="25811"/>
                    <a:pt x="1151" y="25910"/>
                  </a:cubicBezTo>
                  <a:cubicBezTo>
                    <a:pt x="1098" y="26007"/>
                    <a:pt x="1058" y="26111"/>
                    <a:pt x="1032" y="26218"/>
                  </a:cubicBezTo>
                  <a:cubicBezTo>
                    <a:pt x="723" y="27475"/>
                    <a:pt x="0" y="30415"/>
                    <a:pt x="1960" y="32339"/>
                  </a:cubicBezTo>
                  <a:cubicBezTo>
                    <a:pt x="2982" y="33341"/>
                    <a:pt x="4480" y="33850"/>
                    <a:pt x="6415" y="33850"/>
                  </a:cubicBezTo>
                  <a:cubicBezTo>
                    <a:pt x="6888" y="33849"/>
                    <a:pt x="7362" y="33820"/>
                    <a:pt x="7833" y="33763"/>
                  </a:cubicBezTo>
                  <a:cubicBezTo>
                    <a:pt x="8156" y="33726"/>
                    <a:pt x="8497" y="33670"/>
                    <a:pt x="8874" y="33596"/>
                  </a:cubicBezTo>
                  <a:cubicBezTo>
                    <a:pt x="8990" y="33591"/>
                    <a:pt x="9106" y="33569"/>
                    <a:pt x="9217" y="33531"/>
                  </a:cubicBezTo>
                  <a:cubicBezTo>
                    <a:pt x="9310" y="33518"/>
                    <a:pt x="9403" y="33494"/>
                    <a:pt x="9493" y="33462"/>
                  </a:cubicBezTo>
                  <a:cubicBezTo>
                    <a:pt x="9537" y="33451"/>
                    <a:pt x="9582" y="33439"/>
                    <a:pt x="9626" y="33428"/>
                  </a:cubicBezTo>
                  <a:cubicBezTo>
                    <a:pt x="9768" y="33409"/>
                    <a:pt x="9907" y="33373"/>
                    <a:pt x="10041" y="33322"/>
                  </a:cubicBezTo>
                  <a:lnTo>
                    <a:pt x="10058" y="33316"/>
                  </a:lnTo>
                  <a:lnTo>
                    <a:pt x="10084" y="33308"/>
                  </a:lnTo>
                  <a:lnTo>
                    <a:pt x="10070" y="33256"/>
                  </a:lnTo>
                  <a:lnTo>
                    <a:pt x="10094" y="33256"/>
                  </a:lnTo>
                  <a:lnTo>
                    <a:pt x="10107" y="33300"/>
                  </a:lnTo>
                  <a:cubicBezTo>
                    <a:pt x="10176" y="33282"/>
                    <a:pt x="10243" y="33262"/>
                    <a:pt x="10311" y="33240"/>
                  </a:cubicBezTo>
                  <a:cubicBezTo>
                    <a:pt x="10429" y="33220"/>
                    <a:pt x="10544" y="33185"/>
                    <a:pt x="10653" y="33134"/>
                  </a:cubicBezTo>
                  <a:cubicBezTo>
                    <a:pt x="10984" y="33028"/>
                    <a:pt x="11324" y="32906"/>
                    <a:pt x="11666" y="32773"/>
                  </a:cubicBezTo>
                  <a:cubicBezTo>
                    <a:pt x="11866" y="32734"/>
                    <a:pt x="12056" y="32658"/>
                    <a:pt x="12229" y="32552"/>
                  </a:cubicBezTo>
                  <a:cubicBezTo>
                    <a:pt x="12230" y="32552"/>
                    <a:pt x="12230" y="32551"/>
                    <a:pt x="12232" y="32551"/>
                  </a:cubicBezTo>
                  <a:lnTo>
                    <a:pt x="12697" y="32353"/>
                  </a:lnTo>
                  <a:cubicBezTo>
                    <a:pt x="12759" y="32327"/>
                    <a:pt x="12820" y="32293"/>
                    <a:pt x="12877" y="32256"/>
                  </a:cubicBezTo>
                  <a:cubicBezTo>
                    <a:pt x="13064" y="32169"/>
                    <a:pt x="13250" y="32080"/>
                    <a:pt x="13432" y="31988"/>
                  </a:cubicBezTo>
                  <a:lnTo>
                    <a:pt x="13465" y="31972"/>
                  </a:lnTo>
                  <a:cubicBezTo>
                    <a:pt x="13513" y="31954"/>
                    <a:pt x="13559" y="31932"/>
                    <a:pt x="13604" y="31907"/>
                  </a:cubicBezTo>
                  <a:lnTo>
                    <a:pt x="13672" y="31872"/>
                  </a:lnTo>
                  <a:cubicBezTo>
                    <a:pt x="13726" y="31843"/>
                    <a:pt x="13780" y="31815"/>
                    <a:pt x="13832" y="31784"/>
                  </a:cubicBezTo>
                  <a:lnTo>
                    <a:pt x="13962" y="31716"/>
                  </a:lnTo>
                  <a:cubicBezTo>
                    <a:pt x="13999" y="31699"/>
                    <a:pt x="14035" y="31680"/>
                    <a:pt x="14070" y="31659"/>
                  </a:cubicBezTo>
                  <a:cubicBezTo>
                    <a:pt x="15017" y="31158"/>
                    <a:pt x="16188" y="30463"/>
                    <a:pt x="17060" y="29476"/>
                  </a:cubicBezTo>
                  <a:cubicBezTo>
                    <a:pt x="17125" y="29425"/>
                    <a:pt x="17185" y="29368"/>
                    <a:pt x="17238" y="29305"/>
                  </a:cubicBezTo>
                  <a:cubicBezTo>
                    <a:pt x="18774" y="27516"/>
                    <a:pt x="19339" y="25462"/>
                    <a:pt x="19689" y="23689"/>
                  </a:cubicBezTo>
                  <a:cubicBezTo>
                    <a:pt x="19905" y="22590"/>
                    <a:pt x="20170" y="21872"/>
                    <a:pt x="20951" y="21216"/>
                  </a:cubicBezTo>
                  <a:cubicBezTo>
                    <a:pt x="21544" y="20719"/>
                    <a:pt x="22190" y="20227"/>
                    <a:pt x="22941" y="19705"/>
                  </a:cubicBezTo>
                  <a:lnTo>
                    <a:pt x="22959" y="19727"/>
                  </a:lnTo>
                  <a:cubicBezTo>
                    <a:pt x="23007" y="19784"/>
                    <a:pt x="23060" y="19836"/>
                    <a:pt x="23119" y="19884"/>
                  </a:cubicBezTo>
                  <a:cubicBezTo>
                    <a:pt x="23265" y="20166"/>
                    <a:pt x="23483" y="20410"/>
                    <a:pt x="23775" y="20620"/>
                  </a:cubicBezTo>
                  <a:cubicBezTo>
                    <a:pt x="24060" y="20966"/>
                    <a:pt x="24215" y="21235"/>
                    <a:pt x="24299" y="21522"/>
                  </a:cubicBezTo>
                  <a:cubicBezTo>
                    <a:pt x="24334" y="21641"/>
                    <a:pt x="24385" y="21755"/>
                    <a:pt x="24453" y="21860"/>
                  </a:cubicBezTo>
                  <a:cubicBezTo>
                    <a:pt x="24489" y="21969"/>
                    <a:pt x="24527" y="22077"/>
                    <a:pt x="24564" y="22186"/>
                  </a:cubicBezTo>
                  <a:cubicBezTo>
                    <a:pt x="24694" y="22554"/>
                    <a:pt x="24984" y="22842"/>
                    <a:pt x="25351" y="22970"/>
                  </a:cubicBezTo>
                  <a:cubicBezTo>
                    <a:pt x="25431" y="23004"/>
                    <a:pt x="25514" y="23030"/>
                    <a:pt x="25600" y="23046"/>
                  </a:cubicBezTo>
                  <a:cubicBezTo>
                    <a:pt x="25686" y="23063"/>
                    <a:pt x="25775" y="23072"/>
                    <a:pt x="25864" y="23072"/>
                  </a:cubicBezTo>
                  <a:cubicBezTo>
                    <a:pt x="26025" y="23071"/>
                    <a:pt x="26185" y="23044"/>
                    <a:pt x="26336" y="22990"/>
                  </a:cubicBezTo>
                  <a:cubicBezTo>
                    <a:pt x="26621" y="22938"/>
                    <a:pt x="26881" y="22793"/>
                    <a:pt x="27077" y="22580"/>
                  </a:cubicBezTo>
                  <a:cubicBezTo>
                    <a:pt x="27325" y="22310"/>
                    <a:pt x="27449" y="21949"/>
                    <a:pt x="27420" y="21584"/>
                  </a:cubicBezTo>
                  <a:cubicBezTo>
                    <a:pt x="27407" y="21436"/>
                    <a:pt x="27385" y="21288"/>
                    <a:pt x="27355" y="21142"/>
                  </a:cubicBezTo>
                  <a:cubicBezTo>
                    <a:pt x="27359" y="21117"/>
                    <a:pt x="27364" y="21092"/>
                    <a:pt x="27367" y="21067"/>
                  </a:cubicBezTo>
                  <a:cubicBezTo>
                    <a:pt x="27390" y="20891"/>
                    <a:pt x="27376" y="20712"/>
                    <a:pt x="27327" y="20541"/>
                  </a:cubicBezTo>
                  <a:cubicBezTo>
                    <a:pt x="27165" y="19281"/>
                    <a:pt x="26398" y="18522"/>
                    <a:pt x="25778" y="17908"/>
                  </a:cubicBezTo>
                  <a:lnTo>
                    <a:pt x="25741" y="17872"/>
                  </a:lnTo>
                  <a:cubicBezTo>
                    <a:pt x="27182" y="16640"/>
                    <a:pt x="27822" y="14981"/>
                    <a:pt x="27502" y="13222"/>
                  </a:cubicBezTo>
                  <a:cubicBezTo>
                    <a:pt x="27502" y="13218"/>
                    <a:pt x="27502" y="13215"/>
                    <a:pt x="27503" y="13212"/>
                  </a:cubicBezTo>
                  <a:cubicBezTo>
                    <a:pt x="27600" y="12157"/>
                    <a:pt x="27538" y="11209"/>
                    <a:pt x="27314" y="10311"/>
                  </a:cubicBezTo>
                  <a:cubicBezTo>
                    <a:pt x="27211" y="9903"/>
                    <a:pt x="27072" y="9533"/>
                    <a:pt x="26950" y="9207"/>
                  </a:cubicBezTo>
                  <a:cubicBezTo>
                    <a:pt x="26748" y="8670"/>
                    <a:pt x="26588" y="8245"/>
                    <a:pt x="26617" y="7775"/>
                  </a:cubicBezTo>
                  <a:cubicBezTo>
                    <a:pt x="26661" y="7061"/>
                    <a:pt x="26796" y="6343"/>
                    <a:pt x="26938" y="5583"/>
                  </a:cubicBezTo>
                  <a:cubicBezTo>
                    <a:pt x="27098" y="4734"/>
                    <a:pt x="27262" y="3855"/>
                    <a:pt x="27304" y="2921"/>
                  </a:cubicBezTo>
                  <a:cubicBezTo>
                    <a:pt x="27304" y="2898"/>
                    <a:pt x="27306" y="2874"/>
                    <a:pt x="27304" y="2850"/>
                  </a:cubicBezTo>
                  <a:cubicBezTo>
                    <a:pt x="27325" y="2009"/>
                    <a:pt x="26790" y="1174"/>
                    <a:pt x="25914" y="701"/>
                  </a:cubicBezTo>
                  <a:cubicBezTo>
                    <a:pt x="25056" y="236"/>
                    <a:pt x="24119" y="1"/>
                    <a:pt x="23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113;p48">
              <a:extLst>
                <a:ext uri="{FF2B5EF4-FFF2-40B4-BE49-F238E27FC236}">
                  <a16:creationId xmlns:a16="http://schemas.microsoft.com/office/drawing/2014/main" id="{1FC84254-C449-4298-B03C-3BBF4D1E9AD9}"/>
                </a:ext>
              </a:extLst>
            </p:cNvPr>
            <p:cNvSpPr/>
            <p:nvPr/>
          </p:nvSpPr>
          <p:spPr>
            <a:xfrm>
              <a:off x="-820175" y="3220650"/>
              <a:ext cx="570225" cy="632225"/>
            </a:xfrm>
            <a:custGeom>
              <a:avLst/>
              <a:gdLst/>
              <a:ahLst/>
              <a:cxnLst/>
              <a:rect l="l" t="t" r="r" b="b"/>
              <a:pathLst>
                <a:path w="22809" h="25289" extrusionOk="0">
                  <a:moveTo>
                    <a:pt x="22384" y="1"/>
                  </a:moveTo>
                  <a:cubicBezTo>
                    <a:pt x="22384" y="1"/>
                    <a:pt x="22174" y="404"/>
                    <a:pt x="21545" y="574"/>
                  </a:cubicBezTo>
                  <a:cubicBezTo>
                    <a:pt x="20914" y="743"/>
                    <a:pt x="19276" y="963"/>
                    <a:pt x="18986" y="1790"/>
                  </a:cubicBezTo>
                  <a:cubicBezTo>
                    <a:pt x="18903" y="2026"/>
                    <a:pt x="18855" y="2113"/>
                    <a:pt x="18818" y="2113"/>
                  </a:cubicBezTo>
                  <a:cubicBezTo>
                    <a:pt x="18726" y="2113"/>
                    <a:pt x="18708" y="1572"/>
                    <a:pt x="18409" y="1461"/>
                  </a:cubicBezTo>
                  <a:cubicBezTo>
                    <a:pt x="17989" y="1307"/>
                    <a:pt x="16796" y="1439"/>
                    <a:pt x="15952" y="1278"/>
                  </a:cubicBezTo>
                  <a:cubicBezTo>
                    <a:pt x="15128" y="1121"/>
                    <a:pt x="13789" y="476"/>
                    <a:pt x="13082" y="476"/>
                  </a:cubicBezTo>
                  <a:cubicBezTo>
                    <a:pt x="13065" y="476"/>
                    <a:pt x="13048" y="477"/>
                    <a:pt x="13032" y="477"/>
                  </a:cubicBezTo>
                  <a:cubicBezTo>
                    <a:pt x="12341" y="512"/>
                    <a:pt x="11806" y="769"/>
                    <a:pt x="11417" y="1363"/>
                  </a:cubicBezTo>
                  <a:cubicBezTo>
                    <a:pt x="11029" y="1957"/>
                    <a:pt x="10609" y="3110"/>
                    <a:pt x="10609" y="3110"/>
                  </a:cubicBezTo>
                  <a:cubicBezTo>
                    <a:pt x="10609" y="3110"/>
                    <a:pt x="9921" y="5868"/>
                    <a:pt x="9837" y="6436"/>
                  </a:cubicBezTo>
                  <a:cubicBezTo>
                    <a:pt x="9819" y="6554"/>
                    <a:pt x="9805" y="6600"/>
                    <a:pt x="9794" y="6600"/>
                  </a:cubicBezTo>
                  <a:cubicBezTo>
                    <a:pt x="9751" y="6600"/>
                    <a:pt x="9751" y="5914"/>
                    <a:pt x="9751" y="5914"/>
                  </a:cubicBezTo>
                  <a:lnTo>
                    <a:pt x="8358" y="8641"/>
                  </a:lnTo>
                  <a:lnTo>
                    <a:pt x="7737" y="10212"/>
                  </a:lnTo>
                  <a:lnTo>
                    <a:pt x="7127" y="11027"/>
                  </a:lnTo>
                  <a:lnTo>
                    <a:pt x="6690" y="11847"/>
                  </a:lnTo>
                  <a:lnTo>
                    <a:pt x="6299" y="12677"/>
                  </a:lnTo>
                  <a:lnTo>
                    <a:pt x="5487" y="13613"/>
                  </a:lnTo>
                  <a:lnTo>
                    <a:pt x="4883" y="14535"/>
                  </a:lnTo>
                  <a:lnTo>
                    <a:pt x="4425" y="15303"/>
                  </a:lnTo>
                  <a:lnTo>
                    <a:pt x="3567" y="16047"/>
                  </a:lnTo>
                  <a:lnTo>
                    <a:pt x="3190" y="17043"/>
                  </a:lnTo>
                  <a:lnTo>
                    <a:pt x="1886" y="18519"/>
                  </a:lnTo>
                  <a:lnTo>
                    <a:pt x="1417" y="19240"/>
                  </a:lnTo>
                  <a:lnTo>
                    <a:pt x="1" y="21127"/>
                  </a:lnTo>
                  <a:cubicBezTo>
                    <a:pt x="1" y="21127"/>
                    <a:pt x="1024" y="20749"/>
                    <a:pt x="2124" y="20749"/>
                  </a:cubicBezTo>
                  <a:cubicBezTo>
                    <a:pt x="2498" y="20749"/>
                    <a:pt x="2881" y="20793"/>
                    <a:pt x="3236" y="20910"/>
                  </a:cubicBezTo>
                  <a:cubicBezTo>
                    <a:pt x="4633" y="21372"/>
                    <a:pt x="6210" y="22368"/>
                    <a:pt x="6649" y="22866"/>
                  </a:cubicBezTo>
                  <a:cubicBezTo>
                    <a:pt x="7088" y="23363"/>
                    <a:pt x="7872" y="24482"/>
                    <a:pt x="7872" y="24482"/>
                  </a:cubicBezTo>
                  <a:lnTo>
                    <a:pt x="8259" y="25289"/>
                  </a:lnTo>
                  <a:cubicBezTo>
                    <a:pt x="8259" y="25289"/>
                    <a:pt x="12505" y="22906"/>
                    <a:pt x="13800" y="20889"/>
                  </a:cubicBezTo>
                  <a:cubicBezTo>
                    <a:pt x="15095" y="18873"/>
                    <a:pt x="16028" y="16930"/>
                    <a:pt x="16726" y="15690"/>
                  </a:cubicBezTo>
                  <a:cubicBezTo>
                    <a:pt x="17424" y="14451"/>
                    <a:pt x="20387" y="12768"/>
                    <a:pt x="20387" y="12768"/>
                  </a:cubicBezTo>
                  <a:cubicBezTo>
                    <a:pt x="20387" y="12768"/>
                    <a:pt x="22286" y="11191"/>
                    <a:pt x="22547" y="10376"/>
                  </a:cubicBezTo>
                  <a:cubicBezTo>
                    <a:pt x="22808" y="9560"/>
                    <a:pt x="22669" y="7835"/>
                    <a:pt x="22377" y="7265"/>
                  </a:cubicBezTo>
                  <a:cubicBezTo>
                    <a:pt x="22084" y="6695"/>
                    <a:pt x="21551" y="5660"/>
                    <a:pt x="21803" y="4036"/>
                  </a:cubicBezTo>
                  <a:cubicBezTo>
                    <a:pt x="22055" y="2411"/>
                    <a:pt x="22317" y="280"/>
                    <a:pt x="2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12114;p48">
              <a:extLst>
                <a:ext uri="{FF2B5EF4-FFF2-40B4-BE49-F238E27FC236}">
                  <a16:creationId xmlns:a16="http://schemas.microsoft.com/office/drawing/2014/main" id="{3102717B-D978-4092-87C6-615724F31316}"/>
                </a:ext>
              </a:extLst>
            </p:cNvPr>
            <p:cNvSpPr/>
            <p:nvPr/>
          </p:nvSpPr>
          <p:spPr>
            <a:xfrm>
              <a:off x="-576400" y="3175150"/>
              <a:ext cx="330950" cy="193350"/>
            </a:xfrm>
            <a:custGeom>
              <a:avLst/>
              <a:gdLst/>
              <a:ahLst/>
              <a:cxnLst/>
              <a:rect l="l" t="t" r="r" b="b"/>
              <a:pathLst>
                <a:path w="13238" h="7734" extrusionOk="0">
                  <a:moveTo>
                    <a:pt x="9695" y="1"/>
                  </a:moveTo>
                  <a:cubicBezTo>
                    <a:pt x="7812" y="1"/>
                    <a:pt x="6163" y="1117"/>
                    <a:pt x="5435" y="1300"/>
                  </a:cubicBezTo>
                  <a:cubicBezTo>
                    <a:pt x="4623" y="1503"/>
                    <a:pt x="1652" y="1953"/>
                    <a:pt x="1194" y="2149"/>
                  </a:cubicBezTo>
                  <a:cubicBezTo>
                    <a:pt x="736" y="2344"/>
                    <a:pt x="382" y="3489"/>
                    <a:pt x="334" y="4049"/>
                  </a:cubicBezTo>
                  <a:cubicBezTo>
                    <a:pt x="288" y="4607"/>
                    <a:pt x="221" y="5902"/>
                    <a:pt x="221" y="5902"/>
                  </a:cubicBezTo>
                  <a:lnTo>
                    <a:pt x="225" y="6329"/>
                  </a:lnTo>
                  <a:lnTo>
                    <a:pt x="0" y="7734"/>
                  </a:lnTo>
                  <a:lnTo>
                    <a:pt x="200" y="7734"/>
                  </a:lnTo>
                  <a:cubicBezTo>
                    <a:pt x="200" y="7734"/>
                    <a:pt x="738" y="5033"/>
                    <a:pt x="1471" y="3528"/>
                  </a:cubicBezTo>
                  <a:cubicBezTo>
                    <a:pt x="1929" y="2588"/>
                    <a:pt x="2619" y="2355"/>
                    <a:pt x="3224" y="2355"/>
                  </a:cubicBezTo>
                  <a:cubicBezTo>
                    <a:pt x="3588" y="2355"/>
                    <a:pt x="3921" y="2440"/>
                    <a:pt x="4153" y="2505"/>
                  </a:cubicBezTo>
                  <a:cubicBezTo>
                    <a:pt x="4754" y="2674"/>
                    <a:pt x="5774" y="3142"/>
                    <a:pt x="6902" y="3142"/>
                  </a:cubicBezTo>
                  <a:cubicBezTo>
                    <a:pt x="6931" y="3142"/>
                    <a:pt x="6960" y="3142"/>
                    <a:pt x="6989" y="3141"/>
                  </a:cubicBezTo>
                  <a:cubicBezTo>
                    <a:pt x="7055" y="3140"/>
                    <a:pt x="7119" y="3139"/>
                    <a:pt x="7180" y="3139"/>
                  </a:cubicBezTo>
                  <a:cubicBezTo>
                    <a:pt x="8202" y="3139"/>
                    <a:pt x="8611" y="3319"/>
                    <a:pt x="8751" y="3431"/>
                  </a:cubicBezTo>
                  <a:cubicBezTo>
                    <a:pt x="8900" y="3549"/>
                    <a:pt x="9011" y="3994"/>
                    <a:pt x="9011" y="3994"/>
                  </a:cubicBezTo>
                  <a:cubicBezTo>
                    <a:pt x="9011" y="3994"/>
                    <a:pt x="9458" y="2948"/>
                    <a:pt x="10481" y="2736"/>
                  </a:cubicBezTo>
                  <a:cubicBezTo>
                    <a:pt x="11504" y="2524"/>
                    <a:pt x="12295" y="2334"/>
                    <a:pt x="12633" y="1821"/>
                  </a:cubicBezTo>
                  <a:cubicBezTo>
                    <a:pt x="12633" y="1821"/>
                    <a:pt x="13237" y="470"/>
                    <a:pt x="10348" y="48"/>
                  </a:cubicBezTo>
                  <a:cubicBezTo>
                    <a:pt x="10128" y="16"/>
                    <a:pt x="9910" y="1"/>
                    <a:pt x="9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115;p48">
              <a:extLst>
                <a:ext uri="{FF2B5EF4-FFF2-40B4-BE49-F238E27FC236}">
                  <a16:creationId xmlns:a16="http://schemas.microsoft.com/office/drawing/2014/main" id="{909A2F2A-262C-484C-9E0F-3552C169FA38}"/>
                </a:ext>
              </a:extLst>
            </p:cNvPr>
            <p:cNvSpPr/>
            <p:nvPr/>
          </p:nvSpPr>
          <p:spPr>
            <a:xfrm>
              <a:off x="-322575" y="3334675"/>
              <a:ext cx="52100" cy="117625"/>
            </a:xfrm>
            <a:custGeom>
              <a:avLst/>
              <a:gdLst/>
              <a:ahLst/>
              <a:cxnLst/>
              <a:rect l="l" t="t" r="r" b="b"/>
              <a:pathLst>
                <a:path w="2084" h="4705" extrusionOk="0">
                  <a:moveTo>
                    <a:pt x="640" y="1"/>
                  </a:moveTo>
                  <a:cubicBezTo>
                    <a:pt x="252" y="1"/>
                    <a:pt x="53" y="350"/>
                    <a:pt x="53" y="350"/>
                  </a:cubicBezTo>
                  <a:cubicBezTo>
                    <a:pt x="53" y="350"/>
                    <a:pt x="197" y="1917"/>
                    <a:pt x="197" y="2432"/>
                  </a:cubicBezTo>
                  <a:cubicBezTo>
                    <a:pt x="197" y="2947"/>
                    <a:pt x="1" y="4689"/>
                    <a:pt x="1" y="4689"/>
                  </a:cubicBezTo>
                  <a:cubicBezTo>
                    <a:pt x="1" y="4689"/>
                    <a:pt x="73" y="4704"/>
                    <a:pt x="194" y="4704"/>
                  </a:cubicBezTo>
                  <a:cubicBezTo>
                    <a:pt x="377" y="4704"/>
                    <a:pt x="672" y="4670"/>
                    <a:pt x="994" y="4500"/>
                  </a:cubicBezTo>
                  <a:cubicBezTo>
                    <a:pt x="1529" y="4218"/>
                    <a:pt x="1689" y="3711"/>
                    <a:pt x="1886" y="2828"/>
                  </a:cubicBezTo>
                  <a:cubicBezTo>
                    <a:pt x="2083" y="1946"/>
                    <a:pt x="1949" y="759"/>
                    <a:pt x="1196" y="213"/>
                  </a:cubicBezTo>
                  <a:cubicBezTo>
                    <a:pt x="981" y="56"/>
                    <a:pt x="796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116;p48">
              <a:extLst>
                <a:ext uri="{FF2B5EF4-FFF2-40B4-BE49-F238E27FC236}">
                  <a16:creationId xmlns:a16="http://schemas.microsoft.com/office/drawing/2014/main" id="{49D97BC7-F71D-4242-B0FB-AEFA5B2FC2EF}"/>
                </a:ext>
              </a:extLst>
            </p:cNvPr>
            <p:cNvSpPr/>
            <p:nvPr/>
          </p:nvSpPr>
          <p:spPr>
            <a:xfrm>
              <a:off x="-342975" y="3370650"/>
              <a:ext cx="11550" cy="66400"/>
            </a:xfrm>
            <a:custGeom>
              <a:avLst/>
              <a:gdLst/>
              <a:ahLst/>
              <a:cxnLst/>
              <a:rect l="l" t="t" r="r" b="b"/>
              <a:pathLst>
                <a:path w="462" h="2656" extrusionOk="0">
                  <a:moveTo>
                    <a:pt x="239" y="1"/>
                  </a:moveTo>
                  <a:cubicBezTo>
                    <a:pt x="239" y="1"/>
                    <a:pt x="1" y="1176"/>
                    <a:pt x="37" y="1760"/>
                  </a:cubicBezTo>
                  <a:cubicBezTo>
                    <a:pt x="74" y="2345"/>
                    <a:pt x="324" y="2655"/>
                    <a:pt x="324" y="2655"/>
                  </a:cubicBezTo>
                  <a:cubicBezTo>
                    <a:pt x="324" y="2655"/>
                    <a:pt x="461" y="42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117;p48">
              <a:extLst>
                <a:ext uri="{FF2B5EF4-FFF2-40B4-BE49-F238E27FC236}">
                  <a16:creationId xmlns:a16="http://schemas.microsoft.com/office/drawing/2014/main" id="{82D8DEFF-7FEA-4520-A8DC-B13E6CB29937}"/>
                </a:ext>
              </a:extLst>
            </p:cNvPr>
            <p:cNvSpPr/>
            <p:nvPr/>
          </p:nvSpPr>
          <p:spPr>
            <a:xfrm>
              <a:off x="-326250" y="3480025"/>
              <a:ext cx="78775" cy="105525"/>
            </a:xfrm>
            <a:custGeom>
              <a:avLst/>
              <a:gdLst/>
              <a:ahLst/>
              <a:cxnLst/>
              <a:rect l="l" t="t" r="r" b="b"/>
              <a:pathLst>
                <a:path w="3151" h="4221" extrusionOk="0">
                  <a:moveTo>
                    <a:pt x="2790" y="1"/>
                  </a:moveTo>
                  <a:cubicBezTo>
                    <a:pt x="2790" y="1"/>
                    <a:pt x="2592" y="383"/>
                    <a:pt x="1914" y="1298"/>
                  </a:cubicBezTo>
                  <a:cubicBezTo>
                    <a:pt x="1236" y="2214"/>
                    <a:pt x="1" y="2772"/>
                    <a:pt x="1" y="2772"/>
                  </a:cubicBezTo>
                  <a:lnTo>
                    <a:pt x="462" y="4221"/>
                  </a:lnTo>
                  <a:lnTo>
                    <a:pt x="1314" y="3708"/>
                  </a:lnTo>
                  <a:cubicBezTo>
                    <a:pt x="1314" y="3708"/>
                    <a:pt x="2428" y="2875"/>
                    <a:pt x="2790" y="1809"/>
                  </a:cubicBezTo>
                  <a:cubicBezTo>
                    <a:pt x="3150" y="743"/>
                    <a:pt x="2790" y="1"/>
                    <a:pt x="2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118;p48">
              <a:extLst>
                <a:ext uri="{FF2B5EF4-FFF2-40B4-BE49-F238E27FC236}">
                  <a16:creationId xmlns:a16="http://schemas.microsoft.com/office/drawing/2014/main" id="{75DDD911-C41B-4D43-B6BE-E702D2E079D2}"/>
                </a:ext>
              </a:extLst>
            </p:cNvPr>
            <p:cNvSpPr/>
            <p:nvPr/>
          </p:nvSpPr>
          <p:spPr>
            <a:xfrm>
              <a:off x="-425875" y="3560625"/>
              <a:ext cx="97200" cy="106425"/>
            </a:xfrm>
            <a:custGeom>
              <a:avLst/>
              <a:gdLst/>
              <a:ahLst/>
              <a:cxnLst/>
              <a:rect l="l" t="t" r="r" b="b"/>
              <a:pathLst>
                <a:path w="3888" h="4257" extrusionOk="0">
                  <a:moveTo>
                    <a:pt x="3370" y="0"/>
                  </a:moveTo>
                  <a:cubicBezTo>
                    <a:pt x="3370" y="0"/>
                    <a:pt x="1829" y="870"/>
                    <a:pt x="1204" y="1823"/>
                  </a:cubicBezTo>
                  <a:cubicBezTo>
                    <a:pt x="580" y="2778"/>
                    <a:pt x="176" y="3537"/>
                    <a:pt x="176" y="3537"/>
                  </a:cubicBezTo>
                  <a:lnTo>
                    <a:pt x="1" y="4257"/>
                  </a:lnTo>
                  <a:cubicBezTo>
                    <a:pt x="1" y="4257"/>
                    <a:pt x="1477" y="2730"/>
                    <a:pt x="2325" y="2370"/>
                  </a:cubicBezTo>
                  <a:cubicBezTo>
                    <a:pt x="3172" y="2010"/>
                    <a:pt x="3888" y="1291"/>
                    <a:pt x="3888" y="1291"/>
                  </a:cubicBezTo>
                  <a:lnTo>
                    <a:pt x="3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119;p48">
              <a:extLst>
                <a:ext uri="{FF2B5EF4-FFF2-40B4-BE49-F238E27FC236}">
                  <a16:creationId xmlns:a16="http://schemas.microsoft.com/office/drawing/2014/main" id="{FB1D70E1-63E0-4064-A175-051DA2B28547}"/>
                </a:ext>
              </a:extLst>
            </p:cNvPr>
            <p:cNvSpPr/>
            <p:nvPr/>
          </p:nvSpPr>
          <p:spPr>
            <a:xfrm>
              <a:off x="-864400" y="3703175"/>
              <a:ext cx="418300" cy="255100"/>
            </a:xfrm>
            <a:custGeom>
              <a:avLst/>
              <a:gdLst/>
              <a:ahLst/>
              <a:cxnLst/>
              <a:rect l="l" t="t" r="r" b="b"/>
              <a:pathLst>
                <a:path w="16732" h="10204" extrusionOk="0">
                  <a:moveTo>
                    <a:pt x="16631" y="1"/>
                  </a:moveTo>
                  <a:cubicBezTo>
                    <a:pt x="16631" y="1"/>
                    <a:pt x="14637" y="3354"/>
                    <a:pt x="11991" y="4891"/>
                  </a:cubicBezTo>
                  <a:cubicBezTo>
                    <a:pt x="9569" y="6297"/>
                    <a:pt x="6881" y="6945"/>
                    <a:pt x="5390" y="6945"/>
                  </a:cubicBezTo>
                  <a:cubicBezTo>
                    <a:pt x="5251" y="6945"/>
                    <a:pt x="5122" y="6940"/>
                    <a:pt x="5005" y="6929"/>
                  </a:cubicBezTo>
                  <a:cubicBezTo>
                    <a:pt x="3632" y="6799"/>
                    <a:pt x="1728" y="6468"/>
                    <a:pt x="1112" y="5693"/>
                  </a:cubicBezTo>
                  <a:cubicBezTo>
                    <a:pt x="498" y="4919"/>
                    <a:pt x="549" y="4339"/>
                    <a:pt x="549" y="4339"/>
                  </a:cubicBezTo>
                  <a:lnTo>
                    <a:pt x="549" y="4339"/>
                  </a:lnTo>
                  <a:cubicBezTo>
                    <a:pt x="549" y="4339"/>
                    <a:pt x="0" y="5545"/>
                    <a:pt x="106" y="6510"/>
                  </a:cubicBezTo>
                  <a:cubicBezTo>
                    <a:pt x="212" y="7475"/>
                    <a:pt x="239" y="9981"/>
                    <a:pt x="4448" y="10192"/>
                  </a:cubicBezTo>
                  <a:cubicBezTo>
                    <a:pt x="4602" y="10200"/>
                    <a:pt x="4755" y="10203"/>
                    <a:pt x="4909" y="10203"/>
                  </a:cubicBezTo>
                  <a:cubicBezTo>
                    <a:pt x="8964" y="10203"/>
                    <a:pt x="12939" y="7614"/>
                    <a:pt x="13756" y="6784"/>
                  </a:cubicBezTo>
                  <a:cubicBezTo>
                    <a:pt x="14606" y="5922"/>
                    <a:pt x="15749" y="4527"/>
                    <a:pt x="16024" y="3138"/>
                  </a:cubicBezTo>
                  <a:cubicBezTo>
                    <a:pt x="16299" y="1749"/>
                    <a:pt x="16731" y="682"/>
                    <a:pt x="16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120;p48">
              <a:extLst>
                <a:ext uri="{FF2B5EF4-FFF2-40B4-BE49-F238E27FC236}">
                  <a16:creationId xmlns:a16="http://schemas.microsoft.com/office/drawing/2014/main" id="{FA5346A1-0B19-4D4C-8ADF-F2532B577A75}"/>
                </a:ext>
              </a:extLst>
            </p:cNvPr>
            <p:cNvSpPr/>
            <p:nvPr/>
          </p:nvSpPr>
          <p:spPr>
            <a:xfrm>
              <a:off x="-856850" y="3741975"/>
              <a:ext cx="243150" cy="133425"/>
            </a:xfrm>
            <a:custGeom>
              <a:avLst/>
              <a:gdLst/>
              <a:ahLst/>
              <a:cxnLst/>
              <a:rect l="l" t="t" r="r" b="b"/>
              <a:pathLst>
                <a:path w="9726" h="5337" extrusionOk="0">
                  <a:moveTo>
                    <a:pt x="3250" y="1"/>
                  </a:moveTo>
                  <a:cubicBezTo>
                    <a:pt x="2167" y="1"/>
                    <a:pt x="1468" y="274"/>
                    <a:pt x="1468" y="274"/>
                  </a:cubicBezTo>
                  <a:lnTo>
                    <a:pt x="247" y="2407"/>
                  </a:lnTo>
                  <a:cubicBezTo>
                    <a:pt x="247" y="2407"/>
                    <a:pt x="0" y="4675"/>
                    <a:pt x="3027" y="5191"/>
                  </a:cubicBezTo>
                  <a:cubicBezTo>
                    <a:pt x="3631" y="5294"/>
                    <a:pt x="4231" y="5336"/>
                    <a:pt x="4810" y="5336"/>
                  </a:cubicBezTo>
                  <a:cubicBezTo>
                    <a:pt x="7129" y="5336"/>
                    <a:pt x="9115" y="4655"/>
                    <a:pt x="9726" y="4436"/>
                  </a:cubicBezTo>
                  <a:cubicBezTo>
                    <a:pt x="9726" y="4436"/>
                    <a:pt x="8407" y="1650"/>
                    <a:pt x="5937" y="572"/>
                  </a:cubicBezTo>
                  <a:cubicBezTo>
                    <a:pt x="4927" y="131"/>
                    <a:pt x="3997" y="1"/>
                    <a:pt x="32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121;p48">
              <a:extLst>
                <a:ext uri="{FF2B5EF4-FFF2-40B4-BE49-F238E27FC236}">
                  <a16:creationId xmlns:a16="http://schemas.microsoft.com/office/drawing/2014/main" id="{59B5A2B7-A5A3-45ED-9774-BD79EB8B6253}"/>
                </a:ext>
              </a:extLst>
            </p:cNvPr>
            <p:cNvSpPr/>
            <p:nvPr/>
          </p:nvSpPr>
          <p:spPr>
            <a:xfrm>
              <a:off x="-348250" y="3319300"/>
              <a:ext cx="10550" cy="25125"/>
            </a:xfrm>
            <a:custGeom>
              <a:avLst/>
              <a:gdLst/>
              <a:ahLst/>
              <a:cxnLst/>
              <a:rect l="l" t="t" r="r" b="b"/>
              <a:pathLst>
                <a:path w="422" h="1005" extrusionOk="0">
                  <a:moveTo>
                    <a:pt x="280" y="1"/>
                  </a:moveTo>
                  <a:cubicBezTo>
                    <a:pt x="268" y="1"/>
                    <a:pt x="256" y="5"/>
                    <a:pt x="245" y="14"/>
                  </a:cubicBezTo>
                  <a:cubicBezTo>
                    <a:pt x="159" y="76"/>
                    <a:pt x="1" y="1004"/>
                    <a:pt x="1" y="1004"/>
                  </a:cubicBezTo>
                  <a:cubicBezTo>
                    <a:pt x="1" y="1004"/>
                    <a:pt x="312" y="780"/>
                    <a:pt x="370" y="453"/>
                  </a:cubicBezTo>
                  <a:cubicBezTo>
                    <a:pt x="421" y="170"/>
                    <a:pt x="35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122;p48">
              <a:extLst>
                <a:ext uri="{FF2B5EF4-FFF2-40B4-BE49-F238E27FC236}">
                  <a16:creationId xmlns:a16="http://schemas.microsoft.com/office/drawing/2014/main" id="{ACC4DBD3-DA3D-4A3B-A40F-2452805F7398}"/>
                </a:ext>
              </a:extLst>
            </p:cNvPr>
            <p:cNvSpPr/>
            <p:nvPr/>
          </p:nvSpPr>
          <p:spPr>
            <a:xfrm>
              <a:off x="-379525" y="3382375"/>
              <a:ext cx="25600" cy="24000"/>
            </a:xfrm>
            <a:custGeom>
              <a:avLst/>
              <a:gdLst/>
              <a:ahLst/>
              <a:cxnLst/>
              <a:rect l="l" t="t" r="r" b="b"/>
              <a:pathLst>
                <a:path w="1024" h="960" extrusionOk="0">
                  <a:moveTo>
                    <a:pt x="513" y="1"/>
                  </a:moveTo>
                  <a:cubicBezTo>
                    <a:pt x="270" y="1"/>
                    <a:pt x="1" y="208"/>
                    <a:pt x="1" y="208"/>
                  </a:cubicBezTo>
                  <a:cubicBezTo>
                    <a:pt x="1" y="208"/>
                    <a:pt x="146" y="340"/>
                    <a:pt x="370" y="532"/>
                  </a:cubicBezTo>
                  <a:cubicBezTo>
                    <a:pt x="594" y="722"/>
                    <a:pt x="518" y="959"/>
                    <a:pt x="518" y="959"/>
                  </a:cubicBezTo>
                  <a:lnTo>
                    <a:pt x="783" y="920"/>
                  </a:lnTo>
                  <a:cubicBezTo>
                    <a:pt x="783" y="920"/>
                    <a:pt x="1024" y="486"/>
                    <a:pt x="783" y="139"/>
                  </a:cubicBezTo>
                  <a:cubicBezTo>
                    <a:pt x="712" y="37"/>
                    <a:pt x="615" y="1"/>
                    <a:pt x="5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123;p48">
              <a:extLst>
                <a:ext uri="{FF2B5EF4-FFF2-40B4-BE49-F238E27FC236}">
                  <a16:creationId xmlns:a16="http://schemas.microsoft.com/office/drawing/2014/main" id="{2C80FF2B-1FB0-4F9A-9FFA-83BC5DA29EBE}"/>
                </a:ext>
              </a:extLst>
            </p:cNvPr>
            <p:cNvSpPr/>
            <p:nvPr/>
          </p:nvSpPr>
          <p:spPr>
            <a:xfrm>
              <a:off x="-418950" y="3427450"/>
              <a:ext cx="21150" cy="16775"/>
            </a:xfrm>
            <a:custGeom>
              <a:avLst/>
              <a:gdLst/>
              <a:ahLst/>
              <a:cxnLst/>
              <a:rect l="l" t="t" r="r" b="b"/>
              <a:pathLst>
                <a:path w="846" h="671" extrusionOk="0">
                  <a:moveTo>
                    <a:pt x="430" y="0"/>
                  </a:moveTo>
                  <a:cubicBezTo>
                    <a:pt x="183" y="0"/>
                    <a:pt x="1" y="281"/>
                    <a:pt x="1" y="281"/>
                  </a:cubicBezTo>
                  <a:cubicBezTo>
                    <a:pt x="1" y="281"/>
                    <a:pt x="450" y="391"/>
                    <a:pt x="479" y="410"/>
                  </a:cubicBezTo>
                  <a:cubicBezTo>
                    <a:pt x="508" y="430"/>
                    <a:pt x="710" y="670"/>
                    <a:pt x="710" y="670"/>
                  </a:cubicBezTo>
                  <a:lnTo>
                    <a:pt x="846" y="488"/>
                  </a:lnTo>
                  <a:cubicBezTo>
                    <a:pt x="846" y="488"/>
                    <a:pt x="826" y="112"/>
                    <a:pt x="531" y="16"/>
                  </a:cubicBezTo>
                  <a:cubicBezTo>
                    <a:pt x="497" y="5"/>
                    <a:pt x="463" y="0"/>
                    <a:pt x="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124;p48">
              <a:extLst>
                <a:ext uri="{FF2B5EF4-FFF2-40B4-BE49-F238E27FC236}">
                  <a16:creationId xmlns:a16="http://schemas.microsoft.com/office/drawing/2014/main" id="{C442CF53-3048-4EAB-8C7A-F887647E3436}"/>
                </a:ext>
              </a:extLst>
            </p:cNvPr>
            <p:cNvSpPr/>
            <p:nvPr/>
          </p:nvSpPr>
          <p:spPr>
            <a:xfrm>
              <a:off x="-446575" y="3480050"/>
              <a:ext cx="27025" cy="27625"/>
            </a:xfrm>
            <a:custGeom>
              <a:avLst/>
              <a:gdLst/>
              <a:ahLst/>
              <a:cxnLst/>
              <a:rect l="l" t="t" r="r" b="b"/>
              <a:pathLst>
                <a:path w="1081" h="1105" extrusionOk="0">
                  <a:moveTo>
                    <a:pt x="566" y="1"/>
                  </a:moveTo>
                  <a:cubicBezTo>
                    <a:pt x="310" y="1"/>
                    <a:pt x="1" y="188"/>
                    <a:pt x="1" y="188"/>
                  </a:cubicBezTo>
                  <a:lnTo>
                    <a:pt x="338" y="284"/>
                  </a:lnTo>
                  <a:cubicBezTo>
                    <a:pt x="454" y="336"/>
                    <a:pt x="541" y="433"/>
                    <a:pt x="584" y="553"/>
                  </a:cubicBezTo>
                  <a:cubicBezTo>
                    <a:pt x="654" y="753"/>
                    <a:pt x="588" y="1105"/>
                    <a:pt x="588" y="1105"/>
                  </a:cubicBezTo>
                  <a:cubicBezTo>
                    <a:pt x="588" y="1105"/>
                    <a:pt x="870" y="960"/>
                    <a:pt x="976" y="728"/>
                  </a:cubicBezTo>
                  <a:cubicBezTo>
                    <a:pt x="1081" y="498"/>
                    <a:pt x="985" y="158"/>
                    <a:pt x="725" y="33"/>
                  </a:cubicBezTo>
                  <a:cubicBezTo>
                    <a:pt x="677" y="10"/>
                    <a:pt x="623" y="1"/>
                    <a:pt x="5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125;p48">
              <a:extLst>
                <a:ext uri="{FF2B5EF4-FFF2-40B4-BE49-F238E27FC236}">
                  <a16:creationId xmlns:a16="http://schemas.microsoft.com/office/drawing/2014/main" id="{6E2EC8D2-7D78-44DD-84AA-9B5415204EFB}"/>
                </a:ext>
              </a:extLst>
            </p:cNvPr>
            <p:cNvSpPr/>
            <p:nvPr/>
          </p:nvSpPr>
          <p:spPr>
            <a:xfrm>
              <a:off x="-480925" y="3533175"/>
              <a:ext cx="22575" cy="29800"/>
            </a:xfrm>
            <a:custGeom>
              <a:avLst/>
              <a:gdLst/>
              <a:ahLst/>
              <a:cxnLst/>
              <a:rect l="l" t="t" r="r" b="b"/>
              <a:pathLst>
                <a:path w="903" h="1192" extrusionOk="0">
                  <a:moveTo>
                    <a:pt x="288" y="1"/>
                  </a:moveTo>
                  <a:cubicBezTo>
                    <a:pt x="252" y="1"/>
                    <a:pt x="230" y="2"/>
                    <a:pt x="230" y="2"/>
                  </a:cubicBezTo>
                  <a:cubicBezTo>
                    <a:pt x="230" y="2"/>
                    <a:pt x="401" y="533"/>
                    <a:pt x="356" y="709"/>
                  </a:cubicBezTo>
                  <a:cubicBezTo>
                    <a:pt x="311" y="886"/>
                    <a:pt x="11" y="997"/>
                    <a:pt x="6" y="1098"/>
                  </a:cubicBezTo>
                  <a:cubicBezTo>
                    <a:pt x="1" y="1186"/>
                    <a:pt x="62" y="1192"/>
                    <a:pt x="79" y="1192"/>
                  </a:cubicBezTo>
                  <a:cubicBezTo>
                    <a:pt x="82" y="1192"/>
                    <a:pt x="83" y="1192"/>
                    <a:pt x="83" y="1192"/>
                  </a:cubicBezTo>
                  <a:lnTo>
                    <a:pt x="575" y="1098"/>
                  </a:lnTo>
                  <a:cubicBezTo>
                    <a:pt x="575" y="1098"/>
                    <a:pt x="903" y="763"/>
                    <a:pt x="854" y="358"/>
                  </a:cubicBezTo>
                  <a:cubicBezTo>
                    <a:pt x="814" y="32"/>
                    <a:pt x="434" y="1"/>
                    <a:pt x="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126;p48">
              <a:extLst>
                <a:ext uri="{FF2B5EF4-FFF2-40B4-BE49-F238E27FC236}">
                  <a16:creationId xmlns:a16="http://schemas.microsoft.com/office/drawing/2014/main" id="{82620732-47CE-4CE3-A57F-0E3BBDD30128}"/>
                </a:ext>
              </a:extLst>
            </p:cNvPr>
            <p:cNvSpPr/>
            <p:nvPr/>
          </p:nvSpPr>
          <p:spPr>
            <a:xfrm>
              <a:off x="-517100" y="3587700"/>
              <a:ext cx="22100" cy="27475"/>
            </a:xfrm>
            <a:custGeom>
              <a:avLst/>
              <a:gdLst/>
              <a:ahLst/>
              <a:cxnLst/>
              <a:rect l="l" t="t" r="r" b="b"/>
              <a:pathLst>
                <a:path w="884" h="1099" extrusionOk="0">
                  <a:moveTo>
                    <a:pt x="285" y="1"/>
                  </a:moveTo>
                  <a:cubicBezTo>
                    <a:pt x="153" y="1"/>
                    <a:pt x="47" y="30"/>
                    <a:pt x="47" y="30"/>
                  </a:cubicBezTo>
                  <a:cubicBezTo>
                    <a:pt x="1" y="194"/>
                    <a:pt x="432" y="472"/>
                    <a:pt x="432" y="472"/>
                  </a:cubicBezTo>
                  <a:lnTo>
                    <a:pt x="85" y="1067"/>
                  </a:lnTo>
                  <a:cubicBezTo>
                    <a:pt x="85" y="1067"/>
                    <a:pt x="248" y="1098"/>
                    <a:pt x="407" y="1098"/>
                  </a:cubicBezTo>
                  <a:cubicBezTo>
                    <a:pt x="504" y="1098"/>
                    <a:pt x="600" y="1086"/>
                    <a:pt x="657" y="1048"/>
                  </a:cubicBezTo>
                  <a:cubicBezTo>
                    <a:pt x="807" y="948"/>
                    <a:pt x="884" y="677"/>
                    <a:pt x="747" y="276"/>
                  </a:cubicBezTo>
                  <a:cubicBezTo>
                    <a:pt x="669" y="50"/>
                    <a:pt x="456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127;p48">
              <a:extLst>
                <a:ext uri="{FF2B5EF4-FFF2-40B4-BE49-F238E27FC236}">
                  <a16:creationId xmlns:a16="http://schemas.microsoft.com/office/drawing/2014/main" id="{1F962B4A-2814-4B65-B536-DF0C99D2974B}"/>
                </a:ext>
              </a:extLst>
            </p:cNvPr>
            <p:cNvSpPr/>
            <p:nvPr/>
          </p:nvSpPr>
          <p:spPr>
            <a:xfrm>
              <a:off x="-553125" y="3655350"/>
              <a:ext cx="27050" cy="31700"/>
            </a:xfrm>
            <a:custGeom>
              <a:avLst/>
              <a:gdLst/>
              <a:ahLst/>
              <a:cxnLst/>
              <a:rect l="l" t="t" r="r" b="b"/>
              <a:pathLst>
                <a:path w="1082" h="1268" extrusionOk="0">
                  <a:moveTo>
                    <a:pt x="311" y="0"/>
                  </a:moveTo>
                  <a:lnTo>
                    <a:pt x="270" y="179"/>
                  </a:lnTo>
                  <a:cubicBezTo>
                    <a:pt x="270" y="179"/>
                    <a:pt x="501" y="276"/>
                    <a:pt x="504" y="480"/>
                  </a:cubicBezTo>
                  <a:cubicBezTo>
                    <a:pt x="505" y="684"/>
                    <a:pt x="407" y="918"/>
                    <a:pt x="367" y="918"/>
                  </a:cubicBezTo>
                  <a:cubicBezTo>
                    <a:pt x="327" y="918"/>
                    <a:pt x="97" y="836"/>
                    <a:pt x="47" y="826"/>
                  </a:cubicBezTo>
                  <a:cubicBezTo>
                    <a:pt x="46" y="826"/>
                    <a:pt x="45" y="825"/>
                    <a:pt x="44" y="825"/>
                  </a:cubicBezTo>
                  <a:cubicBezTo>
                    <a:pt x="0" y="825"/>
                    <a:pt x="10" y="981"/>
                    <a:pt x="10" y="1029"/>
                  </a:cubicBezTo>
                  <a:cubicBezTo>
                    <a:pt x="10" y="1077"/>
                    <a:pt x="299" y="1260"/>
                    <a:pt x="547" y="1267"/>
                  </a:cubicBezTo>
                  <a:cubicBezTo>
                    <a:pt x="552" y="1267"/>
                    <a:pt x="556" y="1267"/>
                    <a:pt x="561" y="1267"/>
                  </a:cubicBezTo>
                  <a:cubicBezTo>
                    <a:pt x="799" y="1267"/>
                    <a:pt x="898" y="1096"/>
                    <a:pt x="989" y="640"/>
                  </a:cubicBezTo>
                  <a:cubicBezTo>
                    <a:pt x="1082" y="174"/>
                    <a:pt x="311" y="0"/>
                    <a:pt x="3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128;p48">
              <a:extLst>
                <a:ext uri="{FF2B5EF4-FFF2-40B4-BE49-F238E27FC236}">
                  <a16:creationId xmlns:a16="http://schemas.microsoft.com/office/drawing/2014/main" id="{69A272AE-1F8F-4F6F-8E48-6475F49625F0}"/>
                </a:ext>
              </a:extLst>
            </p:cNvPr>
            <p:cNvSpPr/>
            <p:nvPr/>
          </p:nvSpPr>
          <p:spPr>
            <a:xfrm>
              <a:off x="-588350" y="3729525"/>
              <a:ext cx="32800" cy="27575"/>
            </a:xfrm>
            <a:custGeom>
              <a:avLst/>
              <a:gdLst/>
              <a:ahLst/>
              <a:cxnLst/>
              <a:rect l="l" t="t" r="r" b="b"/>
              <a:pathLst>
                <a:path w="1312" h="1103" extrusionOk="0">
                  <a:moveTo>
                    <a:pt x="941" y="0"/>
                  </a:moveTo>
                  <a:lnTo>
                    <a:pt x="941" y="0"/>
                  </a:lnTo>
                  <a:cubicBezTo>
                    <a:pt x="965" y="300"/>
                    <a:pt x="926" y="463"/>
                    <a:pt x="704" y="627"/>
                  </a:cubicBezTo>
                  <a:cubicBezTo>
                    <a:pt x="650" y="667"/>
                    <a:pt x="590" y="681"/>
                    <a:pt x="529" y="681"/>
                  </a:cubicBezTo>
                  <a:cubicBezTo>
                    <a:pt x="348" y="681"/>
                    <a:pt x="164" y="550"/>
                    <a:pt x="148" y="550"/>
                  </a:cubicBezTo>
                  <a:cubicBezTo>
                    <a:pt x="147" y="550"/>
                    <a:pt x="146" y="550"/>
                    <a:pt x="146" y="551"/>
                  </a:cubicBezTo>
                  <a:cubicBezTo>
                    <a:pt x="150" y="570"/>
                    <a:pt x="0" y="829"/>
                    <a:pt x="0" y="829"/>
                  </a:cubicBezTo>
                  <a:cubicBezTo>
                    <a:pt x="0" y="829"/>
                    <a:pt x="269" y="1081"/>
                    <a:pt x="598" y="1100"/>
                  </a:cubicBezTo>
                  <a:cubicBezTo>
                    <a:pt x="616" y="1102"/>
                    <a:pt x="634" y="1102"/>
                    <a:pt x="650" y="1102"/>
                  </a:cubicBezTo>
                  <a:cubicBezTo>
                    <a:pt x="940" y="1102"/>
                    <a:pt x="1068" y="945"/>
                    <a:pt x="1186" y="608"/>
                  </a:cubicBezTo>
                  <a:cubicBezTo>
                    <a:pt x="1312" y="251"/>
                    <a:pt x="941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129;p48">
              <a:extLst>
                <a:ext uri="{FF2B5EF4-FFF2-40B4-BE49-F238E27FC236}">
                  <a16:creationId xmlns:a16="http://schemas.microsoft.com/office/drawing/2014/main" id="{53E83660-8D6E-4C29-B4F0-3A0964A5B9D3}"/>
                </a:ext>
              </a:extLst>
            </p:cNvPr>
            <p:cNvSpPr/>
            <p:nvPr/>
          </p:nvSpPr>
          <p:spPr>
            <a:xfrm>
              <a:off x="-596050" y="3333250"/>
              <a:ext cx="228875" cy="83800"/>
            </a:xfrm>
            <a:custGeom>
              <a:avLst/>
              <a:gdLst/>
              <a:ahLst/>
              <a:cxnLst/>
              <a:rect l="l" t="t" r="r" b="b"/>
              <a:pathLst>
                <a:path w="9155" h="3352" extrusionOk="0">
                  <a:moveTo>
                    <a:pt x="666" y="0"/>
                  </a:moveTo>
                  <a:cubicBezTo>
                    <a:pt x="642" y="0"/>
                    <a:pt x="622" y="2"/>
                    <a:pt x="607" y="5"/>
                  </a:cubicBezTo>
                  <a:cubicBezTo>
                    <a:pt x="432" y="45"/>
                    <a:pt x="110" y="462"/>
                    <a:pt x="55" y="790"/>
                  </a:cubicBezTo>
                  <a:cubicBezTo>
                    <a:pt x="1" y="1117"/>
                    <a:pt x="593" y="1561"/>
                    <a:pt x="593" y="1561"/>
                  </a:cubicBezTo>
                  <a:lnTo>
                    <a:pt x="817" y="790"/>
                  </a:lnTo>
                  <a:cubicBezTo>
                    <a:pt x="817" y="790"/>
                    <a:pt x="819" y="781"/>
                    <a:pt x="849" y="781"/>
                  </a:cubicBezTo>
                  <a:cubicBezTo>
                    <a:pt x="903" y="781"/>
                    <a:pt x="1052" y="812"/>
                    <a:pt x="1457" y="990"/>
                  </a:cubicBezTo>
                  <a:cubicBezTo>
                    <a:pt x="2078" y="1265"/>
                    <a:pt x="3208" y="2176"/>
                    <a:pt x="4973" y="2944"/>
                  </a:cubicBezTo>
                  <a:cubicBezTo>
                    <a:pt x="5698" y="3259"/>
                    <a:pt x="6494" y="3352"/>
                    <a:pt x="7181" y="3352"/>
                  </a:cubicBezTo>
                  <a:cubicBezTo>
                    <a:pt x="8163" y="3352"/>
                    <a:pt x="8921" y="3161"/>
                    <a:pt x="8921" y="3161"/>
                  </a:cubicBezTo>
                  <a:cubicBezTo>
                    <a:pt x="8921" y="3161"/>
                    <a:pt x="9154" y="2828"/>
                    <a:pt x="9125" y="2625"/>
                  </a:cubicBezTo>
                  <a:cubicBezTo>
                    <a:pt x="9096" y="2423"/>
                    <a:pt x="8662" y="2393"/>
                    <a:pt x="8662" y="2393"/>
                  </a:cubicBezTo>
                  <a:cubicBezTo>
                    <a:pt x="8662" y="2393"/>
                    <a:pt x="8106" y="2418"/>
                    <a:pt x="7446" y="2418"/>
                  </a:cubicBezTo>
                  <a:cubicBezTo>
                    <a:pt x="7234" y="2418"/>
                    <a:pt x="7012" y="2416"/>
                    <a:pt x="6794" y="2409"/>
                  </a:cubicBezTo>
                  <a:cubicBezTo>
                    <a:pt x="5894" y="2381"/>
                    <a:pt x="4712" y="1713"/>
                    <a:pt x="4133" y="1337"/>
                  </a:cubicBezTo>
                  <a:cubicBezTo>
                    <a:pt x="3554" y="961"/>
                    <a:pt x="1585" y="180"/>
                    <a:pt x="1585" y="180"/>
                  </a:cubicBezTo>
                  <a:cubicBezTo>
                    <a:pt x="1585" y="180"/>
                    <a:pt x="915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130;p48">
              <a:extLst>
                <a:ext uri="{FF2B5EF4-FFF2-40B4-BE49-F238E27FC236}">
                  <a16:creationId xmlns:a16="http://schemas.microsoft.com/office/drawing/2014/main" id="{92A0896F-8AF7-4C7E-A2E8-922D9088CE73}"/>
                </a:ext>
              </a:extLst>
            </p:cNvPr>
            <p:cNvSpPr/>
            <p:nvPr/>
          </p:nvSpPr>
          <p:spPr>
            <a:xfrm>
              <a:off x="-609050" y="3387025"/>
              <a:ext cx="207350" cy="66400"/>
            </a:xfrm>
            <a:custGeom>
              <a:avLst/>
              <a:gdLst/>
              <a:ahLst/>
              <a:cxnLst/>
              <a:rect l="l" t="t" r="r" b="b"/>
              <a:pathLst>
                <a:path w="8294" h="2656" extrusionOk="0">
                  <a:moveTo>
                    <a:pt x="604" y="0"/>
                  </a:moveTo>
                  <a:lnTo>
                    <a:pt x="1" y="465"/>
                  </a:lnTo>
                  <a:cubicBezTo>
                    <a:pt x="1" y="465"/>
                    <a:pt x="1238" y="1431"/>
                    <a:pt x="2627" y="1864"/>
                  </a:cubicBezTo>
                  <a:cubicBezTo>
                    <a:pt x="4017" y="2298"/>
                    <a:pt x="5401" y="2636"/>
                    <a:pt x="5996" y="2655"/>
                  </a:cubicBezTo>
                  <a:cubicBezTo>
                    <a:pt x="6018" y="2655"/>
                    <a:pt x="6042" y="2656"/>
                    <a:pt x="6067" y="2656"/>
                  </a:cubicBezTo>
                  <a:cubicBezTo>
                    <a:pt x="6710" y="2656"/>
                    <a:pt x="8209" y="2423"/>
                    <a:pt x="8209" y="2423"/>
                  </a:cubicBezTo>
                  <a:cubicBezTo>
                    <a:pt x="8209" y="2423"/>
                    <a:pt x="8294" y="2053"/>
                    <a:pt x="7768" y="1986"/>
                  </a:cubicBezTo>
                  <a:cubicBezTo>
                    <a:pt x="7704" y="1978"/>
                    <a:pt x="7645" y="1975"/>
                    <a:pt x="7585" y="1975"/>
                  </a:cubicBezTo>
                  <a:cubicBezTo>
                    <a:pt x="7421" y="1975"/>
                    <a:pt x="7258" y="1998"/>
                    <a:pt x="6999" y="1998"/>
                  </a:cubicBezTo>
                  <a:cubicBezTo>
                    <a:pt x="6582" y="1998"/>
                    <a:pt x="5919" y="1939"/>
                    <a:pt x="4609" y="1633"/>
                  </a:cubicBezTo>
                  <a:cubicBezTo>
                    <a:pt x="2192" y="1067"/>
                    <a:pt x="896" y="335"/>
                    <a:pt x="6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131;p48">
              <a:extLst>
                <a:ext uri="{FF2B5EF4-FFF2-40B4-BE49-F238E27FC236}">
                  <a16:creationId xmlns:a16="http://schemas.microsoft.com/office/drawing/2014/main" id="{DF813F4C-4429-422A-A817-065BA62584B4}"/>
                </a:ext>
              </a:extLst>
            </p:cNvPr>
            <p:cNvSpPr/>
            <p:nvPr/>
          </p:nvSpPr>
          <p:spPr>
            <a:xfrm>
              <a:off x="-619925" y="3447075"/>
              <a:ext cx="187875" cy="58100"/>
            </a:xfrm>
            <a:custGeom>
              <a:avLst/>
              <a:gdLst/>
              <a:ahLst/>
              <a:cxnLst/>
              <a:rect l="l" t="t" r="r" b="b"/>
              <a:pathLst>
                <a:path w="7515" h="2324" extrusionOk="0">
                  <a:moveTo>
                    <a:pt x="735" y="1"/>
                  </a:moveTo>
                  <a:cubicBezTo>
                    <a:pt x="454" y="1"/>
                    <a:pt x="288" y="39"/>
                    <a:pt x="288" y="39"/>
                  </a:cubicBezTo>
                  <a:lnTo>
                    <a:pt x="0" y="467"/>
                  </a:lnTo>
                  <a:cubicBezTo>
                    <a:pt x="49" y="556"/>
                    <a:pt x="635" y="638"/>
                    <a:pt x="1109" y="803"/>
                  </a:cubicBezTo>
                  <a:cubicBezTo>
                    <a:pt x="1585" y="969"/>
                    <a:pt x="2487" y="1277"/>
                    <a:pt x="3745" y="1844"/>
                  </a:cubicBezTo>
                  <a:cubicBezTo>
                    <a:pt x="4687" y="2270"/>
                    <a:pt x="6005" y="2324"/>
                    <a:pt x="6604" y="2324"/>
                  </a:cubicBezTo>
                  <a:cubicBezTo>
                    <a:pt x="6804" y="2324"/>
                    <a:pt x="6925" y="2318"/>
                    <a:pt x="6925" y="2318"/>
                  </a:cubicBezTo>
                  <a:cubicBezTo>
                    <a:pt x="6925" y="2318"/>
                    <a:pt x="7398" y="2299"/>
                    <a:pt x="7456" y="2088"/>
                  </a:cubicBezTo>
                  <a:cubicBezTo>
                    <a:pt x="7514" y="1877"/>
                    <a:pt x="7272" y="1604"/>
                    <a:pt x="7272" y="1604"/>
                  </a:cubicBezTo>
                  <a:cubicBezTo>
                    <a:pt x="7272" y="1604"/>
                    <a:pt x="6978" y="1615"/>
                    <a:pt x="6586" y="1615"/>
                  </a:cubicBezTo>
                  <a:cubicBezTo>
                    <a:pt x="6092" y="1615"/>
                    <a:pt x="5444" y="1597"/>
                    <a:pt x="5035" y="1517"/>
                  </a:cubicBezTo>
                  <a:cubicBezTo>
                    <a:pt x="4301" y="1372"/>
                    <a:pt x="3269" y="784"/>
                    <a:pt x="2189" y="316"/>
                  </a:cubicBezTo>
                  <a:cubicBezTo>
                    <a:pt x="1595" y="59"/>
                    <a:pt x="1079" y="1"/>
                    <a:pt x="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132;p48">
              <a:extLst>
                <a:ext uri="{FF2B5EF4-FFF2-40B4-BE49-F238E27FC236}">
                  <a16:creationId xmlns:a16="http://schemas.microsoft.com/office/drawing/2014/main" id="{8541C4DF-19F0-4EE7-924C-3A60337341B5}"/>
                </a:ext>
              </a:extLst>
            </p:cNvPr>
            <p:cNvSpPr/>
            <p:nvPr/>
          </p:nvSpPr>
          <p:spPr>
            <a:xfrm>
              <a:off x="-654950" y="3500175"/>
              <a:ext cx="189250" cy="58300"/>
            </a:xfrm>
            <a:custGeom>
              <a:avLst/>
              <a:gdLst/>
              <a:ahLst/>
              <a:cxnLst/>
              <a:rect l="l" t="t" r="r" b="b"/>
              <a:pathLst>
                <a:path w="7570" h="2332" extrusionOk="0">
                  <a:moveTo>
                    <a:pt x="1255" y="1"/>
                  </a:moveTo>
                  <a:lnTo>
                    <a:pt x="322" y="12"/>
                  </a:lnTo>
                  <a:lnTo>
                    <a:pt x="1" y="620"/>
                  </a:lnTo>
                  <a:cubicBezTo>
                    <a:pt x="1" y="620"/>
                    <a:pt x="3408" y="1683"/>
                    <a:pt x="4073" y="1918"/>
                  </a:cubicBezTo>
                  <a:cubicBezTo>
                    <a:pt x="4566" y="2091"/>
                    <a:pt x="5950" y="2332"/>
                    <a:pt x="6704" y="2332"/>
                  </a:cubicBezTo>
                  <a:cubicBezTo>
                    <a:pt x="6965" y="2332"/>
                    <a:pt x="7151" y="2303"/>
                    <a:pt x="7198" y="2232"/>
                  </a:cubicBezTo>
                  <a:cubicBezTo>
                    <a:pt x="7382" y="1959"/>
                    <a:pt x="7570" y="1549"/>
                    <a:pt x="7191" y="1464"/>
                  </a:cubicBezTo>
                  <a:cubicBezTo>
                    <a:pt x="6813" y="1379"/>
                    <a:pt x="5635" y="1321"/>
                    <a:pt x="4410" y="878"/>
                  </a:cubicBezTo>
                  <a:cubicBezTo>
                    <a:pt x="3184" y="434"/>
                    <a:pt x="1255" y="1"/>
                    <a:pt x="1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133;p48">
              <a:extLst>
                <a:ext uri="{FF2B5EF4-FFF2-40B4-BE49-F238E27FC236}">
                  <a16:creationId xmlns:a16="http://schemas.microsoft.com/office/drawing/2014/main" id="{E3B4954F-D708-4E0D-BC23-3B129420E098}"/>
                </a:ext>
              </a:extLst>
            </p:cNvPr>
            <p:cNvSpPr/>
            <p:nvPr/>
          </p:nvSpPr>
          <p:spPr>
            <a:xfrm>
              <a:off x="-694525" y="3560625"/>
              <a:ext cx="188175" cy="52300"/>
            </a:xfrm>
            <a:custGeom>
              <a:avLst/>
              <a:gdLst/>
              <a:ahLst/>
              <a:cxnLst/>
              <a:rect l="l" t="t" r="r" b="b"/>
              <a:pathLst>
                <a:path w="7527" h="2092" extrusionOk="0">
                  <a:moveTo>
                    <a:pt x="1526" y="0"/>
                  </a:moveTo>
                  <a:lnTo>
                    <a:pt x="140" y="323"/>
                  </a:lnTo>
                  <a:lnTo>
                    <a:pt x="0" y="935"/>
                  </a:lnTo>
                  <a:cubicBezTo>
                    <a:pt x="0" y="935"/>
                    <a:pt x="616" y="855"/>
                    <a:pt x="1514" y="855"/>
                  </a:cubicBezTo>
                  <a:cubicBezTo>
                    <a:pt x="2028" y="855"/>
                    <a:pt x="2634" y="882"/>
                    <a:pt x="3270" y="964"/>
                  </a:cubicBezTo>
                  <a:cubicBezTo>
                    <a:pt x="5018" y="1189"/>
                    <a:pt x="6203" y="1727"/>
                    <a:pt x="6203" y="1727"/>
                  </a:cubicBezTo>
                  <a:lnTo>
                    <a:pt x="7144" y="2091"/>
                  </a:lnTo>
                  <a:cubicBezTo>
                    <a:pt x="7144" y="2091"/>
                    <a:pt x="7527" y="1553"/>
                    <a:pt x="7498" y="1493"/>
                  </a:cubicBezTo>
                  <a:cubicBezTo>
                    <a:pt x="7469" y="1432"/>
                    <a:pt x="6399" y="785"/>
                    <a:pt x="4715" y="399"/>
                  </a:cubicBezTo>
                  <a:cubicBezTo>
                    <a:pt x="3031" y="14"/>
                    <a:pt x="1526" y="0"/>
                    <a:pt x="1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134;p48">
              <a:extLst>
                <a:ext uri="{FF2B5EF4-FFF2-40B4-BE49-F238E27FC236}">
                  <a16:creationId xmlns:a16="http://schemas.microsoft.com/office/drawing/2014/main" id="{442E6F73-8612-4A52-B6F9-D965C9A779A8}"/>
                </a:ext>
              </a:extLst>
            </p:cNvPr>
            <p:cNvSpPr/>
            <p:nvPr/>
          </p:nvSpPr>
          <p:spPr>
            <a:xfrm>
              <a:off x="-739300" y="3616350"/>
              <a:ext cx="199000" cy="62400"/>
            </a:xfrm>
            <a:custGeom>
              <a:avLst/>
              <a:gdLst/>
              <a:ahLst/>
              <a:cxnLst/>
              <a:rect l="l" t="t" r="r" b="b"/>
              <a:pathLst>
                <a:path w="7960" h="2496" extrusionOk="0">
                  <a:moveTo>
                    <a:pt x="1397" y="1"/>
                  </a:moveTo>
                  <a:cubicBezTo>
                    <a:pt x="1331" y="1"/>
                    <a:pt x="1296" y="2"/>
                    <a:pt x="1296" y="2"/>
                  </a:cubicBezTo>
                  <a:lnTo>
                    <a:pt x="333" y="219"/>
                  </a:lnTo>
                  <a:lnTo>
                    <a:pt x="1" y="1032"/>
                  </a:lnTo>
                  <a:cubicBezTo>
                    <a:pt x="1" y="1032"/>
                    <a:pt x="429" y="854"/>
                    <a:pt x="1344" y="854"/>
                  </a:cubicBezTo>
                  <a:cubicBezTo>
                    <a:pt x="1748" y="854"/>
                    <a:pt x="2246" y="889"/>
                    <a:pt x="2845" y="989"/>
                  </a:cubicBezTo>
                  <a:cubicBezTo>
                    <a:pt x="4798" y="1316"/>
                    <a:pt x="6245" y="1923"/>
                    <a:pt x="6245" y="1923"/>
                  </a:cubicBezTo>
                  <a:cubicBezTo>
                    <a:pt x="6245" y="1923"/>
                    <a:pt x="7483" y="2496"/>
                    <a:pt x="7791" y="2496"/>
                  </a:cubicBezTo>
                  <a:cubicBezTo>
                    <a:pt x="7821" y="2496"/>
                    <a:pt x="7842" y="2490"/>
                    <a:pt x="7853" y="2478"/>
                  </a:cubicBezTo>
                  <a:cubicBezTo>
                    <a:pt x="7853" y="2478"/>
                    <a:pt x="7960" y="1972"/>
                    <a:pt x="7883" y="1838"/>
                  </a:cubicBezTo>
                  <a:cubicBezTo>
                    <a:pt x="7808" y="1706"/>
                    <a:pt x="5692" y="606"/>
                    <a:pt x="4124" y="288"/>
                  </a:cubicBezTo>
                  <a:cubicBezTo>
                    <a:pt x="2817" y="23"/>
                    <a:pt x="1726" y="1"/>
                    <a:pt x="1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135;p48">
              <a:extLst>
                <a:ext uri="{FF2B5EF4-FFF2-40B4-BE49-F238E27FC236}">
                  <a16:creationId xmlns:a16="http://schemas.microsoft.com/office/drawing/2014/main" id="{A0199B5F-2E5B-4CCF-9AAA-79DD8134F4FE}"/>
                </a:ext>
              </a:extLst>
            </p:cNvPr>
            <p:cNvSpPr/>
            <p:nvPr/>
          </p:nvSpPr>
          <p:spPr>
            <a:xfrm>
              <a:off x="-777800" y="3672875"/>
              <a:ext cx="215900" cy="73800"/>
            </a:xfrm>
            <a:custGeom>
              <a:avLst/>
              <a:gdLst/>
              <a:ahLst/>
              <a:cxnLst/>
              <a:rect l="l" t="t" r="r" b="b"/>
              <a:pathLst>
                <a:path w="8636" h="2952" extrusionOk="0">
                  <a:moveTo>
                    <a:pt x="1847" y="1"/>
                  </a:moveTo>
                  <a:cubicBezTo>
                    <a:pt x="991" y="1"/>
                    <a:pt x="441" y="64"/>
                    <a:pt x="441" y="64"/>
                  </a:cubicBezTo>
                  <a:lnTo>
                    <a:pt x="0" y="725"/>
                  </a:lnTo>
                  <a:cubicBezTo>
                    <a:pt x="0" y="725"/>
                    <a:pt x="263" y="702"/>
                    <a:pt x="683" y="702"/>
                  </a:cubicBezTo>
                  <a:cubicBezTo>
                    <a:pt x="1281" y="702"/>
                    <a:pt x="2198" y="748"/>
                    <a:pt x="3126" y="967"/>
                  </a:cubicBezTo>
                  <a:cubicBezTo>
                    <a:pt x="4703" y="1340"/>
                    <a:pt x="6601" y="2125"/>
                    <a:pt x="6601" y="2125"/>
                  </a:cubicBezTo>
                  <a:lnTo>
                    <a:pt x="8209" y="2951"/>
                  </a:lnTo>
                  <a:cubicBezTo>
                    <a:pt x="8209" y="2951"/>
                    <a:pt x="8635" y="2714"/>
                    <a:pt x="8487" y="2398"/>
                  </a:cubicBezTo>
                  <a:cubicBezTo>
                    <a:pt x="8340" y="2083"/>
                    <a:pt x="7326" y="1224"/>
                    <a:pt x="6314" y="897"/>
                  </a:cubicBezTo>
                  <a:cubicBezTo>
                    <a:pt x="5301" y="568"/>
                    <a:pt x="4983" y="207"/>
                    <a:pt x="3331" y="64"/>
                  </a:cubicBezTo>
                  <a:cubicBezTo>
                    <a:pt x="2780" y="17"/>
                    <a:pt x="2276" y="1"/>
                    <a:pt x="1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136;p48">
              <a:extLst>
                <a:ext uri="{FF2B5EF4-FFF2-40B4-BE49-F238E27FC236}">
                  <a16:creationId xmlns:a16="http://schemas.microsoft.com/office/drawing/2014/main" id="{6C3DEDE9-AE95-48C7-8679-97CE421003EB}"/>
                </a:ext>
              </a:extLst>
            </p:cNvPr>
            <p:cNvSpPr/>
            <p:nvPr/>
          </p:nvSpPr>
          <p:spPr>
            <a:xfrm>
              <a:off x="-346225" y="3326050"/>
              <a:ext cx="89475" cy="363200"/>
            </a:xfrm>
            <a:custGeom>
              <a:avLst/>
              <a:gdLst/>
              <a:ahLst/>
              <a:cxnLst/>
              <a:rect l="l" t="t" r="r" b="b"/>
              <a:pathLst>
                <a:path w="3579" h="14528" extrusionOk="0">
                  <a:moveTo>
                    <a:pt x="369" y="0"/>
                  </a:moveTo>
                  <a:lnTo>
                    <a:pt x="232" y="558"/>
                  </a:lnTo>
                  <a:cubicBezTo>
                    <a:pt x="232" y="558"/>
                    <a:pt x="502" y="1689"/>
                    <a:pt x="608" y="2606"/>
                  </a:cubicBezTo>
                  <a:cubicBezTo>
                    <a:pt x="714" y="3524"/>
                    <a:pt x="280" y="7072"/>
                    <a:pt x="280" y="7072"/>
                  </a:cubicBezTo>
                  <a:cubicBezTo>
                    <a:pt x="280" y="7072"/>
                    <a:pt x="1" y="8876"/>
                    <a:pt x="527" y="10240"/>
                  </a:cubicBezTo>
                  <a:cubicBezTo>
                    <a:pt x="1053" y="11603"/>
                    <a:pt x="2068" y="12316"/>
                    <a:pt x="2418" y="12736"/>
                  </a:cubicBezTo>
                  <a:cubicBezTo>
                    <a:pt x="2767" y="13154"/>
                    <a:pt x="3292" y="14528"/>
                    <a:pt x="3292" y="14528"/>
                  </a:cubicBezTo>
                  <a:lnTo>
                    <a:pt x="3579" y="14463"/>
                  </a:lnTo>
                  <a:lnTo>
                    <a:pt x="3419" y="13786"/>
                  </a:lnTo>
                  <a:lnTo>
                    <a:pt x="3510" y="13567"/>
                  </a:lnTo>
                  <a:cubicBezTo>
                    <a:pt x="3510" y="13567"/>
                    <a:pt x="3470" y="13182"/>
                    <a:pt x="3395" y="12934"/>
                  </a:cubicBezTo>
                  <a:cubicBezTo>
                    <a:pt x="3319" y="12685"/>
                    <a:pt x="3107" y="12233"/>
                    <a:pt x="2824" y="12050"/>
                  </a:cubicBezTo>
                  <a:cubicBezTo>
                    <a:pt x="2541" y="11868"/>
                    <a:pt x="1433" y="10579"/>
                    <a:pt x="1433" y="10579"/>
                  </a:cubicBezTo>
                  <a:cubicBezTo>
                    <a:pt x="1433" y="10579"/>
                    <a:pt x="751" y="8961"/>
                    <a:pt x="730" y="8390"/>
                  </a:cubicBezTo>
                  <a:cubicBezTo>
                    <a:pt x="710" y="7818"/>
                    <a:pt x="931" y="5156"/>
                    <a:pt x="931" y="5156"/>
                  </a:cubicBezTo>
                  <a:cubicBezTo>
                    <a:pt x="931" y="5156"/>
                    <a:pt x="1143" y="2856"/>
                    <a:pt x="1082" y="1666"/>
                  </a:cubicBezTo>
                  <a:cubicBezTo>
                    <a:pt x="1020" y="476"/>
                    <a:pt x="369" y="0"/>
                    <a:pt x="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137;p48">
              <a:extLst>
                <a:ext uri="{FF2B5EF4-FFF2-40B4-BE49-F238E27FC236}">
                  <a16:creationId xmlns:a16="http://schemas.microsoft.com/office/drawing/2014/main" id="{2F91161F-8C73-465A-8BB1-F7A482B4F279}"/>
                </a:ext>
              </a:extLst>
            </p:cNvPr>
            <p:cNvSpPr/>
            <p:nvPr/>
          </p:nvSpPr>
          <p:spPr>
            <a:xfrm>
              <a:off x="-529025" y="3248175"/>
              <a:ext cx="80250" cy="16650"/>
            </a:xfrm>
            <a:custGeom>
              <a:avLst/>
              <a:gdLst/>
              <a:ahLst/>
              <a:cxnLst/>
              <a:rect l="l" t="t" r="r" b="b"/>
              <a:pathLst>
                <a:path w="3210" h="666" extrusionOk="0">
                  <a:moveTo>
                    <a:pt x="1113" y="0"/>
                  </a:moveTo>
                  <a:cubicBezTo>
                    <a:pt x="494" y="0"/>
                    <a:pt x="0" y="666"/>
                    <a:pt x="0" y="666"/>
                  </a:cubicBezTo>
                  <a:cubicBezTo>
                    <a:pt x="0" y="666"/>
                    <a:pt x="544" y="208"/>
                    <a:pt x="1172" y="208"/>
                  </a:cubicBezTo>
                  <a:cubicBezTo>
                    <a:pt x="1226" y="208"/>
                    <a:pt x="1282" y="211"/>
                    <a:pt x="1338" y="219"/>
                  </a:cubicBezTo>
                  <a:cubicBezTo>
                    <a:pt x="2031" y="314"/>
                    <a:pt x="3210" y="404"/>
                    <a:pt x="3210" y="404"/>
                  </a:cubicBezTo>
                  <a:cubicBezTo>
                    <a:pt x="3210" y="404"/>
                    <a:pt x="2071" y="239"/>
                    <a:pt x="1347" y="33"/>
                  </a:cubicBezTo>
                  <a:cubicBezTo>
                    <a:pt x="1268" y="11"/>
                    <a:pt x="1190" y="0"/>
                    <a:pt x="1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138;p48">
              <a:extLst>
                <a:ext uri="{FF2B5EF4-FFF2-40B4-BE49-F238E27FC236}">
                  <a16:creationId xmlns:a16="http://schemas.microsoft.com/office/drawing/2014/main" id="{648F3745-675B-47D5-8D5B-F6D41989A3D3}"/>
                </a:ext>
              </a:extLst>
            </p:cNvPr>
            <p:cNvSpPr/>
            <p:nvPr/>
          </p:nvSpPr>
          <p:spPr>
            <a:xfrm>
              <a:off x="-609875" y="3766750"/>
              <a:ext cx="11825" cy="69050"/>
            </a:xfrm>
            <a:custGeom>
              <a:avLst/>
              <a:gdLst/>
              <a:ahLst/>
              <a:cxnLst/>
              <a:rect l="l" t="t" r="r" b="b"/>
              <a:pathLst>
                <a:path w="473" h="2762" extrusionOk="0">
                  <a:moveTo>
                    <a:pt x="289" y="0"/>
                  </a:moveTo>
                  <a:cubicBezTo>
                    <a:pt x="289" y="1"/>
                    <a:pt x="37" y="1198"/>
                    <a:pt x="47" y="1769"/>
                  </a:cubicBezTo>
                  <a:cubicBezTo>
                    <a:pt x="58" y="2341"/>
                    <a:pt x="172" y="2762"/>
                    <a:pt x="172" y="2762"/>
                  </a:cubicBezTo>
                  <a:lnTo>
                    <a:pt x="473" y="2559"/>
                  </a:lnTo>
                  <a:cubicBezTo>
                    <a:pt x="473" y="2559"/>
                    <a:pt x="1" y="1924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139;p48">
              <a:extLst>
                <a:ext uri="{FF2B5EF4-FFF2-40B4-BE49-F238E27FC236}">
                  <a16:creationId xmlns:a16="http://schemas.microsoft.com/office/drawing/2014/main" id="{753CD0C6-D6C4-4DD5-91A1-4DEFD56F5ADF}"/>
                </a:ext>
              </a:extLst>
            </p:cNvPr>
            <p:cNvSpPr/>
            <p:nvPr/>
          </p:nvSpPr>
          <p:spPr>
            <a:xfrm>
              <a:off x="-304050" y="3445200"/>
              <a:ext cx="46800" cy="72800"/>
            </a:xfrm>
            <a:custGeom>
              <a:avLst/>
              <a:gdLst/>
              <a:ahLst/>
              <a:cxnLst/>
              <a:rect l="l" t="t" r="r" b="b"/>
              <a:pathLst>
                <a:path w="1872" h="2912" extrusionOk="0">
                  <a:moveTo>
                    <a:pt x="1527" y="0"/>
                  </a:moveTo>
                  <a:cubicBezTo>
                    <a:pt x="1527" y="1"/>
                    <a:pt x="1591" y="988"/>
                    <a:pt x="1294" y="1394"/>
                  </a:cubicBezTo>
                  <a:cubicBezTo>
                    <a:pt x="999" y="1799"/>
                    <a:pt x="0" y="2911"/>
                    <a:pt x="0" y="2911"/>
                  </a:cubicBezTo>
                  <a:cubicBezTo>
                    <a:pt x="0" y="2911"/>
                    <a:pt x="597" y="2354"/>
                    <a:pt x="1234" y="1708"/>
                  </a:cubicBezTo>
                  <a:cubicBezTo>
                    <a:pt x="1871" y="1064"/>
                    <a:pt x="1527" y="1"/>
                    <a:pt x="15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140;p48">
              <a:extLst>
                <a:ext uri="{FF2B5EF4-FFF2-40B4-BE49-F238E27FC236}">
                  <a16:creationId xmlns:a16="http://schemas.microsoft.com/office/drawing/2014/main" id="{547F8226-BE34-4427-A165-B12E36EEEB08}"/>
                </a:ext>
              </a:extLst>
            </p:cNvPr>
            <p:cNvSpPr/>
            <p:nvPr/>
          </p:nvSpPr>
          <p:spPr>
            <a:xfrm>
              <a:off x="-874525" y="3173375"/>
              <a:ext cx="634375" cy="788350"/>
            </a:xfrm>
            <a:custGeom>
              <a:avLst/>
              <a:gdLst/>
              <a:ahLst/>
              <a:cxnLst/>
              <a:rect l="l" t="t" r="r" b="b"/>
              <a:pathLst>
                <a:path w="25375" h="31534" extrusionOk="0">
                  <a:moveTo>
                    <a:pt x="21907" y="239"/>
                  </a:moveTo>
                  <a:cubicBezTo>
                    <a:pt x="22138" y="239"/>
                    <a:pt x="22363" y="259"/>
                    <a:pt x="22574" y="306"/>
                  </a:cubicBezTo>
                  <a:cubicBezTo>
                    <a:pt x="22851" y="367"/>
                    <a:pt x="23126" y="504"/>
                    <a:pt x="23387" y="617"/>
                  </a:cubicBezTo>
                  <a:cubicBezTo>
                    <a:pt x="23626" y="722"/>
                    <a:pt x="24584" y="1136"/>
                    <a:pt x="24574" y="1625"/>
                  </a:cubicBezTo>
                  <a:cubicBezTo>
                    <a:pt x="24527" y="1642"/>
                    <a:pt x="24495" y="1685"/>
                    <a:pt x="24492" y="1735"/>
                  </a:cubicBezTo>
                  <a:cubicBezTo>
                    <a:pt x="24488" y="1783"/>
                    <a:pt x="24481" y="1830"/>
                    <a:pt x="24477" y="1878"/>
                  </a:cubicBezTo>
                  <a:cubicBezTo>
                    <a:pt x="24391" y="1992"/>
                    <a:pt x="24244" y="2106"/>
                    <a:pt x="24015" y="2221"/>
                  </a:cubicBezTo>
                  <a:cubicBezTo>
                    <a:pt x="24013" y="2221"/>
                    <a:pt x="24013" y="2224"/>
                    <a:pt x="24011" y="2224"/>
                  </a:cubicBezTo>
                  <a:cubicBezTo>
                    <a:pt x="23016" y="2582"/>
                    <a:pt x="21581" y="2660"/>
                    <a:pt x="20987" y="3660"/>
                  </a:cubicBezTo>
                  <a:cubicBezTo>
                    <a:pt x="20706" y="3133"/>
                    <a:pt x="20232" y="3064"/>
                    <a:pt x="19690" y="3064"/>
                  </a:cubicBezTo>
                  <a:cubicBezTo>
                    <a:pt x="19564" y="3064"/>
                    <a:pt x="19434" y="3068"/>
                    <a:pt x="19301" y="3071"/>
                  </a:cubicBezTo>
                  <a:cubicBezTo>
                    <a:pt x="19242" y="3072"/>
                    <a:pt x="19183" y="3073"/>
                    <a:pt x="19125" y="3073"/>
                  </a:cubicBezTo>
                  <a:cubicBezTo>
                    <a:pt x="18196" y="3073"/>
                    <a:pt x="17338" y="2918"/>
                    <a:pt x="16463" y="2579"/>
                  </a:cubicBezTo>
                  <a:cubicBezTo>
                    <a:pt x="16064" y="2425"/>
                    <a:pt x="15716" y="2231"/>
                    <a:pt x="15274" y="2228"/>
                  </a:cubicBezTo>
                  <a:cubicBezTo>
                    <a:pt x="15268" y="2228"/>
                    <a:pt x="15262" y="2228"/>
                    <a:pt x="15256" y="2228"/>
                  </a:cubicBezTo>
                  <a:cubicBezTo>
                    <a:pt x="13194" y="2228"/>
                    <a:pt x="12711" y="4763"/>
                    <a:pt x="12309" y="6316"/>
                  </a:cubicBezTo>
                  <a:lnTo>
                    <a:pt x="12273" y="6307"/>
                  </a:lnTo>
                  <a:cubicBezTo>
                    <a:pt x="12266" y="5268"/>
                    <a:pt x="12093" y="2920"/>
                    <a:pt x="13031" y="2382"/>
                  </a:cubicBezTo>
                  <a:cubicBezTo>
                    <a:pt x="13598" y="2058"/>
                    <a:pt x="14484" y="2074"/>
                    <a:pt x="15119" y="1969"/>
                  </a:cubicBezTo>
                  <a:cubicBezTo>
                    <a:pt x="15649" y="1883"/>
                    <a:pt x="16179" y="1798"/>
                    <a:pt x="16703" y="1680"/>
                  </a:cubicBezTo>
                  <a:cubicBezTo>
                    <a:pt x="17911" y="1407"/>
                    <a:pt x="18987" y="793"/>
                    <a:pt x="20185" y="495"/>
                  </a:cubicBezTo>
                  <a:cubicBezTo>
                    <a:pt x="20704" y="366"/>
                    <a:pt x="21323" y="239"/>
                    <a:pt x="21907" y="239"/>
                  </a:cubicBezTo>
                  <a:close/>
                  <a:moveTo>
                    <a:pt x="21361" y="5953"/>
                  </a:moveTo>
                  <a:lnTo>
                    <a:pt x="21361" y="5953"/>
                  </a:lnTo>
                  <a:cubicBezTo>
                    <a:pt x="21395" y="5983"/>
                    <a:pt x="21394" y="6036"/>
                    <a:pt x="21357" y="6064"/>
                  </a:cubicBezTo>
                  <a:lnTo>
                    <a:pt x="21358" y="6065"/>
                  </a:lnTo>
                  <a:cubicBezTo>
                    <a:pt x="21310" y="6261"/>
                    <a:pt x="21247" y="6448"/>
                    <a:pt x="21188" y="6641"/>
                  </a:cubicBezTo>
                  <a:cubicBezTo>
                    <a:pt x="21187" y="6643"/>
                    <a:pt x="21188" y="6647"/>
                    <a:pt x="21187" y="6649"/>
                  </a:cubicBezTo>
                  <a:cubicBezTo>
                    <a:pt x="21183" y="6654"/>
                    <a:pt x="21177" y="6660"/>
                    <a:pt x="21174" y="6666"/>
                  </a:cubicBezTo>
                  <a:cubicBezTo>
                    <a:pt x="21159" y="6694"/>
                    <a:pt x="21138" y="6719"/>
                    <a:pt x="21114" y="6740"/>
                  </a:cubicBezTo>
                  <a:cubicBezTo>
                    <a:pt x="21138" y="6611"/>
                    <a:pt x="21165" y="6483"/>
                    <a:pt x="21199" y="6355"/>
                  </a:cubicBezTo>
                  <a:cubicBezTo>
                    <a:pt x="21215" y="6293"/>
                    <a:pt x="21232" y="6230"/>
                    <a:pt x="21250" y="6169"/>
                  </a:cubicBezTo>
                  <a:cubicBezTo>
                    <a:pt x="21260" y="6138"/>
                    <a:pt x="21269" y="6107"/>
                    <a:pt x="21277" y="6076"/>
                  </a:cubicBezTo>
                  <a:cubicBezTo>
                    <a:pt x="21287" y="6025"/>
                    <a:pt x="21317" y="5981"/>
                    <a:pt x="21361" y="5953"/>
                  </a:cubicBezTo>
                  <a:close/>
                  <a:moveTo>
                    <a:pt x="12067" y="7356"/>
                  </a:moveTo>
                  <a:cubicBezTo>
                    <a:pt x="12084" y="7360"/>
                    <a:pt x="12102" y="7364"/>
                    <a:pt x="12119" y="7368"/>
                  </a:cubicBezTo>
                  <a:cubicBezTo>
                    <a:pt x="12086" y="7472"/>
                    <a:pt x="12055" y="7576"/>
                    <a:pt x="12027" y="7681"/>
                  </a:cubicBezTo>
                  <a:cubicBezTo>
                    <a:pt x="12046" y="7574"/>
                    <a:pt x="12059" y="7464"/>
                    <a:pt x="12067" y="7356"/>
                  </a:cubicBezTo>
                  <a:close/>
                  <a:moveTo>
                    <a:pt x="11369" y="7246"/>
                  </a:moveTo>
                  <a:cubicBezTo>
                    <a:pt x="11525" y="7253"/>
                    <a:pt x="11680" y="7270"/>
                    <a:pt x="11834" y="7300"/>
                  </a:cubicBezTo>
                  <a:cubicBezTo>
                    <a:pt x="11820" y="7457"/>
                    <a:pt x="11793" y="7613"/>
                    <a:pt x="11753" y="7767"/>
                  </a:cubicBezTo>
                  <a:cubicBezTo>
                    <a:pt x="11606" y="7604"/>
                    <a:pt x="11477" y="7438"/>
                    <a:pt x="11369" y="7246"/>
                  </a:cubicBezTo>
                  <a:close/>
                  <a:moveTo>
                    <a:pt x="18801" y="8425"/>
                  </a:moveTo>
                  <a:cubicBezTo>
                    <a:pt x="18718" y="8473"/>
                    <a:pt x="18632" y="8518"/>
                    <a:pt x="18545" y="8560"/>
                  </a:cubicBezTo>
                  <a:cubicBezTo>
                    <a:pt x="18555" y="8547"/>
                    <a:pt x="18564" y="8535"/>
                    <a:pt x="18572" y="8521"/>
                  </a:cubicBezTo>
                  <a:cubicBezTo>
                    <a:pt x="18649" y="8493"/>
                    <a:pt x="18726" y="8459"/>
                    <a:pt x="18801" y="8425"/>
                  </a:cubicBezTo>
                  <a:close/>
                  <a:moveTo>
                    <a:pt x="15195" y="2570"/>
                  </a:moveTo>
                  <a:cubicBezTo>
                    <a:pt x="15485" y="2570"/>
                    <a:pt x="15811" y="2633"/>
                    <a:pt x="16177" y="2772"/>
                  </a:cubicBezTo>
                  <a:cubicBezTo>
                    <a:pt x="16773" y="2998"/>
                    <a:pt x="17342" y="3202"/>
                    <a:pt x="17981" y="3292"/>
                  </a:cubicBezTo>
                  <a:cubicBezTo>
                    <a:pt x="18118" y="3311"/>
                    <a:pt x="18288" y="3316"/>
                    <a:pt x="18476" y="3316"/>
                  </a:cubicBezTo>
                  <a:cubicBezTo>
                    <a:pt x="18657" y="3316"/>
                    <a:pt x="18855" y="3312"/>
                    <a:pt x="19057" y="3312"/>
                  </a:cubicBezTo>
                  <a:cubicBezTo>
                    <a:pt x="19794" y="3312"/>
                    <a:pt x="20588" y="3370"/>
                    <a:pt x="20827" y="3913"/>
                  </a:cubicBezTo>
                  <a:cubicBezTo>
                    <a:pt x="20833" y="3925"/>
                    <a:pt x="20841" y="3936"/>
                    <a:pt x="20851" y="3945"/>
                  </a:cubicBezTo>
                  <a:cubicBezTo>
                    <a:pt x="20622" y="4569"/>
                    <a:pt x="20797" y="5283"/>
                    <a:pt x="20657" y="5928"/>
                  </a:cubicBezTo>
                  <a:cubicBezTo>
                    <a:pt x="20503" y="6649"/>
                    <a:pt x="20138" y="7308"/>
                    <a:pt x="19609" y="7820"/>
                  </a:cubicBezTo>
                  <a:cubicBezTo>
                    <a:pt x="19014" y="8229"/>
                    <a:pt x="18422" y="8493"/>
                    <a:pt x="17703" y="8527"/>
                  </a:cubicBezTo>
                  <a:cubicBezTo>
                    <a:pt x="17656" y="8528"/>
                    <a:pt x="17609" y="8530"/>
                    <a:pt x="17565" y="8534"/>
                  </a:cubicBezTo>
                  <a:cubicBezTo>
                    <a:pt x="17544" y="8538"/>
                    <a:pt x="17525" y="8548"/>
                    <a:pt x="17509" y="8562"/>
                  </a:cubicBezTo>
                  <a:cubicBezTo>
                    <a:pt x="15820" y="8112"/>
                    <a:pt x="14279" y="6912"/>
                    <a:pt x="12577" y="6392"/>
                  </a:cubicBezTo>
                  <a:cubicBezTo>
                    <a:pt x="12985" y="4833"/>
                    <a:pt x="13451" y="2570"/>
                    <a:pt x="15195" y="2570"/>
                  </a:cubicBezTo>
                  <a:close/>
                  <a:moveTo>
                    <a:pt x="11920" y="8122"/>
                  </a:moveTo>
                  <a:cubicBezTo>
                    <a:pt x="11872" y="8342"/>
                    <a:pt x="11836" y="8565"/>
                    <a:pt x="11805" y="8789"/>
                  </a:cubicBezTo>
                  <a:cubicBezTo>
                    <a:pt x="11769" y="8764"/>
                    <a:pt x="11732" y="8738"/>
                    <a:pt x="11696" y="8710"/>
                  </a:cubicBezTo>
                  <a:cubicBezTo>
                    <a:pt x="11783" y="8520"/>
                    <a:pt x="11858" y="8323"/>
                    <a:pt x="11920" y="8122"/>
                  </a:cubicBezTo>
                  <a:close/>
                  <a:moveTo>
                    <a:pt x="20161" y="8468"/>
                  </a:moveTo>
                  <a:cubicBezTo>
                    <a:pt x="20250" y="8468"/>
                    <a:pt x="20342" y="8508"/>
                    <a:pt x="20429" y="8604"/>
                  </a:cubicBezTo>
                  <a:cubicBezTo>
                    <a:pt x="20553" y="8742"/>
                    <a:pt x="20594" y="9091"/>
                    <a:pt x="20443" y="9219"/>
                  </a:cubicBezTo>
                  <a:cubicBezTo>
                    <a:pt x="20462" y="9130"/>
                    <a:pt x="20458" y="9039"/>
                    <a:pt x="20431" y="8952"/>
                  </a:cubicBezTo>
                  <a:cubicBezTo>
                    <a:pt x="20363" y="8747"/>
                    <a:pt x="20119" y="8589"/>
                    <a:pt x="19897" y="8589"/>
                  </a:cubicBezTo>
                  <a:cubicBezTo>
                    <a:pt x="19895" y="8589"/>
                    <a:pt x="19894" y="8589"/>
                    <a:pt x="19892" y="8589"/>
                  </a:cubicBezTo>
                  <a:lnTo>
                    <a:pt x="19892" y="8588"/>
                  </a:lnTo>
                  <a:cubicBezTo>
                    <a:pt x="19973" y="8514"/>
                    <a:pt x="20066" y="8468"/>
                    <a:pt x="20161" y="8468"/>
                  </a:cubicBezTo>
                  <a:close/>
                  <a:moveTo>
                    <a:pt x="11712" y="6469"/>
                  </a:moveTo>
                  <a:cubicBezTo>
                    <a:pt x="14171" y="6856"/>
                    <a:pt x="16230" y="8980"/>
                    <a:pt x="18715" y="8980"/>
                  </a:cubicBezTo>
                  <a:cubicBezTo>
                    <a:pt x="19055" y="8980"/>
                    <a:pt x="19403" y="8940"/>
                    <a:pt x="19761" y="8851"/>
                  </a:cubicBezTo>
                  <a:cubicBezTo>
                    <a:pt x="19770" y="8852"/>
                    <a:pt x="19779" y="8853"/>
                    <a:pt x="19788" y="8853"/>
                  </a:cubicBezTo>
                  <a:cubicBezTo>
                    <a:pt x="19801" y="8853"/>
                    <a:pt x="19814" y="8852"/>
                    <a:pt x="19827" y="8848"/>
                  </a:cubicBezTo>
                  <a:cubicBezTo>
                    <a:pt x="19842" y="8844"/>
                    <a:pt x="19858" y="8842"/>
                    <a:pt x="19874" y="8842"/>
                  </a:cubicBezTo>
                  <a:cubicBezTo>
                    <a:pt x="19992" y="8842"/>
                    <a:pt x="20145" y="8948"/>
                    <a:pt x="20180" y="9049"/>
                  </a:cubicBezTo>
                  <a:cubicBezTo>
                    <a:pt x="20211" y="9136"/>
                    <a:pt x="20193" y="9218"/>
                    <a:pt x="20151" y="9286"/>
                  </a:cubicBezTo>
                  <a:cubicBezTo>
                    <a:pt x="20127" y="9303"/>
                    <a:pt x="20109" y="9327"/>
                    <a:pt x="20097" y="9355"/>
                  </a:cubicBezTo>
                  <a:cubicBezTo>
                    <a:pt x="20078" y="9374"/>
                    <a:pt x="20056" y="9392"/>
                    <a:pt x="20035" y="9408"/>
                  </a:cubicBezTo>
                  <a:cubicBezTo>
                    <a:pt x="19499" y="9512"/>
                    <a:pt x="18970" y="9566"/>
                    <a:pt x="18449" y="9566"/>
                  </a:cubicBezTo>
                  <a:cubicBezTo>
                    <a:pt x="17119" y="9566"/>
                    <a:pt x="15842" y="9217"/>
                    <a:pt x="14653" y="8469"/>
                  </a:cubicBezTo>
                  <a:cubicBezTo>
                    <a:pt x="13573" y="7789"/>
                    <a:pt x="12656" y="7022"/>
                    <a:pt x="11355" y="6978"/>
                  </a:cubicBezTo>
                  <a:cubicBezTo>
                    <a:pt x="11382" y="6886"/>
                    <a:pt x="11409" y="6796"/>
                    <a:pt x="11461" y="6709"/>
                  </a:cubicBezTo>
                  <a:cubicBezTo>
                    <a:pt x="11527" y="6599"/>
                    <a:pt x="11609" y="6528"/>
                    <a:pt x="11712" y="6469"/>
                  </a:cubicBezTo>
                  <a:close/>
                  <a:moveTo>
                    <a:pt x="21531" y="8393"/>
                  </a:moveTo>
                  <a:lnTo>
                    <a:pt x="21531" y="8393"/>
                  </a:lnTo>
                  <a:cubicBezTo>
                    <a:pt x="21574" y="8963"/>
                    <a:pt x="21566" y="9539"/>
                    <a:pt x="21534" y="10117"/>
                  </a:cubicBezTo>
                  <a:cubicBezTo>
                    <a:pt x="21439" y="9546"/>
                    <a:pt x="21438" y="8965"/>
                    <a:pt x="21531" y="8393"/>
                  </a:cubicBezTo>
                  <a:close/>
                  <a:moveTo>
                    <a:pt x="12533" y="8023"/>
                  </a:moveTo>
                  <a:cubicBezTo>
                    <a:pt x="13098" y="8023"/>
                    <a:pt x="13609" y="8172"/>
                    <a:pt x="14111" y="8407"/>
                  </a:cubicBezTo>
                  <a:cubicBezTo>
                    <a:pt x="14696" y="8794"/>
                    <a:pt x="15282" y="9186"/>
                    <a:pt x="15930" y="9423"/>
                  </a:cubicBezTo>
                  <a:cubicBezTo>
                    <a:pt x="15955" y="9432"/>
                    <a:pt x="15980" y="9439"/>
                    <a:pt x="16005" y="9448"/>
                  </a:cubicBezTo>
                  <a:cubicBezTo>
                    <a:pt x="16087" y="9499"/>
                    <a:pt x="16182" y="9537"/>
                    <a:pt x="16264" y="9575"/>
                  </a:cubicBezTo>
                  <a:cubicBezTo>
                    <a:pt x="16393" y="9635"/>
                    <a:pt x="16525" y="9689"/>
                    <a:pt x="16656" y="9741"/>
                  </a:cubicBezTo>
                  <a:cubicBezTo>
                    <a:pt x="16681" y="9792"/>
                    <a:pt x="16707" y="9844"/>
                    <a:pt x="16715" y="9901"/>
                  </a:cubicBezTo>
                  <a:cubicBezTo>
                    <a:pt x="16723" y="9963"/>
                    <a:pt x="16706" y="10025"/>
                    <a:pt x="16704" y="10088"/>
                  </a:cubicBezTo>
                  <a:lnTo>
                    <a:pt x="16704" y="10091"/>
                  </a:lnTo>
                  <a:cubicBezTo>
                    <a:pt x="16641" y="10172"/>
                    <a:pt x="16578" y="10251"/>
                    <a:pt x="16516" y="10332"/>
                  </a:cubicBezTo>
                  <a:cubicBezTo>
                    <a:pt x="15921" y="10251"/>
                    <a:pt x="15333" y="10106"/>
                    <a:pt x="14740" y="9936"/>
                  </a:cubicBezTo>
                  <a:cubicBezTo>
                    <a:pt x="13901" y="9694"/>
                    <a:pt x="12988" y="9459"/>
                    <a:pt x="12203" y="9032"/>
                  </a:cubicBezTo>
                  <a:cubicBezTo>
                    <a:pt x="12268" y="8698"/>
                    <a:pt x="12352" y="8361"/>
                    <a:pt x="12425" y="8025"/>
                  </a:cubicBezTo>
                  <a:cubicBezTo>
                    <a:pt x="12461" y="8024"/>
                    <a:pt x="12497" y="8023"/>
                    <a:pt x="12533" y="8023"/>
                  </a:cubicBezTo>
                  <a:close/>
                  <a:moveTo>
                    <a:pt x="18595" y="10288"/>
                  </a:moveTo>
                  <a:cubicBezTo>
                    <a:pt x="18651" y="10288"/>
                    <a:pt x="18712" y="10307"/>
                    <a:pt x="18777" y="10351"/>
                  </a:cubicBezTo>
                  <a:cubicBezTo>
                    <a:pt x="18918" y="10449"/>
                    <a:pt x="18957" y="10576"/>
                    <a:pt x="18908" y="10694"/>
                  </a:cubicBezTo>
                  <a:lnTo>
                    <a:pt x="18908" y="10693"/>
                  </a:lnTo>
                  <a:cubicBezTo>
                    <a:pt x="18883" y="10625"/>
                    <a:pt x="18848" y="10561"/>
                    <a:pt x="18802" y="10504"/>
                  </a:cubicBezTo>
                  <a:cubicBezTo>
                    <a:pt x="18711" y="10396"/>
                    <a:pt x="18584" y="10344"/>
                    <a:pt x="18450" y="10337"/>
                  </a:cubicBezTo>
                  <a:cubicBezTo>
                    <a:pt x="18493" y="10306"/>
                    <a:pt x="18542" y="10288"/>
                    <a:pt x="18595" y="10288"/>
                  </a:cubicBezTo>
                  <a:close/>
                  <a:moveTo>
                    <a:pt x="11234" y="9648"/>
                  </a:moveTo>
                  <a:cubicBezTo>
                    <a:pt x="11342" y="9706"/>
                    <a:pt x="11452" y="9763"/>
                    <a:pt x="11563" y="9819"/>
                  </a:cubicBezTo>
                  <a:cubicBezTo>
                    <a:pt x="11499" y="9975"/>
                    <a:pt x="11439" y="10134"/>
                    <a:pt x="11368" y="10287"/>
                  </a:cubicBezTo>
                  <a:cubicBezTo>
                    <a:pt x="11284" y="10464"/>
                    <a:pt x="11181" y="10629"/>
                    <a:pt x="11104" y="10810"/>
                  </a:cubicBezTo>
                  <a:lnTo>
                    <a:pt x="11104" y="10813"/>
                  </a:lnTo>
                  <a:cubicBezTo>
                    <a:pt x="11057" y="10811"/>
                    <a:pt x="11009" y="10810"/>
                    <a:pt x="10962" y="10810"/>
                  </a:cubicBezTo>
                  <a:cubicBezTo>
                    <a:pt x="10839" y="10810"/>
                    <a:pt x="10717" y="10816"/>
                    <a:pt x="10595" y="10828"/>
                  </a:cubicBezTo>
                  <a:cubicBezTo>
                    <a:pt x="10787" y="10423"/>
                    <a:pt x="11016" y="10041"/>
                    <a:pt x="11234" y="9648"/>
                  </a:cubicBezTo>
                  <a:close/>
                  <a:moveTo>
                    <a:pt x="11387" y="10806"/>
                  </a:moveTo>
                  <a:cubicBezTo>
                    <a:pt x="11384" y="10818"/>
                    <a:pt x="11380" y="10827"/>
                    <a:pt x="11378" y="10837"/>
                  </a:cubicBezTo>
                  <a:lnTo>
                    <a:pt x="11377" y="10836"/>
                  </a:lnTo>
                  <a:lnTo>
                    <a:pt x="11366" y="10835"/>
                  </a:lnTo>
                  <a:cubicBezTo>
                    <a:pt x="11373" y="10825"/>
                    <a:pt x="11380" y="10816"/>
                    <a:pt x="11387" y="10806"/>
                  </a:cubicBezTo>
                  <a:close/>
                  <a:moveTo>
                    <a:pt x="22910" y="6833"/>
                  </a:moveTo>
                  <a:cubicBezTo>
                    <a:pt x="23327" y="6833"/>
                    <a:pt x="23565" y="7018"/>
                    <a:pt x="23623" y="7390"/>
                  </a:cubicBezTo>
                  <a:cubicBezTo>
                    <a:pt x="23658" y="7531"/>
                    <a:pt x="23688" y="7674"/>
                    <a:pt x="23713" y="7818"/>
                  </a:cubicBezTo>
                  <a:cubicBezTo>
                    <a:pt x="23765" y="8107"/>
                    <a:pt x="23798" y="8401"/>
                    <a:pt x="23811" y="8697"/>
                  </a:cubicBezTo>
                  <a:lnTo>
                    <a:pt x="23811" y="8696"/>
                  </a:lnTo>
                  <a:lnTo>
                    <a:pt x="23811" y="8696"/>
                  </a:lnTo>
                  <a:cubicBezTo>
                    <a:pt x="23857" y="9722"/>
                    <a:pt x="23481" y="10971"/>
                    <a:pt x="22256" y="10971"/>
                  </a:cubicBezTo>
                  <a:cubicBezTo>
                    <a:pt x="22239" y="10971"/>
                    <a:pt x="22221" y="10971"/>
                    <a:pt x="22203" y="10970"/>
                  </a:cubicBezTo>
                  <a:cubicBezTo>
                    <a:pt x="22289" y="10014"/>
                    <a:pt x="22352" y="9056"/>
                    <a:pt x="22331" y="8087"/>
                  </a:cubicBezTo>
                  <a:cubicBezTo>
                    <a:pt x="22323" y="7701"/>
                    <a:pt x="22318" y="7304"/>
                    <a:pt x="22231" y="6948"/>
                  </a:cubicBezTo>
                  <a:cubicBezTo>
                    <a:pt x="22494" y="6871"/>
                    <a:pt x="22720" y="6833"/>
                    <a:pt x="22910" y="6833"/>
                  </a:cubicBezTo>
                  <a:close/>
                  <a:moveTo>
                    <a:pt x="11223" y="8690"/>
                  </a:moveTo>
                  <a:cubicBezTo>
                    <a:pt x="12061" y="9448"/>
                    <a:pt x="13222" y="9762"/>
                    <a:pt x="14284" y="10083"/>
                  </a:cubicBezTo>
                  <a:cubicBezTo>
                    <a:pt x="15311" y="10394"/>
                    <a:pt x="16335" y="10652"/>
                    <a:pt x="17389" y="10652"/>
                  </a:cubicBezTo>
                  <a:cubicBezTo>
                    <a:pt x="17674" y="10652"/>
                    <a:pt x="17961" y="10633"/>
                    <a:pt x="18250" y="10592"/>
                  </a:cubicBezTo>
                  <a:lnTo>
                    <a:pt x="18252" y="10592"/>
                  </a:lnTo>
                  <a:cubicBezTo>
                    <a:pt x="18262" y="10595"/>
                    <a:pt x="18271" y="10597"/>
                    <a:pt x="18281" y="10597"/>
                  </a:cubicBezTo>
                  <a:cubicBezTo>
                    <a:pt x="18285" y="10597"/>
                    <a:pt x="18289" y="10597"/>
                    <a:pt x="18292" y="10596"/>
                  </a:cubicBezTo>
                  <a:cubicBezTo>
                    <a:pt x="18322" y="10592"/>
                    <a:pt x="18352" y="10589"/>
                    <a:pt x="18381" y="10589"/>
                  </a:cubicBezTo>
                  <a:cubicBezTo>
                    <a:pt x="18470" y="10589"/>
                    <a:pt x="18550" y="10615"/>
                    <a:pt x="18609" y="10694"/>
                  </a:cubicBezTo>
                  <a:cubicBezTo>
                    <a:pt x="18659" y="10762"/>
                    <a:pt x="18672" y="10837"/>
                    <a:pt x="18686" y="10912"/>
                  </a:cubicBezTo>
                  <a:cubicBezTo>
                    <a:pt x="18194" y="11009"/>
                    <a:pt x="17696" y="11054"/>
                    <a:pt x="17197" y="11054"/>
                  </a:cubicBezTo>
                  <a:cubicBezTo>
                    <a:pt x="14954" y="11054"/>
                    <a:pt x="12679" y="10151"/>
                    <a:pt x="10755" y="9059"/>
                  </a:cubicBezTo>
                  <a:cubicBezTo>
                    <a:pt x="10817" y="9005"/>
                    <a:pt x="10878" y="8949"/>
                    <a:pt x="10942" y="8896"/>
                  </a:cubicBezTo>
                  <a:cubicBezTo>
                    <a:pt x="11033" y="8823"/>
                    <a:pt x="11128" y="8756"/>
                    <a:pt x="11223" y="8690"/>
                  </a:cubicBezTo>
                  <a:close/>
                  <a:moveTo>
                    <a:pt x="11116" y="11911"/>
                  </a:moveTo>
                  <a:cubicBezTo>
                    <a:pt x="11167" y="11911"/>
                    <a:pt x="11217" y="11913"/>
                    <a:pt x="11267" y="11918"/>
                  </a:cubicBezTo>
                  <a:cubicBezTo>
                    <a:pt x="11279" y="11919"/>
                    <a:pt x="11288" y="11921"/>
                    <a:pt x="11298" y="11922"/>
                  </a:cubicBezTo>
                  <a:cubicBezTo>
                    <a:pt x="11215" y="11924"/>
                    <a:pt x="11130" y="11933"/>
                    <a:pt x="11048" y="11949"/>
                  </a:cubicBezTo>
                  <a:lnTo>
                    <a:pt x="11055" y="11942"/>
                  </a:lnTo>
                  <a:cubicBezTo>
                    <a:pt x="11067" y="11933"/>
                    <a:pt x="11076" y="11922"/>
                    <a:pt x="11086" y="11911"/>
                  </a:cubicBezTo>
                  <a:cubicBezTo>
                    <a:pt x="11096" y="11911"/>
                    <a:pt x="11106" y="11911"/>
                    <a:pt x="11116" y="11911"/>
                  </a:cubicBezTo>
                  <a:close/>
                  <a:moveTo>
                    <a:pt x="11888" y="10116"/>
                  </a:moveTo>
                  <a:cubicBezTo>
                    <a:pt x="12226" y="10280"/>
                    <a:pt x="12631" y="10385"/>
                    <a:pt x="13021" y="10474"/>
                  </a:cubicBezTo>
                  <a:cubicBezTo>
                    <a:pt x="13621" y="10710"/>
                    <a:pt x="14238" y="10903"/>
                    <a:pt x="14865" y="11051"/>
                  </a:cubicBezTo>
                  <a:lnTo>
                    <a:pt x="14865" y="11050"/>
                  </a:lnTo>
                  <a:cubicBezTo>
                    <a:pt x="14983" y="11127"/>
                    <a:pt x="15141" y="11174"/>
                    <a:pt x="15262" y="11220"/>
                  </a:cubicBezTo>
                  <a:cubicBezTo>
                    <a:pt x="15378" y="11264"/>
                    <a:pt x="15498" y="11314"/>
                    <a:pt x="15620" y="11345"/>
                  </a:cubicBezTo>
                  <a:cubicBezTo>
                    <a:pt x="15669" y="11447"/>
                    <a:pt x="15677" y="11545"/>
                    <a:pt x="15689" y="11660"/>
                  </a:cubicBezTo>
                  <a:cubicBezTo>
                    <a:pt x="15689" y="11664"/>
                    <a:pt x="15690" y="11665"/>
                    <a:pt x="15690" y="11668"/>
                  </a:cubicBezTo>
                  <a:cubicBezTo>
                    <a:pt x="15594" y="11851"/>
                    <a:pt x="15498" y="12034"/>
                    <a:pt x="15398" y="12217"/>
                  </a:cubicBezTo>
                  <a:cubicBezTo>
                    <a:pt x="14696" y="12046"/>
                    <a:pt x="14019" y="11780"/>
                    <a:pt x="13272" y="11433"/>
                  </a:cubicBezTo>
                  <a:cubicBezTo>
                    <a:pt x="12731" y="11182"/>
                    <a:pt x="12200" y="10977"/>
                    <a:pt x="11648" y="10876"/>
                  </a:cubicBezTo>
                  <a:cubicBezTo>
                    <a:pt x="11712" y="10773"/>
                    <a:pt x="11742" y="10649"/>
                    <a:pt x="11775" y="10532"/>
                  </a:cubicBezTo>
                  <a:cubicBezTo>
                    <a:pt x="11815" y="10394"/>
                    <a:pt x="11851" y="10255"/>
                    <a:pt x="11888" y="10116"/>
                  </a:cubicBezTo>
                  <a:close/>
                  <a:moveTo>
                    <a:pt x="10344" y="11662"/>
                  </a:moveTo>
                  <a:cubicBezTo>
                    <a:pt x="10445" y="11673"/>
                    <a:pt x="10545" y="11686"/>
                    <a:pt x="10645" y="11705"/>
                  </a:cubicBezTo>
                  <a:cubicBezTo>
                    <a:pt x="10382" y="12108"/>
                    <a:pt x="10141" y="12548"/>
                    <a:pt x="9927" y="12977"/>
                  </a:cubicBezTo>
                  <a:cubicBezTo>
                    <a:pt x="9926" y="12979"/>
                    <a:pt x="9927" y="12981"/>
                    <a:pt x="9926" y="12983"/>
                  </a:cubicBezTo>
                  <a:cubicBezTo>
                    <a:pt x="9785" y="12968"/>
                    <a:pt x="9644" y="12958"/>
                    <a:pt x="9501" y="12952"/>
                  </a:cubicBezTo>
                  <a:cubicBezTo>
                    <a:pt x="9787" y="12530"/>
                    <a:pt x="10087" y="12113"/>
                    <a:pt x="10339" y="11673"/>
                  </a:cubicBezTo>
                  <a:cubicBezTo>
                    <a:pt x="10341" y="11669"/>
                    <a:pt x="10341" y="11666"/>
                    <a:pt x="10344" y="11662"/>
                  </a:cubicBezTo>
                  <a:close/>
                  <a:moveTo>
                    <a:pt x="10889" y="11088"/>
                  </a:moveTo>
                  <a:cubicBezTo>
                    <a:pt x="12221" y="11088"/>
                    <a:pt x="13324" y="11858"/>
                    <a:pt x="14563" y="12336"/>
                  </a:cubicBezTo>
                  <a:cubicBezTo>
                    <a:pt x="15260" y="12605"/>
                    <a:pt x="15935" y="12697"/>
                    <a:pt x="16642" y="12697"/>
                  </a:cubicBezTo>
                  <a:cubicBezTo>
                    <a:pt x="16894" y="12697"/>
                    <a:pt x="17150" y="12685"/>
                    <a:pt x="17412" y="12666"/>
                  </a:cubicBezTo>
                  <a:cubicBezTo>
                    <a:pt x="17503" y="12723"/>
                    <a:pt x="17581" y="12806"/>
                    <a:pt x="17589" y="12918"/>
                  </a:cubicBezTo>
                  <a:cubicBezTo>
                    <a:pt x="17594" y="12998"/>
                    <a:pt x="17561" y="13058"/>
                    <a:pt x="17525" y="13121"/>
                  </a:cubicBezTo>
                  <a:cubicBezTo>
                    <a:pt x="17348" y="13129"/>
                    <a:pt x="17173" y="13134"/>
                    <a:pt x="17000" y="13134"/>
                  </a:cubicBezTo>
                  <a:cubicBezTo>
                    <a:pt x="15635" y="13134"/>
                    <a:pt x="14366" y="12865"/>
                    <a:pt x="13089" y="12294"/>
                  </a:cubicBezTo>
                  <a:cubicBezTo>
                    <a:pt x="12168" y="11885"/>
                    <a:pt x="11313" y="11487"/>
                    <a:pt x="10309" y="11391"/>
                  </a:cubicBezTo>
                  <a:cubicBezTo>
                    <a:pt x="10360" y="11301"/>
                    <a:pt x="10406" y="11210"/>
                    <a:pt x="10447" y="11116"/>
                  </a:cubicBezTo>
                  <a:cubicBezTo>
                    <a:pt x="10597" y="11097"/>
                    <a:pt x="10744" y="11088"/>
                    <a:pt x="10889" y="11088"/>
                  </a:cubicBezTo>
                  <a:close/>
                  <a:moveTo>
                    <a:pt x="17524" y="12394"/>
                  </a:moveTo>
                  <a:cubicBezTo>
                    <a:pt x="17559" y="12394"/>
                    <a:pt x="17593" y="12396"/>
                    <a:pt x="17624" y="12400"/>
                  </a:cubicBezTo>
                  <a:cubicBezTo>
                    <a:pt x="17796" y="12421"/>
                    <a:pt x="17939" y="12543"/>
                    <a:pt x="17986" y="12710"/>
                  </a:cubicBezTo>
                  <a:cubicBezTo>
                    <a:pt x="18044" y="12927"/>
                    <a:pt x="17934" y="13137"/>
                    <a:pt x="17762" y="13213"/>
                  </a:cubicBezTo>
                  <a:cubicBezTo>
                    <a:pt x="17826" y="13106"/>
                    <a:pt x="17853" y="12982"/>
                    <a:pt x="17842" y="12859"/>
                  </a:cubicBezTo>
                  <a:cubicBezTo>
                    <a:pt x="17822" y="12670"/>
                    <a:pt x="17703" y="12532"/>
                    <a:pt x="17547" y="12437"/>
                  </a:cubicBezTo>
                  <a:lnTo>
                    <a:pt x="17545" y="12436"/>
                  </a:lnTo>
                  <a:cubicBezTo>
                    <a:pt x="17528" y="12425"/>
                    <a:pt x="17508" y="12419"/>
                    <a:pt x="17489" y="12419"/>
                  </a:cubicBezTo>
                  <a:cubicBezTo>
                    <a:pt x="17468" y="12419"/>
                    <a:pt x="17448" y="12425"/>
                    <a:pt x="17430" y="12437"/>
                  </a:cubicBezTo>
                  <a:cubicBezTo>
                    <a:pt x="17381" y="12437"/>
                    <a:pt x="17334" y="12436"/>
                    <a:pt x="17287" y="12436"/>
                  </a:cubicBezTo>
                  <a:cubicBezTo>
                    <a:pt x="17359" y="12405"/>
                    <a:pt x="17445" y="12394"/>
                    <a:pt x="17524" y="12394"/>
                  </a:cubicBezTo>
                  <a:close/>
                  <a:moveTo>
                    <a:pt x="9738" y="14080"/>
                  </a:moveTo>
                  <a:cubicBezTo>
                    <a:pt x="9759" y="14085"/>
                    <a:pt x="9779" y="14092"/>
                    <a:pt x="9801" y="14098"/>
                  </a:cubicBezTo>
                  <a:cubicBezTo>
                    <a:pt x="9750" y="14105"/>
                    <a:pt x="9699" y="14112"/>
                    <a:pt x="9652" y="14121"/>
                  </a:cubicBezTo>
                  <a:cubicBezTo>
                    <a:pt x="9681" y="14107"/>
                    <a:pt x="9711" y="14092"/>
                    <a:pt x="9738" y="14081"/>
                  </a:cubicBezTo>
                  <a:lnTo>
                    <a:pt x="9738" y="14080"/>
                  </a:lnTo>
                  <a:close/>
                  <a:moveTo>
                    <a:pt x="11244" y="12114"/>
                  </a:moveTo>
                  <a:cubicBezTo>
                    <a:pt x="11646" y="12114"/>
                    <a:pt x="12048" y="12250"/>
                    <a:pt x="12451" y="12315"/>
                  </a:cubicBezTo>
                  <a:cubicBezTo>
                    <a:pt x="12941" y="12531"/>
                    <a:pt x="13429" y="12759"/>
                    <a:pt x="13939" y="12936"/>
                  </a:cubicBezTo>
                  <a:cubicBezTo>
                    <a:pt x="13997" y="13028"/>
                    <a:pt x="14098" y="13079"/>
                    <a:pt x="14197" y="13129"/>
                  </a:cubicBezTo>
                  <a:cubicBezTo>
                    <a:pt x="14299" y="13179"/>
                    <a:pt x="14404" y="13222"/>
                    <a:pt x="14512" y="13259"/>
                  </a:cubicBezTo>
                  <a:cubicBezTo>
                    <a:pt x="14520" y="13292"/>
                    <a:pt x="14526" y="13325"/>
                    <a:pt x="14529" y="13359"/>
                  </a:cubicBezTo>
                  <a:cubicBezTo>
                    <a:pt x="14535" y="13433"/>
                    <a:pt x="14523" y="13506"/>
                    <a:pt x="14527" y="13579"/>
                  </a:cubicBezTo>
                  <a:cubicBezTo>
                    <a:pt x="14528" y="13593"/>
                    <a:pt x="14532" y="13607"/>
                    <a:pt x="14536" y="13619"/>
                  </a:cubicBezTo>
                  <a:cubicBezTo>
                    <a:pt x="14532" y="13629"/>
                    <a:pt x="14526" y="13641"/>
                    <a:pt x="14520" y="13651"/>
                  </a:cubicBezTo>
                  <a:cubicBezTo>
                    <a:pt x="14437" y="13815"/>
                    <a:pt x="14352" y="13989"/>
                    <a:pt x="14296" y="14166"/>
                  </a:cubicBezTo>
                  <a:lnTo>
                    <a:pt x="14295" y="14165"/>
                  </a:lnTo>
                  <a:cubicBezTo>
                    <a:pt x="12988" y="13857"/>
                    <a:pt x="11737" y="13287"/>
                    <a:pt x="10417" y="13051"/>
                  </a:cubicBezTo>
                  <a:cubicBezTo>
                    <a:pt x="10553" y="12758"/>
                    <a:pt x="10691" y="12464"/>
                    <a:pt x="10828" y="12171"/>
                  </a:cubicBezTo>
                  <a:cubicBezTo>
                    <a:pt x="10967" y="12130"/>
                    <a:pt x="11106" y="12114"/>
                    <a:pt x="11244" y="12114"/>
                  </a:cubicBezTo>
                  <a:close/>
                  <a:moveTo>
                    <a:pt x="24081" y="8319"/>
                  </a:moveTo>
                  <a:cubicBezTo>
                    <a:pt x="24088" y="8337"/>
                    <a:pt x="24094" y="8355"/>
                    <a:pt x="24102" y="8373"/>
                  </a:cubicBezTo>
                  <a:cubicBezTo>
                    <a:pt x="24560" y="9534"/>
                    <a:pt x="24769" y="10633"/>
                    <a:pt x="24666" y="11884"/>
                  </a:cubicBezTo>
                  <a:cubicBezTo>
                    <a:pt x="24634" y="11911"/>
                    <a:pt x="24622" y="11954"/>
                    <a:pt x="24632" y="11995"/>
                  </a:cubicBezTo>
                  <a:cubicBezTo>
                    <a:pt x="24635" y="12009"/>
                    <a:pt x="24638" y="12022"/>
                    <a:pt x="24641" y="12035"/>
                  </a:cubicBezTo>
                  <a:cubicBezTo>
                    <a:pt x="24630" y="12048"/>
                    <a:pt x="24622" y="12064"/>
                    <a:pt x="24616" y="12080"/>
                  </a:cubicBezTo>
                  <a:cubicBezTo>
                    <a:pt x="24233" y="13288"/>
                    <a:pt x="23104" y="14181"/>
                    <a:pt x="22058" y="14846"/>
                  </a:cubicBezTo>
                  <a:cubicBezTo>
                    <a:pt x="21941" y="14083"/>
                    <a:pt x="21976" y="13278"/>
                    <a:pt x="22056" y="12478"/>
                  </a:cubicBezTo>
                  <a:cubicBezTo>
                    <a:pt x="22096" y="12077"/>
                    <a:pt x="22136" y="11678"/>
                    <a:pt x="22175" y="11280"/>
                  </a:cubicBezTo>
                  <a:cubicBezTo>
                    <a:pt x="22205" y="11282"/>
                    <a:pt x="22235" y="11282"/>
                    <a:pt x="22264" y="11282"/>
                  </a:cubicBezTo>
                  <a:cubicBezTo>
                    <a:pt x="23843" y="11282"/>
                    <a:pt x="24191" y="9644"/>
                    <a:pt x="24081" y="8319"/>
                  </a:cubicBezTo>
                  <a:close/>
                  <a:moveTo>
                    <a:pt x="9266" y="13219"/>
                  </a:moveTo>
                  <a:cubicBezTo>
                    <a:pt x="11472" y="13219"/>
                    <a:pt x="13413" y="14602"/>
                    <a:pt x="15609" y="14602"/>
                  </a:cubicBezTo>
                  <a:cubicBezTo>
                    <a:pt x="15715" y="14602"/>
                    <a:pt x="15822" y="14598"/>
                    <a:pt x="15930" y="14592"/>
                  </a:cubicBezTo>
                  <a:lnTo>
                    <a:pt x="15930" y="14592"/>
                  </a:lnTo>
                  <a:cubicBezTo>
                    <a:pt x="16060" y="14814"/>
                    <a:pt x="16041" y="14999"/>
                    <a:pt x="15908" y="15202"/>
                  </a:cubicBezTo>
                  <a:cubicBezTo>
                    <a:pt x="15689" y="15228"/>
                    <a:pt x="15473" y="15239"/>
                    <a:pt x="15259" y="15239"/>
                  </a:cubicBezTo>
                  <a:cubicBezTo>
                    <a:pt x="13054" y="15239"/>
                    <a:pt x="11112" y="13971"/>
                    <a:pt x="8942" y="13607"/>
                  </a:cubicBezTo>
                  <a:cubicBezTo>
                    <a:pt x="9026" y="13485"/>
                    <a:pt x="9096" y="13356"/>
                    <a:pt x="9154" y="13220"/>
                  </a:cubicBezTo>
                  <a:cubicBezTo>
                    <a:pt x="9191" y="13219"/>
                    <a:pt x="9229" y="13219"/>
                    <a:pt x="9266" y="13219"/>
                  </a:cubicBezTo>
                  <a:close/>
                  <a:moveTo>
                    <a:pt x="16218" y="14550"/>
                  </a:moveTo>
                  <a:lnTo>
                    <a:pt x="16218" y="14550"/>
                  </a:lnTo>
                  <a:cubicBezTo>
                    <a:pt x="16413" y="14632"/>
                    <a:pt x="16525" y="14849"/>
                    <a:pt x="16446" y="15083"/>
                  </a:cubicBezTo>
                  <a:cubicBezTo>
                    <a:pt x="16378" y="15285"/>
                    <a:pt x="16169" y="15445"/>
                    <a:pt x="15968" y="15445"/>
                  </a:cubicBezTo>
                  <a:cubicBezTo>
                    <a:pt x="15941" y="15445"/>
                    <a:pt x="15915" y="15442"/>
                    <a:pt x="15889" y="15437"/>
                  </a:cubicBezTo>
                  <a:cubicBezTo>
                    <a:pt x="15916" y="15433"/>
                    <a:pt x="15941" y="15432"/>
                    <a:pt x="15968" y="15427"/>
                  </a:cubicBezTo>
                  <a:lnTo>
                    <a:pt x="15967" y="15426"/>
                  </a:lnTo>
                  <a:lnTo>
                    <a:pt x="15967" y="15426"/>
                  </a:lnTo>
                  <a:cubicBezTo>
                    <a:pt x="15969" y="15426"/>
                    <a:pt x="15970" y="15426"/>
                    <a:pt x="15971" y="15426"/>
                  </a:cubicBezTo>
                  <a:cubicBezTo>
                    <a:pt x="16003" y="15426"/>
                    <a:pt x="16032" y="15414"/>
                    <a:pt x="16055" y="15393"/>
                  </a:cubicBezTo>
                  <a:cubicBezTo>
                    <a:pt x="16291" y="15171"/>
                    <a:pt x="16342" y="14833"/>
                    <a:pt x="16218" y="14550"/>
                  </a:cubicBezTo>
                  <a:close/>
                  <a:moveTo>
                    <a:pt x="8926" y="13896"/>
                  </a:moveTo>
                  <a:cubicBezTo>
                    <a:pt x="9031" y="13916"/>
                    <a:pt x="9134" y="13935"/>
                    <a:pt x="9236" y="13958"/>
                  </a:cubicBezTo>
                  <a:cubicBezTo>
                    <a:pt x="8966" y="14415"/>
                    <a:pt x="8707" y="14885"/>
                    <a:pt x="8462" y="15357"/>
                  </a:cubicBezTo>
                  <a:cubicBezTo>
                    <a:pt x="8262" y="15375"/>
                    <a:pt x="8063" y="15414"/>
                    <a:pt x="7869" y="15470"/>
                  </a:cubicBezTo>
                  <a:cubicBezTo>
                    <a:pt x="8288" y="14983"/>
                    <a:pt x="8783" y="14538"/>
                    <a:pt x="8926" y="13896"/>
                  </a:cubicBezTo>
                  <a:close/>
                  <a:moveTo>
                    <a:pt x="24722" y="12466"/>
                  </a:moveTo>
                  <a:cubicBezTo>
                    <a:pt x="24754" y="12689"/>
                    <a:pt x="24764" y="12913"/>
                    <a:pt x="24754" y="13139"/>
                  </a:cubicBezTo>
                  <a:cubicBezTo>
                    <a:pt x="24198" y="14238"/>
                    <a:pt x="23247" y="15018"/>
                    <a:pt x="22282" y="15750"/>
                  </a:cubicBezTo>
                  <a:cubicBezTo>
                    <a:pt x="22209" y="15544"/>
                    <a:pt x="22150" y="15332"/>
                    <a:pt x="22106" y="15117"/>
                  </a:cubicBezTo>
                  <a:cubicBezTo>
                    <a:pt x="23107" y="14551"/>
                    <a:pt x="24298" y="13596"/>
                    <a:pt x="24722" y="12466"/>
                  </a:cubicBezTo>
                  <a:close/>
                  <a:moveTo>
                    <a:pt x="10048" y="14243"/>
                  </a:moveTo>
                  <a:cubicBezTo>
                    <a:pt x="10133" y="14243"/>
                    <a:pt x="10218" y="14248"/>
                    <a:pt x="10303" y="14258"/>
                  </a:cubicBezTo>
                  <a:cubicBezTo>
                    <a:pt x="10320" y="14260"/>
                    <a:pt x="10337" y="14264"/>
                    <a:pt x="10354" y="14267"/>
                  </a:cubicBezTo>
                  <a:cubicBezTo>
                    <a:pt x="11062" y="14496"/>
                    <a:pt x="11761" y="14770"/>
                    <a:pt x="12466" y="15002"/>
                  </a:cubicBezTo>
                  <a:cubicBezTo>
                    <a:pt x="12534" y="15099"/>
                    <a:pt x="12679" y="15162"/>
                    <a:pt x="12781" y="15220"/>
                  </a:cubicBezTo>
                  <a:cubicBezTo>
                    <a:pt x="12884" y="15278"/>
                    <a:pt x="12988" y="15334"/>
                    <a:pt x="13092" y="15389"/>
                  </a:cubicBezTo>
                  <a:cubicBezTo>
                    <a:pt x="13105" y="15461"/>
                    <a:pt x="13096" y="15531"/>
                    <a:pt x="13086" y="15607"/>
                  </a:cubicBezTo>
                  <a:cubicBezTo>
                    <a:pt x="13083" y="15626"/>
                    <a:pt x="13085" y="15645"/>
                    <a:pt x="13093" y="15664"/>
                  </a:cubicBezTo>
                  <a:cubicBezTo>
                    <a:pt x="13036" y="15762"/>
                    <a:pt x="12979" y="15861"/>
                    <a:pt x="12918" y="15957"/>
                  </a:cubicBezTo>
                  <a:cubicBezTo>
                    <a:pt x="12243" y="15733"/>
                    <a:pt x="11532" y="15601"/>
                    <a:pt x="10797" y="15518"/>
                  </a:cubicBezTo>
                  <a:lnTo>
                    <a:pt x="10797" y="15516"/>
                  </a:lnTo>
                  <a:cubicBezTo>
                    <a:pt x="10215" y="15450"/>
                    <a:pt x="9550" y="15336"/>
                    <a:pt x="8907" y="15335"/>
                  </a:cubicBezTo>
                  <a:cubicBezTo>
                    <a:pt x="9135" y="15012"/>
                    <a:pt x="9402" y="14662"/>
                    <a:pt x="9572" y="14295"/>
                  </a:cubicBezTo>
                  <a:cubicBezTo>
                    <a:pt x="9728" y="14260"/>
                    <a:pt x="9888" y="14243"/>
                    <a:pt x="10048" y="14243"/>
                  </a:cubicBezTo>
                  <a:close/>
                  <a:moveTo>
                    <a:pt x="24665" y="13742"/>
                  </a:moveTo>
                  <a:lnTo>
                    <a:pt x="24665" y="13742"/>
                  </a:lnTo>
                  <a:cubicBezTo>
                    <a:pt x="24397" y="14811"/>
                    <a:pt x="23581" y="15634"/>
                    <a:pt x="22512" y="16277"/>
                  </a:cubicBezTo>
                  <a:cubicBezTo>
                    <a:pt x="22461" y="16177"/>
                    <a:pt x="22413" y="16076"/>
                    <a:pt x="22370" y="15975"/>
                  </a:cubicBezTo>
                  <a:cubicBezTo>
                    <a:pt x="23234" y="15375"/>
                    <a:pt x="24101" y="14648"/>
                    <a:pt x="24665" y="13742"/>
                  </a:cubicBezTo>
                  <a:close/>
                  <a:moveTo>
                    <a:pt x="8295" y="16420"/>
                  </a:moveTo>
                  <a:cubicBezTo>
                    <a:pt x="8246" y="16441"/>
                    <a:pt x="8199" y="16463"/>
                    <a:pt x="8152" y="16487"/>
                  </a:cubicBezTo>
                  <a:cubicBezTo>
                    <a:pt x="8161" y="16469"/>
                    <a:pt x="8168" y="16449"/>
                    <a:pt x="8175" y="16430"/>
                  </a:cubicBezTo>
                  <a:lnTo>
                    <a:pt x="8175" y="16429"/>
                  </a:lnTo>
                  <a:cubicBezTo>
                    <a:pt x="8215" y="16425"/>
                    <a:pt x="8255" y="16422"/>
                    <a:pt x="8295" y="16420"/>
                  </a:cubicBezTo>
                  <a:close/>
                  <a:moveTo>
                    <a:pt x="9004" y="15600"/>
                  </a:moveTo>
                  <a:cubicBezTo>
                    <a:pt x="9795" y="15600"/>
                    <a:pt x="10635" y="15762"/>
                    <a:pt x="11275" y="15857"/>
                  </a:cubicBezTo>
                  <a:cubicBezTo>
                    <a:pt x="12467" y="16036"/>
                    <a:pt x="13581" y="16404"/>
                    <a:pt x="14580" y="17082"/>
                  </a:cubicBezTo>
                  <a:cubicBezTo>
                    <a:pt x="14533" y="17231"/>
                    <a:pt x="14442" y="17339"/>
                    <a:pt x="14328" y="17441"/>
                  </a:cubicBezTo>
                  <a:cubicBezTo>
                    <a:pt x="12578" y="16717"/>
                    <a:pt x="10763" y="16133"/>
                    <a:pt x="8899" y="16133"/>
                  </a:cubicBezTo>
                  <a:cubicBezTo>
                    <a:pt x="8369" y="16133"/>
                    <a:pt x="7836" y="16181"/>
                    <a:pt x="7299" y="16285"/>
                  </a:cubicBezTo>
                  <a:cubicBezTo>
                    <a:pt x="7354" y="16182"/>
                    <a:pt x="7397" y="16073"/>
                    <a:pt x="7427" y="15960"/>
                  </a:cubicBezTo>
                  <a:cubicBezTo>
                    <a:pt x="7444" y="15949"/>
                    <a:pt x="7461" y="15939"/>
                    <a:pt x="7479" y="15929"/>
                  </a:cubicBezTo>
                  <a:cubicBezTo>
                    <a:pt x="7499" y="15922"/>
                    <a:pt x="7518" y="15912"/>
                    <a:pt x="7534" y="15897"/>
                  </a:cubicBezTo>
                  <a:cubicBezTo>
                    <a:pt x="7949" y="15675"/>
                    <a:pt x="8465" y="15600"/>
                    <a:pt x="9004" y="15600"/>
                  </a:cubicBezTo>
                  <a:close/>
                  <a:moveTo>
                    <a:pt x="14533" y="16682"/>
                  </a:moveTo>
                  <a:cubicBezTo>
                    <a:pt x="14734" y="16682"/>
                    <a:pt x="14910" y="16830"/>
                    <a:pt x="14971" y="17045"/>
                  </a:cubicBezTo>
                  <a:cubicBezTo>
                    <a:pt x="15007" y="17175"/>
                    <a:pt x="15017" y="17343"/>
                    <a:pt x="14933" y="17459"/>
                  </a:cubicBezTo>
                  <a:cubicBezTo>
                    <a:pt x="14869" y="17548"/>
                    <a:pt x="14789" y="17579"/>
                    <a:pt x="14703" y="17579"/>
                  </a:cubicBezTo>
                  <a:cubicBezTo>
                    <a:pt x="14662" y="17579"/>
                    <a:pt x="14619" y="17571"/>
                    <a:pt x="14576" y="17560"/>
                  </a:cubicBezTo>
                  <a:cubicBezTo>
                    <a:pt x="14704" y="17432"/>
                    <a:pt x="14793" y="17247"/>
                    <a:pt x="14813" y="17084"/>
                  </a:cubicBezTo>
                  <a:cubicBezTo>
                    <a:pt x="14849" y="17036"/>
                    <a:pt x="14859" y="16971"/>
                    <a:pt x="14809" y="16934"/>
                  </a:cubicBezTo>
                  <a:cubicBezTo>
                    <a:pt x="14693" y="16846"/>
                    <a:pt x="14573" y="16767"/>
                    <a:pt x="14454" y="16690"/>
                  </a:cubicBezTo>
                  <a:cubicBezTo>
                    <a:pt x="14481" y="16685"/>
                    <a:pt x="14507" y="16682"/>
                    <a:pt x="14533" y="16682"/>
                  </a:cubicBezTo>
                  <a:close/>
                  <a:moveTo>
                    <a:pt x="7737" y="16480"/>
                  </a:moveTo>
                  <a:lnTo>
                    <a:pt x="7737" y="16480"/>
                  </a:lnTo>
                  <a:cubicBezTo>
                    <a:pt x="7460" y="16825"/>
                    <a:pt x="7210" y="17193"/>
                    <a:pt x="6994" y="17579"/>
                  </a:cubicBezTo>
                  <a:cubicBezTo>
                    <a:pt x="6767" y="17589"/>
                    <a:pt x="6541" y="17614"/>
                    <a:pt x="6317" y="17656"/>
                  </a:cubicBezTo>
                  <a:cubicBezTo>
                    <a:pt x="6687" y="17357"/>
                    <a:pt x="7013" y="16960"/>
                    <a:pt x="7221" y="16579"/>
                  </a:cubicBezTo>
                  <a:cubicBezTo>
                    <a:pt x="7223" y="16576"/>
                    <a:pt x="7223" y="16573"/>
                    <a:pt x="7224" y="16570"/>
                  </a:cubicBezTo>
                  <a:cubicBezTo>
                    <a:pt x="7396" y="16534"/>
                    <a:pt x="7567" y="16504"/>
                    <a:pt x="7737" y="16480"/>
                  </a:cubicBezTo>
                  <a:close/>
                  <a:moveTo>
                    <a:pt x="21230" y="15698"/>
                  </a:moveTo>
                  <a:cubicBezTo>
                    <a:pt x="21236" y="15914"/>
                    <a:pt x="21260" y="16130"/>
                    <a:pt x="21301" y="16342"/>
                  </a:cubicBezTo>
                  <a:cubicBezTo>
                    <a:pt x="20680" y="16754"/>
                    <a:pt x="20089" y="17218"/>
                    <a:pt x="19508" y="17678"/>
                  </a:cubicBezTo>
                  <a:cubicBezTo>
                    <a:pt x="19128" y="17979"/>
                    <a:pt x="18739" y="18284"/>
                    <a:pt x="18394" y="18628"/>
                  </a:cubicBezTo>
                  <a:cubicBezTo>
                    <a:pt x="18612" y="18201"/>
                    <a:pt x="18869" y="17795"/>
                    <a:pt x="19244" y="17407"/>
                  </a:cubicBezTo>
                  <a:cubicBezTo>
                    <a:pt x="19853" y="16776"/>
                    <a:pt x="20541" y="16238"/>
                    <a:pt x="21230" y="15698"/>
                  </a:cubicBezTo>
                  <a:close/>
                  <a:moveTo>
                    <a:pt x="8953" y="16398"/>
                  </a:moveTo>
                  <a:cubicBezTo>
                    <a:pt x="9767" y="16408"/>
                    <a:pt x="10566" y="16537"/>
                    <a:pt x="11357" y="16732"/>
                  </a:cubicBezTo>
                  <a:cubicBezTo>
                    <a:pt x="11357" y="16739"/>
                    <a:pt x="11356" y="16746"/>
                    <a:pt x="11361" y="16750"/>
                  </a:cubicBezTo>
                  <a:cubicBezTo>
                    <a:pt x="11403" y="16794"/>
                    <a:pt x="11449" y="16799"/>
                    <a:pt x="11503" y="16821"/>
                  </a:cubicBezTo>
                  <a:cubicBezTo>
                    <a:pt x="11589" y="16855"/>
                    <a:pt x="11670" y="16902"/>
                    <a:pt x="11751" y="16945"/>
                  </a:cubicBezTo>
                  <a:cubicBezTo>
                    <a:pt x="11889" y="17018"/>
                    <a:pt x="12027" y="17091"/>
                    <a:pt x="12165" y="17164"/>
                  </a:cubicBezTo>
                  <a:cubicBezTo>
                    <a:pt x="12175" y="17205"/>
                    <a:pt x="12183" y="17247"/>
                    <a:pt x="12189" y="17288"/>
                  </a:cubicBezTo>
                  <a:cubicBezTo>
                    <a:pt x="12193" y="17328"/>
                    <a:pt x="12194" y="17367"/>
                    <a:pt x="12192" y="17406"/>
                  </a:cubicBezTo>
                  <a:cubicBezTo>
                    <a:pt x="12043" y="17807"/>
                    <a:pt x="11918" y="18220"/>
                    <a:pt x="11799" y="18629"/>
                  </a:cubicBezTo>
                  <a:cubicBezTo>
                    <a:pt x="11096" y="18350"/>
                    <a:pt x="10360" y="18149"/>
                    <a:pt x="9624" y="17955"/>
                  </a:cubicBezTo>
                  <a:cubicBezTo>
                    <a:pt x="8930" y="17773"/>
                    <a:pt x="8248" y="17622"/>
                    <a:pt x="7565" y="17583"/>
                  </a:cubicBezTo>
                  <a:cubicBezTo>
                    <a:pt x="7686" y="17435"/>
                    <a:pt x="7779" y="17272"/>
                    <a:pt x="7866" y="17098"/>
                  </a:cubicBezTo>
                  <a:lnTo>
                    <a:pt x="7865" y="17097"/>
                  </a:lnTo>
                  <a:cubicBezTo>
                    <a:pt x="7939" y="16949"/>
                    <a:pt x="8020" y="16798"/>
                    <a:pt x="8089" y="16643"/>
                  </a:cubicBezTo>
                  <a:cubicBezTo>
                    <a:pt x="8213" y="16578"/>
                    <a:pt x="8341" y="16526"/>
                    <a:pt x="8474" y="16486"/>
                  </a:cubicBezTo>
                  <a:cubicBezTo>
                    <a:pt x="8633" y="16439"/>
                    <a:pt x="8793" y="16421"/>
                    <a:pt x="8953" y="16398"/>
                  </a:cubicBezTo>
                  <a:close/>
                  <a:moveTo>
                    <a:pt x="6801" y="18676"/>
                  </a:moveTo>
                  <a:cubicBezTo>
                    <a:pt x="6786" y="18683"/>
                    <a:pt x="6771" y="18689"/>
                    <a:pt x="6758" y="18694"/>
                  </a:cubicBezTo>
                  <a:lnTo>
                    <a:pt x="6758" y="18693"/>
                  </a:lnTo>
                  <a:cubicBezTo>
                    <a:pt x="6760" y="18687"/>
                    <a:pt x="6763" y="18682"/>
                    <a:pt x="6767" y="18676"/>
                  </a:cubicBezTo>
                  <a:close/>
                  <a:moveTo>
                    <a:pt x="6996" y="18682"/>
                  </a:moveTo>
                  <a:cubicBezTo>
                    <a:pt x="7012" y="18683"/>
                    <a:pt x="7028" y="18684"/>
                    <a:pt x="7043" y="18685"/>
                  </a:cubicBezTo>
                  <a:cubicBezTo>
                    <a:pt x="6921" y="18719"/>
                    <a:pt x="6801" y="18765"/>
                    <a:pt x="6687" y="18820"/>
                  </a:cubicBezTo>
                  <a:lnTo>
                    <a:pt x="6687" y="18819"/>
                  </a:lnTo>
                  <a:cubicBezTo>
                    <a:pt x="6788" y="18770"/>
                    <a:pt x="6894" y="18728"/>
                    <a:pt x="6996" y="18682"/>
                  </a:cubicBezTo>
                  <a:close/>
                  <a:moveTo>
                    <a:pt x="21354" y="16586"/>
                  </a:moveTo>
                  <a:cubicBezTo>
                    <a:pt x="21380" y="16694"/>
                    <a:pt x="21410" y="16803"/>
                    <a:pt x="21444" y="16908"/>
                  </a:cubicBezTo>
                  <a:cubicBezTo>
                    <a:pt x="20367" y="17575"/>
                    <a:pt x="18956" y="18398"/>
                    <a:pt x="18038" y="19418"/>
                  </a:cubicBezTo>
                  <a:cubicBezTo>
                    <a:pt x="18832" y="18272"/>
                    <a:pt x="20188" y="17370"/>
                    <a:pt x="21354" y="16586"/>
                  </a:cubicBezTo>
                  <a:close/>
                  <a:moveTo>
                    <a:pt x="13293" y="19417"/>
                  </a:moveTo>
                  <a:lnTo>
                    <a:pt x="13293" y="19417"/>
                  </a:lnTo>
                  <a:cubicBezTo>
                    <a:pt x="13316" y="19419"/>
                    <a:pt x="13338" y="19424"/>
                    <a:pt x="13360" y="19431"/>
                  </a:cubicBezTo>
                  <a:cubicBezTo>
                    <a:pt x="13347" y="19432"/>
                    <a:pt x="13336" y="19434"/>
                    <a:pt x="13324" y="19438"/>
                  </a:cubicBezTo>
                  <a:cubicBezTo>
                    <a:pt x="13314" y="19431"/>
                    <a:pt x="13304" y="19424"/>
                    <a:pt x="13293" y="19417"/>
                  </a:cubicBezTo>
                  <a:close/>
                  <a:moveTo>
                    <a:pt x="21540" y="6296"/>
                  </a:moveTo>
                  <a:cubicBezTo>
                    <a:pt x="22511" y="7143"/>
                    <a:pt x="22074" y="9702"/>
                    <a:pt x="21979" y="10806"/>
                  </a:cubicBezTo>
                  <a:cubicBezTo>
                    <a:pt x="21873" y="12035"/>
                    <a:pt x="21629" y="13270"/>
                    <a:pt x="21734" y="14507"/>
                  </a:cubicBezTo>
                  <a:cubicBezTo>
                    <a:pt x="21801" y="15312"/>
                    <a:pt x="22013" y="16112"/>
                    <a:pt x="22471" y="16783"/>
                  </a:cubicBezTo>
                  <a:cubicBezTo>
                    <a:pt x="23160" y="17792"/>
                    <a:pt x="24381" y="18376"/>
                    <a:pt x="24509" y="19703"/>
                  </a:cubicBezTo>
                  <a:cubicBezTo>
                    <a:pt x="24412" y="19742"/>
                    <a:pt x="24313" y="19779"/>
                    <a:pt x="24215" y="19813"/>
                  </a:cubicBezTo>
                  <a:cubicBezTo>
                    <a:pt x="23990" y="19158"/>
                    <a:pt x="23599" y="18648"/>
                    <a:pt x="23129" y="18132"/>
                  </a:cubicBezTo>
                  <a:cubicBezTo>
                    <a:pt x="22064" y="16966"/>
                    <a:pt x="21470" y="16001"/>
                    <a:pt x="21512" y="14337"/>
                  </a:cubicBezTo>
                  <a:cubicBezTo>
                    <a:pt x="21568" y="12168"/>
                    <a:pt x="22082" y="9780"/>
                    <a:pt x="21706" y="7599"/>
                  </a:cubicBezTo>
                  <a:cubicBezTo>
                    <a:pt x="21708" y="7579"/>
                    <a:pt x="21704" y="7561"/>
                    <a:pt x="21696" y="7544"/>
                  </a:cubicBezTo>
                  <a:cubicBezTo>
                    <a:pt x="21643" y="7250"/>
                    <a:pt x="21573" y="6959"/>
                    <a:pt x="21485" y="6674"/>
                  </a:cubicBezTo>
                  <a:cubicBezTo>
                    <a:pt x="21478" y="6650"/>
                    <a:pt x="21463" y="6629"/>
                    <a:pt x="21443" y="6616"/>
                  </a:cubicBezTo>
                  <a:cubicBezTo>
                    <a:pt x="21485" y="6512"/>
                    <a:pt x="21517" y="6406"/>
                    <a:pt x="21540" y="6296"/>
                  </a:cubicBezTo>
                  <a:close/>
                  <a:moveTo>
                    <a:pt x="6275" y="18711"/>
                  </a:moveTo>
                  <a:cubicBezTo>
                    <a:pt x="6165" y="18863"/>
                    <a:pt x="6060" y="19019"/>
                    <a:pt x="5949" y="19170"/>
                  </a:cubicBezTo>
                  <a:cubicBezTo>
                    <a:pt x="5791" y="19383"/>
                    <a:pt x="5624" y="19592"/>
                    <a:pt x="5467" y="19807"/>
                  </a:cubicBezTo>
                  <a:cubicBezTo>
                    <a:pt x="5197" y="19820"/>
                    <a:pt x="4928" y="19844"/>
                    <a:pt x="4657" y="19877"/>
                  </a:cubicBezTo>
                  <a:cubicBezTo>
                    <a:pt x="4935" y="19575"/>
                    <a:pt x="5219" y="19277"/>
                    <a:pt x="5490" y="18967"/>
                  </a:cubicBezTo>
                  <a:cubicBezTo>
                    <a:pt x="5491" y="18966"/>
                    <a:pt x="5491" y="18963"/>
                    <a:pt x="5492" y="18962"/>
                  </a:cubicBezTo>
                  <a:cubicBezTo>
                    <a:pt x="5510" y="18959"/>
                    <a:pt x="5528" y="18953"/>
                    <a:pt x="5544" y="18944"/>
                  </a:cubicBezTo>
                  <a:cubicBezTo>
                    <a:pt x="5763" y="18822"/>
                    <a:pt x="6011" y="18749"/>
                    <a:pt x="6275" y="18711"/>
                  </a:cubicBezTo>
                  <a:close/>
                  <a:moveTo>
                    <a:pt x="7399" y="17834"/>
                  </a:moveTo>
                  <a:cubicBezTo>
                    <a:pt x="9414" y="17834"/>
                    <a:pt x="11721" y="18726"/>
                    <a:pt x="13247" y="19673"/>
                  </a:cubicBezTo>
                  <a:cubicBezTo>
                    <a:pt x="13277" y="19757"/>
                    <a:pt x="13281" y="19848"/>
                    <a:pt x="13256" y="19935"/>
                  </a:cubicBezTo>
                  <a:cubicBezTo>
                    <a:pt x="13235" y="20003"/>
                    <a:pt x="13200" y="20051"/>
                    <a:pt x="13158" y="20097"/>
                  </a:cubicBezTo>
                  <a:cubicBezTo>
                    <a:pt x="13155" y="20095"/>
                    <a:pt x="13153" y="20092"/>
                    <a:pt x="13150" y="20091"/>
                  </a:cubicBezTo>
                  <a:cubicBezTo>
                    <a:pt x="11739" y="19484"/>
                    <a:pt x="10270" y="19028"/>
                    <a:pt x="8764" y="18727"/>
                  </a:cubicBezTo>
                  <a:cubicBezTo>
                    <a:pt x="8120" y="18598"/>
                    <a:pt x="7398" y="18414"/>
                    <a:pt x="6705" y="18414"/>
                  </a:cubicBezTo>
                  <a:cubicBezTo>
                    <a:pt x="6321" y="18414"/>
                    <a:pt x="5945" y="18470"/>
                    <a:pt x="5597" y="18625"/>
                  </a:cubicBezTo>
                  <a:cubicBezTo>
                    <a:pt x="5666" y="18441"/>
                    <a:pt x="5728" y="18256"/>
                    <a:pt x="5780" y="18068"/>
                  </a:cubicBezTo>
                  <a:lnTo>
                    <a:pt x="5779" y="18068"/>
                  </a:lnTo>
                  <a:cubicBezTo>
                    <a:pt x="6279" y="17906"/>
                    <a:pt x="6827" y="17834"/>
                    <a:pt x="7399" y="17834"/>
                  </a:cubicBezTo>
                  <a:close/>
                  <a:moveTo>
                    <a:pt x="13444" y="19472"/>
                  </a:moveTo>
                  <a:cubicBezTo>
                    <a:pt x="13637" y="19594"/>
                    <a:pt x="13756" y="19887"/>
                    <a:pt x="13691" y="20100"/>
                  </a:cubicBezTo>
                  <a:cubicBezTo>
                    <a:pt x="13646" y="20250"/>
                    <a:pt x="13457" y="20416"/>
                    <a:pt x="13293" y="20430"/>
                  </a:cubicBezTo>
                  <a:cubicBezTo>
                    <a:pt x="13285" y="20430"/>
                    <a:pt x="13276" y="20431"/>
                    <a:pt x="13268" y="20431"/>
                  </a:cubicBezTo>
                  <a:cubicBezTo>
                    <a:pt x="13162" y="20431"/>
                    <a:pt x="13081" y="20378"/>
                    <a:pt x="13022" y="20303"/>
                  </a:cubicBezTo>
                  <a:lnTo>
                    <a:pt x="13022" y="20303"/>
                  </a:lnTo>
                  <a:cubicBezTo>
                    <a:pt x="13031" y="20307"/>
                    <a:pt x="13040" y="20308"/>
                    <a:pt x="13051" y="20309"/>
                  </a:cubicBezTo>
                  <a:cubicBezTo>
                    <a:pt x="13067" y="20350"/>
                    <a:pt x="13109" y="20381"/>
                    <a:pt x="13160" y="20381"/>
                  </a:cubicBezTo>
                  <a:cubicBezTo>
                    <a:pt x="13180" y="20381"/>
                    <a:pt x="13201" y="20376"/>
                    <a:pt x="13223" y="20366"/>
                  </a:cubicBezTo>
                  <a:cubicBezTo>
                    <a:pt x="13534" y="20223"/>
                    <a:pt x="13596" y="19764"/>
                    <a:pt x="13458" y="19488"/>
                  </a:cubicBezTo>
                  <a:cubicBezTo>
                    <a:pt x="13454" y="19482"/>
                    <a:pt x="13450" y="19476"/>
                    <a:pt x="13444" y="19472"/>
                  </a:cubicBezTo>
                  <a:close/>
                  <a:moveTo>
                    <a:pt x="24451" y="19990"/>
                  </a:moveTo>
                  <a:cubicBezTo>
                    <a:pt x="24472" y="20082"/>
                    <a:pt x="24505" y="20172"/>
                    <a:pt x="24528" y="20264"/>
                  </a:cubicBezTo>
                  <a:cubicBezTo>
                    <a:pt x="24545" y="20334"/>
                    <a:pt x="24558" y="20406"/>
                    <a:pt x="24569" y="20476"/>
                  </a:cubicBezTo>
                  <a:cubicBezTo>
                    <a:pt x="24538" y="20486"/>
                    <a:pt x="24507" y="20495"/>
                    <a:pt x="24475" y="20504"/>
                  </a:cubicBezTo>
                  <a:cubicBezTo>
                    <a:pt x="24421" y="20350"/>
                    <a:pt x="24366" y="20195"/>
                    <a:pt x="24309" y="20041"/>
                  </a:cubicBezTo>
                  <a:cubicBezTo>
                    <a:pt x="24356" y="20025"/>
                    <a:pt x="24404" y="20009"/>
                    <a:pt x="24451" y="19990"/>
                  </a:cubicBezTo>
                  <a:close/>
                  <a:moveTo>
                    <a:pt x="7718" y="18765"/>
                  </a:moveTo>
                  <a:cubicBezTo>
                    <a:pt x="8356" y="18871"/>
                    <a:pt x="8987" y="19050"/>
                    <a:pt x="9494" y="19169"/>
                  </a:cubicBezTo>
                  <a:cubicBezTo>
                    <a:pt x="9873" y="19259"/>
                    <a:pt x="10248" y="19362"/>
                    <a:pt x="10620" y="19473"/>
                  </a:cubicBezTo>
                  <a:cubicBezTo>
                    <a:pt x="10704" y="19540"/>
                    <a:pt x="10856" y="19581"/>
                    <a:pt x="10927" y="19626"/>
                  </a:cubicBezTo>
                  <a:cubicBezTo>
                    <a:pt x="11037" y="19694"/>
                    <a:pt x="11144" y="19836"/>
                    <a:pt x="11266" y="19886"/>
                  </a:cubicBezTo>
                  <a:cubicBezTo>
                    <a:pt x="11194" y="20289"/>
                    <a:pt x="11148" y="20698"/>
                    <a:pt x="11047" y="21094"/>
                  </a:cubicBezTo>
                  <a:cubicBezTo>
                    <a:pt x="10471" y="20789"/>
                    <a:pt x="9854" y="20561"/>
                    <a:pt x="9452" y="20411"/>
                  </a:cubicBezTo>
                  <a:cubicBezTo>
                    <a:pt x="8362" y="20009"/>
                    <a:pt x="7231" y="19812"/>
                    <a:pt x="6088" y="19797"/>
                  </a:cubicBezTo>
                  <a:cubicBezTo>
                    <a:pt x="6248" y="19541"/>
                    <a:pt x="6412" y="19286"/>
                    <a:pt x="6567" y="19027"/>
                  </a:cubicBezTo>
                  <a:cubicBezTo>
                    <a:pt x="6747" y="18936"/>
                    <a:pt x="6924" y="18854"/>
                    <a:pt x="7130" y="18813"/>
                  </a:cubicBezTo>
                  <a:cubicBezTo>
                    <a:pt x="7325" y="18774"/>
                    <a:pt x="7522" y="18779"/>
                    <a:pt x="7718" y="18765"/>
                  </a:cubicBezTo>
                  <a:close/>
                  <a:moveTo>
                    <a:pt x="5937" y="20071"/>
                  </a:moveTo>
                  <a:cubicBezTo>
                    <a:pt x="6793" y="20071"/>
                    <a:pt x="7646" y="20177"/>
                    <a:pt x="8486" y="20402"/>
                  </a:cubicBezTo>
                  <a:cubicBezTo>
                    <a:pt x="9461" y="20663"/>
                    <a:pt x="12004" y="21483"/>
                    <a:pt x="12288" y="22648"/>
                  </a:cubicBezTo>
                  <a:cubicBezTo>
                    <a:pt x="12289" y="22651"/>
                    <a:pt x="12290" y="22652"/>
                    <a:pt x="12291" y="22654"/>
                  </a:cubicBezTo>
                  <a:cubicBezTo>
                    <a:pt x="12289" y="22659"/>
                    <a:pt x="12285" y="22665"/>
                    <a:pt x="12283" y="22669"/>
                  </a:cubicBezTo>
                  <a:cubicBezTo>
                    <a:pt x="12278" y="22686"/>
                    <a:pt x="12257" y="22694"/>
                    <a:pt x="12225" y="22694"/>
                  </a:cubicBezTo>
                  <a:cubicBezTo>
                    <a:pt x="11925" y="22694"/>
                    <a:pt x="10575" y="21999"/>
                    <a:pt x="10388" y="21929"/>
                  </a:cubicBezTo>
                  <a:cubicBezTo>
                    <a:pt x="9609" y="21637"/>
                    <a:pt x="8810" y="21389"/>
                    <a:pt x="8012" y="21159"/>
                  </a:cubicBezTo>
                  <a:cubicBezTo>
                    <a:pt x="7059" y="20886"/>
                    <a:pt x="6047" y="20546"/>
                    <a:pt x="5048" y="20546"/>
                  </a:cubicBezTo>
                  <a:cubicBezTo>
                    <a:pt x="4699" y="20546"/>
                    <a:pt x="4352" y="20587"/>
                    <a:pt x="4010" y="20687"/>
                  </a:cubicBezTo>
                  <a:cubicBezTo>
                    <a:pt x="4138" y="20512"/>
                    <a:pt x="4280" y="20349"/>
                    <a:pt x="4420" y="20179"/>
                  </a:cubicBezTo>
                  <a:cubicBezTo>
                    <a:pt x="4926" y="20108"/>
                    <a:pt x="5432" y="20071"/>
                    <a:pt x="5937" y="20071"/>
                  </a:cubicBezTo>
                  <a:close/>
                  <a:moveTo>
                    <a:pt x="4733" y="20830"/>
                  </a:moveTo>
                  <a:cubicBezTo>
                    <a:pt x="4183" y="21707"/>
                    <a:pt x="3592" y="22390"/>
                    <a:pt x="2614" y="22733"/>
                  </a:cubicBezTo>
                  <a:cubicBezTo>
                    <a:pt x="2576" y="22743"/>
                    <a:pt x="2539" y="22754"/>
                    <a:pt x="2500" y="22765"/>
                  </a:cubicBezTo>
                  <a:cubicBezTo>
                    <a:pt x="2937" y="22172"/>
                    <a:pt x="3402" y="21595"/>
                    <a:pt x="3835" y="21006"/>
                  </a:cubicBezTo>
                  <a:lnTo>
                    <a:pt x="3836" y="21004"/>
                  </a:lnTo>
                  <a:cubicBezTo>
                    <a:pt x="3839" y="21005"/>
                    <a:pt x="3842" y="21005"/>
                    <a:pt x="3845" y="21005"/>
                  </a:cubicBezTo>
                  <a:cubicBezTo>
                    <a:pt x="3859" y="21005"/>
                    <a:pt x="3873" y="21002"/>
                    <a:pt x="3888" y="20998"/>
                  </a:cubicBezTo>
                  <a:cubicBezTo>
                    <a:pt x="4160" y="20904"/>
                    <a:pt x="4444" y="20848"/>
                    <a:pt x="4733" y="20830"/>
                  </a:cubicBezTo>
                  <a:close/>
                  <a:moveTo>
                    <a:pt x="12516" y="22563"/>
                  </a:moveTo>
                  <a:cubicBezTo>
                    <a:pt x="12520" y="22576"/>
                    <a:pt x="12527" y="22587"/>
                    <a:pt x="12532" y="22601"/>
                  </a:cubicBezTo>
                  <a:cubicBezTo>
                    <a:pt x="12599" y="22792"/>
                    <a:pt x="12572" y="22898"/>
                    <a:pt x="12426" y="23036"/>
                  </a:cubicBezTo>
                  <a:cubicBezTo>
                    <a:pt x="12317" y="23138"/>
                    <a:pt x="12197" y="23228"/>
                    <a:pt x="12053" y="23228"/>
                  </a:cubicBezTo>
                  <a:cubicBezTo>
                    <a:pt x="12018" y="23228"/>
                    <a:pt x="11980" y="23222"/>
                    <a:pt x="11941" y="23210"/>
                  </a:cubicBezTo>
                  <a:cubicBezTo>
                    <a:pt x="11850" y="23180"/>
                    <a:pt x="11750" y="23102"/>
                    <a:pt x="11680" y="23010"/>
                  </a:cubicBezTo>
                  <a:lnTo>
                    <a:pt x="11680" y="23010"/>
                  </a:lnTo>
                  <a:cubicBezTo>
                    <a:pt x="11821" y="23080"/>
                    <a:pt x="11958" y="23126"/>
                    <a:pt x="12080" y="23126"/>
                  </a:cubicBezTo>
                  <a:cubicBezTo>
                    <a:pt x="12269" y="23126"/>
                    <a:pt x="12423" y="23016"/>
                    <a:pt x="12500" y="22715"/>
                  </a:cubicBezTo>
                  <a:lnTo>
                    <a:pt x="12500" y="22714"/>
                  </a:lnTo>
                  <a:cubicBezTo>
                    <a:pt x="12504" y="22695"/>
                    <a:pt x="12506" y="22677"/>
                    <a:pt x="12502" y="22659"/>
                  </a:cubicBezTo>
                  <a:cubicBezTo>
                    <a:pt x="12518" y="22634"/>
                    <a:pt x="12524" y="22604"/>
                    <a:pt x="12519" y="22575"/>
                  </a:cubicBezTo>
                  <a:cubicBezTo>
                    <a:pt x="12518" y="22571"/>
                    <a:pt x="12517" y="22568"/>
                    <a:pt x="12516" y="22563"/>
                  </a:cubicBezTo>
                  <a:close/>
                  <a:moveTo>
                    <a:pt x="5819" y="20895"/>
                  </a:moveTo>
                  <a:cubicBezTo>
                    <a:pt x="6309" y="20977"/>
                    <a:pt x="6798" y="21113"/>
                    <a:pt x="7282" y="21243"/>
                  </a:cubicBezTo>
                  <a:cubicBezTo>
                    <a:pt x="8167" y="21479"/>
                    <a:pt x="9138" y="21707"/>
                    <a:pt x="10019" y="22051"/>
                  </a:cubicBezTo>
                  <a:cubicBezTo>
                    <a:pt x="10014" y="22059"/>
                    <a:pt x="10013" y="22069"/>
                    <a:pt x="10014" y="22080"/>
                  </a:cubicBezTo>
                  <a:cubicBezTo>
                    <a:pt x="10028" y="22145"/>
                    <a:pt x="10083" y="22161"/>
                    <a:pt x="10138" y="22190"/>
                  </a:cubicBezTo>
                  <a:lnTo>
                    <a:pt x="10138" y="22189"/>
                  </a:lnTo>
                  <a:cubicBezTo>
                    <a:pt x="10290" y="22275"/>
                    <a:pt x="10423" y="22390"/>
                    <a:pt x="10528" y="22529"/>
                  </a:cubicBezTo>
                  <a:cubicBezTo>
                    <a:pt x="10560" y="22571"/>
                    <a:pt x="10580" y="22620"/>
                    <a:pt x="10610" y="22657"/>
                  </a:cubicBezTo>
                  <a:cubicBezTo>
                    <a:pt x="10470" y="23037"/>
                    <a:pt x="10344" y="23423"/>
                    <a:pt x="10241" y="23813"/>
                  </a:cubicBezTo>
                  <a:cubicBezTo>
                    <a:pt x="10230" y="23822"/>
                    <a:pt x="10219" y="23834"/>
                    <a:pt x="10213" y="23849"/>
                  </a:cubicBezTo>
                  <a:cubicBezTo>
                    <a:pt x="9943" y="24441"/>
                    <a:pt x="9704" y="25065"/>
                    <a:pt x="9738" y="25708"/>
                  </a:cubicBezTo>
                  <a:cubicBezTo>
                    <a:pt x="8398" y="23870"/>
                    <a:pt x="6379" y="22513"/>
                    <a:pt x="4154" y="22513"/>
                  </a:cubicBezTo>
                  <a:cubicBezTo>
                    <a:pt x="4086" y="22513"/>
                    <a:pt x="4018" y="22514"/>
                    <a:pt x="3949" y="22516"/>
                  </a:cubicBezTo>
                  <a:cubicBezTo>
                    <a:pt x="4170" y="22368"/>
                    <a:pt x="4347" y="22154"/>
                    <a:pt x="4494" y="21934"/>
                  </a:cubicBezTo>
                  <a:cubicBezTo>
                    <a:pt x="4661" y="21683"/>
                    <a:pt x="4827" y="21415"/>
                    <a:pt x="4935" y="21130"/>
                  </a:cubicBezTo>
                  <a:cubicBezTo>
                    <a:pt x="5091" y="21079"/>
                    <a:pt x="5241" y="21004"/>
                    <a:pt x="5398" y="20965"/>
                  </a:cubicBezTo>
                  <a:cubicBezTo>
                    <a:pt x="5536" y="20933"/>
                    <a:pt x="5678" y="20909"/>
                    <a:pt x="5819" y="20895"/>
                  </a:cubicBezTo>
                  <a:close/>
                  <a:moveTo>
                    <a:pt x="16994" y="21528"/>
                  </a:moveTo>
                  <a:cubicBezTo>
                    <a:pt x="16962" y="21663"/>
                    <a:pt x="16932" y="21799"/>
                    <a:pt x="16905" y="21937"/>
                  </a:cubicBezTo>
                  <a:lnTo>
                    <a:pt x="16905" y="21937"/>
                  </a:lnTo>
                  <a:cubicBezTo>
                    <a:pt x="16890" y="21948"/>
                    <a:pt x="16878" y="21961"/>
                    <a:pt x="16870" y="21978"/>
                  </a:cubicBezTo>
                  <a:cubicBezTo>
                    <a:pt x="15960" y="23788"/>
                    <a:pt x="14758" y="25386"/>
                    <a:pt x="13265" y="26752"/>
                  </a:cubicBezTo>
                  <a:cubicBezTo>
                    <a:pt x="13068" y="26497"/>
                    <a:pt x="12835" y="26273"/>
                    <a:pt x="12574" y="26085"/>
                  </a:cubicBezTo>
                  <a:cubicBezTo>
                    <a:pt x="13412" y="25521"/>
                    <a:pt x="14194" y="24876"/>
                    <a:pt x="14908" y="24159"/>
                  </a:cubicBezTo>
                  <a:cubicBezTo>
                    <a:pt x="14930" y="24151"/>
                    <a:pt x="14950" y="24139"/>
                    <a:pt x="14966" y="24122"/>
                  </a:cubicBezTo>
                  <a:cubicBezTo>
                    <a:pt x="15742" y="23340"/>
                    <a:pt x="16422" y="22470"/>
                    <a:pt x="16994" y="21528"/>
                  </a:cubicBezTo>
                  <a:close/>
                  <a:moveTo>
                    <a:pt x="24443" y="2244"/>
                  </a:moveTo>
                  <a:lnTo>
                    <a:pt x="24443" y="2244"/>
                  </a:lnTo>
                  <a:cubicBezTo>
                    <a:pt x="24275" y="3692"/>
                    <a:pt x="23878" y="5107"/>
                    <a:pt x="23773" y="6561"/>
                  </a:cubicBezTo>
                  <a:lnTo>
                    <a:pt x="23773" y="6560"/>
                  </a:lnTo>
                  <a:cubicBezTo>
                    <a:pt x="23768" y="6640"/>
                    <a:pt x="23765" y="6715"/>
                    <a:pt x="23764" y="6788"/>
                  </a:cubicBezTo>
                  <a:cubicBezTo>
                    <a:pt x="23648" y="6527"/>
                    <a:pt x="23477" y="6307"/>
                    <a:pt x="23211" y="6213"/>
                  </a:cubicBezTo>
                  <a:cubicBezTo>
                    <a:pt x="23127" y="6184"/>
                    <a:pt x="23043" y="6170"/>
                    <a:pt x="22961" y="6170"/>
                  </a:cubicBezTo>
                  <a:cubicBezTo>
                    <a:pt x="22636" y="6170"/>
                    <a:pt x="22331" y="6379"/>
                    <a:pt x="22128" y="6640"/>
                  </a:cubicBezTo>
                  <a:cubicBezTo>
                    <a:pt x="22013" y="6372"/>
                    <a:pt x="21814" y="6149"/>
                    <a:pt x="21564" y="6005"/>
                  </a:cubicBezTo>
                  <a:cubicBezTo>
                    <a:pt x="21562" y="6005"/>
                    <a:pt x="21561" y="6005"/>
                    <a:pt x="21560" y="6003"/>
                  </a:cubicBezTo>
                  <a:cubicBezTo>
                    <a:pt x="21574" y="5985"/>
                    <a:pt x="21581" y="5965"/>
                    <a:pt x="21582" y="5942"/>
                  </a:cubicBezTo>
                  <a:cubicBezTo>
                    <a:pt x="21585" y="5800"/>
                    <a:pt x="21483" y="5731"/>
                    <a:pt x="21371" y="5731"/>
                  </a:cubicBezTo>
                  <a:cubicBezTo>
                    <a:pt x="21299" y="5731"/>
                    <a:pt x="21221" y="5760"/>
                    <a:pt x="21167" y="5819"/>
                  </a:cubicBezTo>
                  <a:cubicBezTo>
                    <a:pt x="21069" y="5924"/>
                    <a:pt x="21037" y="6082"/>
                    <a:pt x="21003" y="6215"/>
                  </a:cubicBezTo>
                  <a:cubicBezTo>
                    <a:pt x="20957" y="6391"/>
                    <a:pt x="20922" y="6569"/>
                    <a:pt x="20893" y="6748"/>
                  </a:cubicBezTo>
                  <a:cubicBezTo>
                    <a:pt x="20884" y="6802"/>
                    <a:pt x="20916" y="6832"/>
                    <a:pt x="20958" y="6844"/>
                  </a:cubicBezTo>
                  <a:cubicBezTo>
                    <a:pt x="20928" y="6908"/>
                    <a:pt x="20960" y="6997"/>
                    <a:pt x="21041" y="6997"/>
                  </a:cubicBezTo>
                  <a:cubicBezTo>
                    <a:pt x="21051" y="6997"/>
                    <a:pt x="21063" y="6995"/>
                    <a:pt x="21074" y="6992"/>
                  </a:cubicBezTo>
                  <a:cubicBezTo>
                    <a:pt x="21114" y="6981"/>
                    <a:pt x="21152" y="6965"/>
                    <a:pt x="21187" y="6943"/>
                  </a:cubicBezTo>
                  <a:lnTo>
                    <a:pt x="21187" y="6943"/>
                  </a:lnTo>
                  <a:cubicBezTo>
                    <a:pt x="21187" y="6946"/>
                    <a:pt x="21185" y="6950"/>
                    <a:pt x="21185" y="6952"/>
                  </a:cubicBezTo>
                  <a:cubicBezTo>
                    <a:pt x="21228" y="7168"/>
                    <a:pt x="21352" y="7380"/>
                    <a:pt x="21419" y="7593"/>
                  </a:cubicBezTo>
                  <a:cubicBezTo>
                    <a:pt x="21428" y="7624"/>
                    <a:pt x="21435" y="7656"/>
                    <a:pt x="21440" y="7688"/>
                  </a:cubicBezTo>
                  <a:cubicBezTo>
                    <a:pt x="21111" y="8776"/>
                    <a:pt x="21106" y="9906"/>
                    <a:pt x="21446" y="10995"/>
                  </a:cubicBezTo>
                  <a:cubicBezTo>
                    <a:pt x="21452" y="11009"/>
                    <a:pt x="21459" y="11022"/>
                    <a:pt x="21468" y="11033"/>
                  </a:cubicBezTo>
                  <a:cubicBezTo>
                    <a:pt x="21347" y="12406"/>
                    <a:pt x="21165" y="13784"/>
                    <a:pt x="21253" y="15128"/>
                  </a:cubicBezTo>
                  <a:cubicBezTo>
                    <a:pt x="21242" y="15223"/>
                    <a:pt x="21234" y="15319"/>
                    <a:pt x="21231" y="15416"/>
                  </a:cubicBezTo>
                  <a:cubicBezTo>
                    <a:pt x="20033" y="16245"/>
                    <a:pt x="18666" y="17259"/>
                    <a:pt x="18039" y="18610"/>
                  </a:cubicBezTo>
                  <a:cubicBezTo>
                    <a:pt x="17111" y="20606"/>
                    <a:pt x="16340" y="22309"/>
                    <a:pt x="14776" y="23933"/>
                  </a:cubicBezTo>
                  <a:cubicBezTo>
                    <a:pt x="14758" y="23951"/>
                    <a:pt x="14745" y="23974"/>
                    <a:pt x="14738" y="24000"/>
                  </a:cubicBezTo>
                  <a:cubicBezTo>
                    <a:pt x="13475" y="25172"/>
                    <a:pt x="12046" y="26218"/>
                    <a:pt x="10485" y="26943"/>
                  </a:cubicBezTo>
                  <a:cubicBezTo>
                    <a:pt x="10486" y="26925"/>
                    <a:pt x="10482" y="26907"/>
                    <a:pt x="10474" y="26893"/>
                  </a:cubicBezTo>
                  <a:cubicBezTo>
                    <a:pt x="10459" y="26864"/>
                    <a:pt x="10442" y="26834"/>
                    <a:pt x="10427" y="26806"/>
                  </a:cubicBezTo>
                  <a:cubicBezTo>
                    <a:pt x="10428" y="26795"/>
                    <a:pt x="10427" y="26783"/>
                    <a:pt x="10425" y="26772"/>
                  </a:cubicBezTo>
                  <a:cubicBezTo>
                    <a:pt x="10021" y="25276"/>
                    <a:pt x="10465" y="23913"/>
                    <a:pt x="10910" y="22495"/>
                  </a:cubicBezTo>
                  <a:cubicBezTo>
                    <a:pt x="11031" y="22583"/>
                    <a:pt x="11171" y="22690"/>
                    <a:pt x="11319" y="22791"/>
                  </a:cubicBezTo>
                  <a:cubicBezTo>
                    <a:pt x="11311" y="23059"/>
                    <a:pt x="11512" y="23311"/>
                    <a:pt x="11745" y="23434"/>
                  </a:cubicBezTo>
                  <a:cubicBezTo>
                    <a:pt x="11834" y="23481"/>
                    <a:pt x="11925" y="23502"/>
                    <a:pt x="12015" y="23502"/>
                  </a:cubicBezTo>
                  <a:cubicBezTo>
                    <a:pt x="12170" y="23502"/>
                    <a:pt x="12323" y="23439"/>
                    <a:pt x="12455" y="23337"/>
                  </a:cubicBezTo>
                  <a:cubicBezTo>
                    <a:pt x="12670" y="23173"/>
                    <a:pt x="12877" y="22967"/>
                    <a:pt x="12820" y="22677"/>
                  </a:cubicBezTo>
                  <a:cubicBezTo>
                    <a:pt x="12763" y="22388"/>
                    <a:pt x="12629" y="22132"/>
                    <a:pt x="12347" y="22014"/>
                  </a:cubicBezTo>
                  <a:cubicBezTo>
                    <a:pt x="12332" y="22007"/>
                    <a:pt x="12316" y="22003"/>
                    <a:pt x="12300" y="22003"/>
                  </a:cubicBezTo>
                  <a:cubicBezTo>
                    <a:pt x="12284" y="22003"/>
                    <a:pt x="12268" y="22007"/>
                    <a:pt x="12254" y="22014"/>
                  </a:cubicBezTo>
                  <a:cubicBezTo>
                    <a:pt x="12019" y="21709"/>
                    <a:pt x="11659" y="21442"/>
                    <a:pt x="11264" y="21213"/>
                  </a:cubicBezTo>
                  <a:cubicBezTo>
                    <a:pt x="11376" y="21028"/>
                    <a:pt x="11388" y="20798"/>
                    <a:pt x="11420" y="20588"/>
                  </a:cubicBezTo>
                  <a:cubicBezTo>
                    <a:pt x="11461" y="20313"/>
                    <a:pt x="11503" y="20037"/>
                    <a:pt x="11532" y="19762"/>
                  </a:cubicBezTo>
                  <a:cubicBezTo>
                    <a:pt x="11907" y="19888"/>
                    <a:pt x="12281" y="20023"/>
                    <a:pt x="12651" y="20164"/>
                  </a:cubicBezTo>
                  <a:lnTo>
                    <a:pt x="12651" y="20165"/>
                  </a:lnTo>
                  <a:cubicBezTo>
                    <a:pt x="12696" y="20465"/>
                    <a:pt x="12935" y="20713"/>
                    <a:pt x="13246" y="20713"/>
                  </a:cubicBezTo>
                  <a:cubicBezTo>
                    <a:pt x="13257" y="20713"/>
                    <a:pt x="13268" y="20713"/>
                    <a:pt x="13279" y="20713"/>
                  </a:cubicBezTo>
                  <a:cubicBezTo>
                    <a:pt x="13551" y="20697"/>
                    <a:pt x="13864" y="20453"/>
                    <a:pt x="13959" y="20201"/>
                  </a:cubicBezTo>
                  <a:cubicBezTo>
                    <a:pt x="14118" y="19786"/>
                    <a:pt x="13739" y="19104"/>
                    <a:pt x="13308" y="19104"/>
                  </a:cubicBezTo>
                  <a:cubicBezTo>
                    <a:pt x="13208" y="19104"/>
                    <a:pt x="13105" y="19140"/>
                    <a:pt x="13005" y="19226"/>
                  </a:cubicBezTo>
                  <a:cubicBezTo>
                    <a:pt x="12699" y="19036"/>
                    <a:pt x="12379" y="18871"/>
                    <a:pt x="12048" y="18730"/>
                  </a:cubicBezTo>
                  <a:cubicBezTo>
                    <a:pt x="12208" y="18174"/>
                    <a:pt x="12407" y="17634"/>
                    <a:pt x="12580" y="17084"/>
                  </a:cubicBezTo>
                  <a:cubicBezTo>
                    <a:pt x="13129" y="17262"/>
                    <a:pt x="13678" y="17463"/>
                    <a:pt x="14225" y="17668"/>
                  </a:cubicBezTo>
                  <a:cubicBezTo>
                    <a:pt x="14227" y="17706"/>
                    <a:pt x="14252" y="17740"/>
                    <a:pt x="14289" y="17751"/>
                  </a:cubicBezTo>
                  <a:cubicBezTo>
                    <a:pt x="14422" y="17804"/>
                    <a:pt x="14557" y="17846"/>
                    <a:pt x="14688" y="17846"/>
                  </a:cubicBezTo>
                  <a:cubicBezTo>
                    <a:pt x="14799" y="17846"/>
                    <a:pt x="14907" y="17816"/>
                    <a:pt x="15011" y="17736"/>
                  </a:cubicBezTo>
                  <a:cubicBezTo>
                    <a:pt x="15206" y="17586"/>
                    <a:pt x="15287" y="17341"/>
                    <a:pt x="15259" y="17100"/>
                  </a:cubicBezTo>
                  <a:cubicBezTo>
                    <a:pt x="15216" y="16720"/>
                    <a:pt x="14921" y="16414"/>
                    <a:pt x="14580" y="16414"/>
                  </a:cubicBezTo>
                  <a:cubicBezTo>
                    <a:pt x="14460" y="16414"/>
                    <a:pt x="14334" y="16452"/>
                    <a:pt x="14211" y="16538"/>
                  </a:cubicBezTo>
                  <a:cubicBezTo>
                    <a:pt x="14211" y="16539"/>
                    <a:pt x="14211" y="16539"/>
                    <a:pt x="14210" y="16539"/>
                  </a:cubicBezTo>
                  <a:cubicBezTo>
                    <a:pt x="13875" y="16344"/>
                    <a:pt x="13524" y="16178"/>
                    <a:pt x="13159" y="16044"/>
                  </a:cubicBezTo>
                  <a:cubicBezTo>
                    <a:pt x="13321" y="15827"/>
                    <a:pt x="13479" y="15573"/>
                    <a:pt x="13579" y="15318"/>
                  </a:cubicBezTo>
                  <a:cubicBezTo>
                    <a:pt x="14071" y="15431"/>
                    <a:pt x="14570" y="15503"/>
                    <a:pt x="15080" y="15503"/>
                  </a:cubicBezTo>
                  <a:cubicBezTo>
                    <a:pt x="15216" y="15503"/>
                    <a:pt x="15352" y="15498"/>
                    <a:pt x="15490" y="15487"/>
                  </a:cubicBezTo>
                  <a:cubicBezTo>
                    <a:pt x="15494" y="15498"/>
                    <a:pt x="15500" y="15508"/>
                    <a:pt x="15507" y="15518"/>
                  </a:cubicBezTo>
                  <a:cubicBezTo>
                    <a:pt x="15628" y="15652"/>
                    <a:pt x="15777" y="15709"/>
                    <a:pt x="15929" y="15709"/>
                  </a:cubicBezTo>
                  <a:cubicBezTo>
                    <a:pt x="16240" y="15709"/>
                    <a:pt x="16562" y="15470"/>
                    <a:pt x="16675" y="15168"/>
                  </a:cubicBezTo>
                  <a:cubicBezTo>
                    <a:pt x="16831" y="14752"/>
                    <a:pt x="16564" y="14281"/>
                    <a:pt x="16134" y="14281"/>
                  </a:cubicBezTo>
                  <a:cubicBezTo>
                    <a:pt x="16088" y="14281"/>
                    <a:pt x="16040" y="14286"/>
                    <a:pt x="15990" y="14298"/>
                  </a:cubicBezTo>
                  <a:cubicBezTo>
                    <a:pt x="15954" y="14307"/>
                    <a:pt x="15925" y="14333"/>
                    <a:pt x="15914" y="14368"/>
                  </a:cubicBezTo>
                  <a:cubicBezTo>
                    <a:pt x="15445" y="14368"/>
                    <a:pt x="14990" y="14311"/>
                    <a:pt x="14542" y="14219"/>
                  </a:cubicBezTo>
                  <a:cubicBezTo>
                    <a:pt x="14615" y="14057"/>
                    <a:pt x="14681" y="13893"/>
                    <a:pt x="14763" y="13734"/>
                  </a:cubicBezTo>
                  <a:cubicBezTo>
                    <a:pt x="14851" y="13565"/>
                    <a:pt x="14962" y="13407"/>
                    <a:pt x="15041" y="13234"/>
                  </a:cubicBezTo>
                  <a:cubicBezTo>
                    <a:pt x="15578" y="13339"/>
                    <a:pt x="16123" y="13392"/>
                    <a:pt x="16669" y="13392"/>
                  </a:cubicBezTo>
                  <a:cubicBezTo>
                    <a:pt x="16865" y="13392"/>
                    <a:pt x="17061" y="13385"/>
                    <a:pt x="17257" y="13372"/>
                  </a:cubicBezTo>
                  <a:cubicBezTo>
                    <a:pt x="17266" y="13386"/>
                    <a:pt x="17279" y="13400"/>
                    <a:pt x="17293" y="13410"/>
                  </a:cubicBezTo>
                  <a:cubicBezTo>
                    <a:pt x="17398" y="13483"/>
                    <a:pt x="17503" y="13515"/>
                    <a:pt x="17604" y="13515"/>
                  </a:cubicBezTo>
                  <a:cubicBezTo>
                    <a:pt x="18005" y="13515"/>
                    <a:pt x="18331" y="13013"/>
                    <a:pt x="18215" y="12604"/>
                  </a:cubicBezTo>
                  <a:cubicBezTo>
                    <a:pt x="18143" y="12351"/>
                    <a:pt x="17923" y="12166"/>
                    <a:pt x="17661" y="12141"/>
                  </a:cubicBezTo>
                  <a:cubicBezTo>
                    <a:pt x="17625" y="12138"/>
                    <a:pt x="17588" y="12136"/>
                    <a:pt x="17550" y="12136"/>
                  </a:cubicBezTo>
                  <a:cubicBezTo>
                    <a:pt x="17314" y="12136"/>
                    <a:pt x="17040" y="12206"/>
                    <a:pt x="16951" y="12431"/>
                  </a:cubicBezTo>
                  <a:cubicBezTo>
                    <a:pt x="16517" y="12415"/>
                    <a:pt x="16084" y="12363"/>
                    <a:pt x="15658" y="12274"/>
                  </a:cubicBezTo>
                  <a:cubicBezTo>
                    <a:pt x="15845" y="11950"/>
                    <a:pt x="16012" y="11616"/>
                    <a:pt x="16157" y="11271"/>
                  </a:cubicBezTo>
                  <a:cubicBezTo>
                    <a:pt x="16458" y="11303"/>
                    <a:pt x="16760" y="11319"/>
                    <a:pt x="17061" y="11319"/>
                  </a:cubicBezTo>
                  <a:cubicBezTo>
                    <a:pt x="17655" y="11319"/>
                    <a:pt x="18244" y="11255"/>
                    <a:pt x="18818" y="11115"/>
                  </a:cubicBezTo>
                  <a:cubicBezTo>
                    <a:pt x="18822" y="11115"/>
                    <a:pt x="18825" y="11116"/>
                    <a:pt x="18829" y="11116"/>
                  </a:cubicBezTo>
                  <a:cubicBezTo>
                    <a:pt x="18882" y="11116"/>
                    <a:pt x="18935" y="11085"/>
                    <a:pt x="18948" y="11023"/>
                  </a:cubicBezTo>
                  <a:cubicBezTo>
                    <a:pt x="18948" y="11018"/>
                    <a:pt x="18948" y="11014"/>
                    <a:pt x="18948" y="11010"/>
                  </a:cubicBezTo>
                  <a:cubicBezTo>
                    <a:pt x="19306" y="10824"/>
                    <a:pt x="19239" y="10318"/>
                    <a:pt x="18941" y="10116"/>
                  </a:cubicBezTo>
                  <a:cubicBezTo>
                    <a:pt x="18849" y="10053"/>
                    <a:pt x="18733" y="10022"/>
                    <a:pt x="18618" y="10022"/>
                  </a:cubicBezTo>
                  <a:cubicBezTo>
                    <a:pt x="18396" y="10022"/>
                    <a:pt x="18174" y="10137"/>
                    <a:pt x="18119" y="10359"/>
                  </a:cubicBezTo>
                  <a:cubicBezTo>
                    <a:pt x="17895" y="10383"/>
                    <a:pt x="17670" y="10395"/>
                    <a:pt x="17444" y="10395"/>
                  </a:cubicBezTo>
                  <a:cubicBezTo>
                    <a:pt x="17233" y="10395"/>
                    <a:pt x="17021" y="10385"/>
                    <a:pt x="16811" y="10364"/>
                  </a:cubicBezTo>
                  <a:cubicBezTo>
                    <a:pt x="16882" y="10274"/>
                    <a:pt x="16951" y="10185"/>
                    <a:pt x="17021" y="10095"/>
                  </a:cubicBezTo>
                  <a:lnTo>
                    <a:pt x="17165" y="9905"/>
                  </a:lnTo>
                  <a:cubicBezTo>
                    <a:pt x="17187" y="9876"/>
                    <a:pt x="17240" y="9780"/>
                    <a:pt x="17275" y="9763"/>
                  </a:cubicBezTo>
                  <a:cubicBezTo>
                    <a:pt x="17626" y="9816"/>
                    <a:pt x="17979" y="9843"/>
                    <a:pt x="18332" y="9843"/>
                  </a:cubicBezTo>
                  <a:cubicBezTo>
                    <a:pt x="18911" y="9843"/>
                    <a:pt x="19489" y="9771"/>
                    <a:pt x="20053" y="9628"/>
                  </a:cubicBezTo>
                  <a:cubicBezTo>
                    <a:pt x="20059" y="9629"/>
                    <a:pt x="20065" y="9630"/>
                    <a:pt x="20071" y="9630"/>
                  </a:cubicBezTo>
                  <a:cubicBezTo>
                    <a:pt x="20084" y="9630"/>
                    <a:pt x="20097" y="9627"/>
                    <a:pt x="20110" y="9623"/>
                  </a:cubicBezTo>
                  <a:cubicBezTo>
                    <a:pt x="20168" y="9600"/>
                    <a:pt x="20223" y="9568"/>
                    <a:pt x="20269" y="9526"/>
                  </a:cubicBezTo>
                  <a:cubicBezTo>
                    <a:pt x="20276" y="9526"/>
                    <a:pt x="20283" y="9526"/>
                    <a:pt x="20290" y="9526"/>
                  </a:cubicBezTo>
                  <a:cubicBezTo>
                    <a:pt x="20737" y="9526"/>
                    <a:pt x="20930" y="8901"/>
                    <a:pt x="20723" y="8540"/>
                  </a:cubicBezTo>
                  <a:cubicBezTo>
                    <a:pt x="20593" y="8314"/>
                    <a:pt x="20394" y="8212"/>
                    <a:pt x="20194" y="8212"/>
                  </a:cubicBezTo>
                  <a:cubicBezTo>
                    <a:pt x="19947" y="8212"/>
                    <a:pt x="19697" y="8366"/>
                    <a:pt x="19567" y="8634"/>
                  </a:cubicBezTo>
                  <a:cubicBezTo>
                    <a:pt x="19562" y="8643"/>
                    <a:pt x="19560" y="8652"/>
                    <a:pt x="19559" y="8661"/>
                  </a:cubicBezTo>
                  <a:cubicBezTo>
                    <a:pt x="19301" y="8709"/>
                    <a:pt x="19039" y="8734"/>
                    <a:pt x="18778" y="8734"/>
                  </a:cubicBezTo>
                  <a:cubicBezTo>
                    <a:pt x="18767" y="8734"/>
                    <a:pt x="18755" y="8734"/>
                    <a:pt x="18744" y="8734"/>
                  </a:cubicBezTo>
                  <a:cubicBezTo>
                    <a:pt x="19689" y="8259"/>
                    <a:pt x="20423" y="7474"/>
                    <a:pt x="20783" y="6445"/>
                  </a:cubicBezTo>
                  <a:cubicBezTo>
                    <a:pt x="21057" y="5656"/>
                    <a:pt x="20902" y="4843"/>
                    <a:pt x="21182" y="4066"/>
                  </a:cubicBezTo>
                  <a:cubicBezTo>
                    <a:pt x="21627" y="2830"/>
                    <a:pt x="23016" y="2859"/>
                    <a:pt x="24104" y="2455"/>
                  </a:cubicBezTo>
                  <a:cubicBezTo>
                    <a:pt x="24115" y="2453"/>
                    <a:pt x="24127" y="2449"/>
                    <a:pt x="24137" y="2445"/>
                  </a:cubicBezTo>
                  <a:cubicBezTo>
                    <a:pt x="24248" y="2391"/>
                    <a:pt x="24350" y="2324"/>
                    <a:pt x="24443" y="2244"/>
                  </a:cubicBezTo>
                  <a:close/>
                  <a:moveTo>
                    <a:pt x="4155" y="22806"/>
                  </a:moveTo>
                  <a:cubicBezTo>
                    <a:pt x="6759" y="22806"/>
                    <a:pt x="8958" y="24672"/>
                    <a:pt x="10268" y="27016"/>
                  </a:cubicBezTo>
                  <a:cubicBezTo>
                    <a:pt x="10273" y="27023"/>
                    <a:pt x="10278" y="27027"/>
                    <a:pt x="10283" y="27033"/>
                  </a:cubicBezTo>
                  <a:cubicBezTo>
                    <a:pt x="9079" y="27566"/>
                    <a:pt x="7799" y="27909"/>
                    <a:pt x="6455" y="27968"/>
                  </a:cubicBezTo>
                  <a:cubicBezTo>
                    <a:pt x="6255" y="27977"/>
                    <a:pt x="6041" y="27982"/>
                    <a:pt x="5819" y="27982"/>
                  </a:cubicBezTo>
                  <a:cubicBezTo>
                    <a:pt x="3797" y="27982"/>
                    <a:pt x="1040" y="27538"/>
                    <a:pt x="1115" y="25105"/>
                  </a:cubicBezTo>
                  <a:cubicBezTo>
                    <a:pt x="1403" y="24403"/>
                    <a:pt x="1795" y="23759"/>
                    <a:pt x="2230" y="23140"/>
                  </a:cubicBezTo>
                  <a:cubicBezTo>
                    <a:pt x="2289" y="23120"/>
                    <a:pt x="2348" y="23101"/>
                    <a:pt x="2408" y="23083"/>
                  </a:cubicBezTo>
                  <a:cubicBezTo>
                    <a:pt x="2524" y="23057"/>
                    <a:pt x="2638" y="23024"/>
                    <a:pt x="2751" y="22985"/>
                  </a:cubicBezTo>
                  <a:cubicBezTo>
                    <a:pt x="3230" y="22863"/>
                    <a:pt x="3698" y="22806"/>
                    <a:pt x="4155" y="22806"/>
                  </a:cubicBezTo>
                  <a:close/>
                  <a:moveTo>
                    <a:pt x="16778" y="22625"/>
                  </a:moveTo>
                  <a:lnTo>
                    <a:pt x="16778" y="22625"/>
                  </a:lnTo>
                  <a:cubicBezTo>
                    <a:pt x="16707" y="23033"/>
                    <a:pt x="16632" y="23438"/>
                    <a:pt x="16525" y="23831"/>
                  </a:cubicBezTo>
                  <a:cubicBezTo>
                    <a:pt x="16179" y="25100"/>
                    <a:pt x="15537" y="26206"/>
                    <a:pt x="14742" y="27242"/>
                  </a:cubicBezTo>
                  <a:lnTo>
                    <a:pt x="14742" y="27243"/>
                  </a:lnTo>
                  <a:cubicBezTo>
                    <a:pt x="14729" y="27259"/>
                    <a:pt x="14721" y="27277"/>
                    <a:pt x="14718" y="27297"/>
                  </a:cubicBezTo>
                  <a:cubicBezTo>
                    <a:pt x="14447" y="27602"/>
                    <a:pt x="14152" y="27885"/>
                    <a:pt x="13834" y="28141"/>
                  </a:cubicBezTo>
                  <a:cubicBezTo>
                    <a:pt x="13799" y="27722"/>
                    <a:pt x="13645" y="27320"/>
                    <a:pt x="13414" y="26964"/>
                  </a:cubicBezTo>
                  <a:cubicBezTo>
                    <a:pt x="14787" y="25711"/>
                    <a:pt x="15916" y="24263"/>
                    <a:pt x="16778" y="22625"/>
                  </a:cubicBezTo>
                  <a:close/>
                  <a:moveTo>
                    <a:pt x="872" y="26036"/>
                  </a:moveTo>
                  <a:lnTo>
                    <a:pt x="872" y="26036"/>
                  </a:lnTo>
                  <a:cubicBezTo>
                    <a:pt x="1311" y="27886"/>
                    <a:pt x="4089" y="28273"/>
                    <a:pt x="5768" y="28276"/>
                  </a:cubicBezTo>
                  <a:cubicBezTo>
                    <a:pt x="5771" y="28276"/>
                    <a:pt x="5775" y="28276"/>
                    <a:pt x="5778" y="28276"/>
                  </a:cubicBezTo>
                  <a:cubicBezTo>
                    <a:pt x="8145" y="28276"/>
                    <a:pt x="10389" y="27499"/>
                    <a:pt x="12349" y="26235"/>
                  </a:cubicBezTo>
                  <a:cubicBezTo>
                    <a:pt x="13011" y="26807"/>
                    <a:pt x="13512" y="27408"/>
                    <a:pt x="13613" y="28313"/>
                  </a:cubicBezTo>
                  <a:lnTo>
                    <a:pt x="13613" y="28316"/>
                  </a:lnTo>
                  <a:cubicBezTo>
                    <a:pt x="11979" y="29566"/>
                    <a:pt x="9782" y="30392"/>
                    <a:pt x="7949" y="30860"/>
                  </a:cubicBezTo>
                  <a:cubicBezTo>
                    <a:pt x="7048" y="31090"/>
                    <a:pt x="6088" y="31248"/>
                    <a:pt x="5137" y="31248"/>
                  </a:cubicBezTo>
                  <a:cubicBezTo>
                    <a:pt x="4378" y="31248"/>
                    <a:pt x="3624" y="31147"/>
                    <a:pt x="2909" y="30903"/>
                  </a:cubicBezTo>
                  <a:cubicBezTo>
                    <a:pt x="649" y="30129"/>
                    <a:pt x="489" y="28032"/>
                    <a:pt x="872" y="26036"/>
                  </a:cubicBezTo>
                  <a:close/>
                  <a:moveTo>
                    <a:pt x="21709" y="0"/>
                  </a:moveTo>
                  <a:cubicBezTo>
                    <a:pt x="20819" y="0"/>
                    <a:pt x="19921" y="227"/>
                    <a:pt x="19031" y="574"/>
                  </a:cubicBezTo>
                  <a:cubicBezTo>
                    <a:pt x="17858" y="1030"/>
                    <a:pt x="16775" y="1406"/>
                    <a:pt x="15523" y="1621"/>
                  </a:cubicBezTo>
                  <a:cubicBezTo>
                    <a:pt x="14734" y="1758"/>
                    <a:pt x="13486" y="1755"/>
                    <a:pt x="12792" y="2182"/>
                  </a:cubicBezTo>
                  <a:cubicBezTo>
                    <a:pt x="12336" y="2462"/>
                    <a:pt x="12327" y="2932"/>
                    <a:pt x="12241" y="3444"/>
                  </a:cubicBezTo>
                  <a:cubicBezTo>
                    <a:pt x="12084" y="4371"/>
                    <a:pt x="12018" y="5310"/>
                    <a:pt x="12026" y="6249"/>
                  </a:cubicBezTo>
                  <a:cubicBezTo>
                    <a:pt x="11941" y="6231"/>
                    <a:pt x="11856" y="6217"/>
                    <a:pt x="11770" y="6203"/>
                  </a:cubicBezTo>
                  <a:cubicBezTo>
                    <a:pt x="11764" y="6202"/>
                    <a:pt x="11757" y="6202"/>
                    <a:pt x="11751" y="6202"/>
                  </a:cubicBezTo>
                  <a:cubicBezTo>
                    <a:pt x="11717" y="6202"/>
                    <a:pt x="11684" y="6214"/>
                    <a:pt x="11659" y="6236"/>
                  </a:cubicBezTo>
                  <a:cubicBezTo>
                    <a:pt x="11338" y="6320"/>
                    <a:pt x="11073" y="6753"/>
                    <a:pt x="11065" y="7076"/>
                  </a:cubicBezTo>
                  <a:cubicBezTo>
                    <a:pt x="11055" y="7109"/>
                    <a:pt x="11057" y="7147"/>
                    <a:pt x="11073" y="7179"/>
                  </a:cubicBezTo>
                  <a:cubicBezTo>
                    <a:pt x="11071" y="7193"/>
                    <a:pt x="11073" y="7208"/>
                    <a:pt x="11078" y="7221"/>
                  </a:cubicBezTo>
                  <a:cubicBezTo>
                    <a:pt x="11185" y="7535"/>
                    <a:pt x="11369" y="7848"/>
                    <a:pt x="11632" y="8056"/>
                  </a:cubicBezTo>
                  <a:cubicBezTo>
                    <a:pt x="11642" y="8063"/>
                    <a:pt x="11653" y="8068"/>
                    <a:pt x="11664" y="8072"/>
                  </a:cubicBezTo>
                  <a:cubicBezTo>
                    <a:pt x="11646" y="8131"/>
                    <a:pt x="11625" y="8190"/>
                    <a:pt x="11604" y="8249"/>
                  </a:cubicBezTo>
                  <a:cubicBezTo>
                    <a:pt x="11495" y="8279"/>
                    <a:pt x="11386" y="8323"/>
                    <a:pt x="11281" y="8360"/>
                  </a:cubicBezTo>
                  <a:cubicBezTo>
                    <a:pt x="11254" y="8369"/>
                    <a:pt x="11230" y="8389"/>
                    <a:pt x="11214" y="8415"/>
                  </a:cubicBezTo>
                  <a:cubicBezTo>
                    <a:pt x="10954" y="8554"/>
                    <a:pt x="10667" y="8757"/>
                    <a:pt x="10475" y="8983"/>
                  </a:cubicBezTo>
                  <a:cubicBezTo>
                    <a:pt x="10398" y="9034"/>
                    <a:pt x="10363" y="9156"/>
                    <a:pt x="10460" y="9214"/>
                  </a:cubicBezTo>
                  <a:cubicBezTo>
                    <a:pt x="10646" y="9324"/>
                    <a:pt x="10836" y="9432"/>
                    <a:pt x="11029" y="9538"/>
                  </a:cubicBezTo>
                  <a:cubicBezTo>
                    <a:pt x="10704" y="9960"/>
                    <a:pt x="10466" y="10456"/>
                    <a:pt x="10249" y="10941"/>
                  </a:cubicBezTo>
                  <a:cubicBezTo>
                    <a:pt x="10241" y="10959"/>
                    <a:pt x="10236" y="10979"/>
                    <a:pt x="10235" y="10999"/>
                  </a:cubicBezTo>
                  <a:cubicBezTo>
                    <a:pt x="10162" y="11125"/>
                    <a:pt x="10081" y="11254"/>
                    <a:pt x="10036" y="11390"/>
                  </a:cubicBezTo>
                  <a:cubicBezTo>
                    <a:pt x="10029" y="11410"/>
                    <a:pt x="10028" y="11431"/>
                    <a:pt x="10031" y="11453"/>
                  </a:cubicBezTo>
                  <a:cubicBezTo>
                    <a:pt x="10005" y="11514"/>
                    <a:pt x="10019" y="11595"/>
                    <a:pt x="10083" y="11628"/>
                  </a:cubicBezTo>
                  <a:cubicBezTo>
                    <a:pt x="9763" y="12051"/>
                    <a:pt x="9484" y="12508"/>
                    <a:pt x="9190" y="12949"/>
                  </a:cubicBezTo>
                  <a:cubicBezTo>
                    <a:pt x="9172" y="12949"/>
                    <a:pt x="9155" y="12948"/>
                    <a:pt x="9137" y="12948"/>
                  </a:cubicBezTo>
                  <a:cubicBezTo>
                    <a:pt x="9129" y="12948"/>
                    <a:pt x="9120" y="12948"/>
                    <a:pt x="9111" y="12949"/>
                  </a:cubicBezTo>
                  <a:cubicBezTo>
                    <a:pt x="9043" y="12951"/>
                    <a:pt x="8999" y="12998"/>
                    <a:pt x="8982" y="13051"/>
                  </a:cubicBezTo>
                  <a:cubicBezTo>
                    <a:pt x="8980" y="13055"/>
                    <a:pt x="8978" y="13057"/>
                    <a:pt x="8975" y="13060"/>
                  </a:cubicBezTo>
                  <a:cubicBezTo>
                    <a:pt x="8881" y="13271"/>
                    <a:pt x="8753" y="13450"/>
                    <a:pt x="8620" y="13637"/>
                  </a:cubicBezTo>
                  <a:cubicBezTo>
                    <a:pt x="8558" y="13722"/>
                    <a:pt x="8629" y="13806"/>
                    <a:pt x="8709" y="13814"/>
                  </a:cubicBezTo>
                  <a:cubicBezTo>
                    <a:pt x="8478" y="14584"/>
                    <a:pt x="7801" y="15042"/>
                    <a:pt x="7372" y="15687"/>
                  </a:cubicBezTo>
                  <a:lnTo>
                    <a:pt x="7356" y="15697"/>
                  </a:lnTo>
                  <a:cubicBezTo>
                    <a:pt x="7352" y="15696"/>
                    <a:pt x="7347" y="15696"/>
                    <a:pt x="7342" y="15696"/>
                  </a:cubicBezTo>
                  <a:cubicBezTo>
                    <a:pt x="7287" y="15696"/>
                    <a:pt x="7238" y="15733"/>
                    <a:pt x="7224" y="15789"/>
                  </a:cubicBezTo>
                  <a:lnTo>
                    <a:pt x="7224" y="15790"/>
                  </a:lnTo>
                  <a:cubicBezTo>
                    <a:pt x="7200" y="15820"/>
                    <a:pt x="7189" y="15857"/>
                    <a:pt x="7192" y="15894"/>
                  </a:cubicBezTo>
                  <a:cubicBezTo>
                    <a:pt x="7170" y="15963"/>
                    <a:pt x="7145" y="16031"/>
                    <a:pt x="7114" y="16097"/>
                  </a:cubicBezTo>
                  <a:cubicBezTo>
                    <a:pt x="7068" y="16193"/>
                    <a:pt x="7002" y="16277"/>
                    <a:pt x="6956" y="16372"/>
                  </a:cubicBezTo>
                  <a:cubicBezTo>
                    <a:pt x="6934" y="16433"/>
                    <a:pt x="6935" y="16499"/>
                    <a:pt x="6956" y="16561"/>
                  </a:cubicBezTo>
                  <a:cubicBezTo>
                    <a:pt x="6785" y="16788"/>
                    <a:pt x="6614" y="17009"/>
                    <a:pt x="6411" y="17210"/>
                  </a:cubicBezTo>
                  <a:cubicBezTo>
                    <a:pt x="6207" y="17410"/>
                    <a:pt x="5973" y="17569"/>
                    <a:pt x="5752" y="17748"/>
                  </a:cubicBezTo>
                  <a:cubicBezTo>
                    <a:pt x="5742" y="17745"/>
                    <a:pt x="5732" y="17744"/>
                    <a:pt x="5722" y="17744"/>
                  </a:cubicBezTo>
                  <a:cubicBezTo>
                    <a:pt x="5668" y="17744"/>
                    <a:pt x="5619" y="17779"/>
                    <a:pt x="5603" y="17833"/>
                  </a:cubicBezTo>
                  <a:cubicBezTo>
                    <a:pt x="5489" y="18171"/>
                    <a:pt x="5378" y="18506"/>
                    <a:pt x="5238" y="18833"/>
                  </a:cubicBezTo>
                  <a:cubicBezTo>
                    <a:pt x="5227" y="18856"/>
                    <a:pt x="5225" y="18881"/>
                    <a:pt x="5231" y="18906"/>
                  </a:cubicBezTo>
                  <a:cubicBezTo>
                    <a:pt x="5050" y="19082"/>
                    <a:pt x="4873" y="19262"/>
                    <a:pt x="4697" y="19443"/>
                  </a:cubicBezTo>
                  <a:cubicBezTo>
                    <a:pt x="4543" y="19602"/>
                    <a:pt x="4360" y="19765"/>
                    <a:pt x="4241" y="19957"/>
                  </a:cubicBezTo>
                  <a:cubicBezTo>
                    <a:pt x="4206" y="19987"/>
                    <a:pt x="4184" y="20031"/>
                    <a:pt x="4180" y="20077"/>
                  </a:cubicBezTo>
                  <a:cubicBezTo>
                    <a:pt x="4180" y="20080"/>
                    <a:pt x="4178" y="20082"/>
                    <a:pt x="4178" y="20084"/>
                  </a:cubicBezTo>
                  <a:cubicBezTo>
                    <a:pt x="3957" y="20291"/>
                    <a:pt x="3774" y="20547"/>
                    <a:pt x="3616" y="20798"/>
                  </a:cubicBezTo>
                  <a:cubicBezTo>
                    <a:pt x="3588" y="20845"/>
                    <a:pt x="3589" y="20886"/>
                    <a:pt x="3604" y="20919"/>
                  </a:cubicBezTo>
                  <a:cubicBezTo>
                    <a:pt x="2604" y="22221"/>
                    <a:pt x="1524" y="23497"/>
                    <a:pt x="883" y="25016"/>
                  </a:cubicBezTo>
                  <a:cubicBezTo>
                    <a:pt x="863" y="25037"/>
                    <a:pt x="849" y="25065"/>
                    <a:pt x="843" y="25094"/>
                  </a:cubicBezTo>
                  <a:cubicBezTo>
                    <a:pt x="843" y="25101"/>
                    <a:pt x="842" y="25107"/>
                    <a:pt x="842" y="25114"/>
                  </a:cubicBezTo>
                  <a:cubicBezTo>
                    <a:pt x="820" y="25166"/>
                    <a:pt x="801" y="25219"/>
                    <a:pt x="780" y="25272"/>
                  </a:cubicBezTo>
                  <a:cubicBezTo>
                    <a:pt x="762" y="25289"/>
                    <a:pt x="749" y="25312"/>
                    <a:pt x="742" y="25337"/>
                  </a:cubicBezTo>
                  <a:cubicBezTo>
                    <a:pt x="336" y="26990"/>
                    <a:pt x="1" y="29025"/>
                    <a:pt x="1357" y="30354"/>
                  </a:cubicBezTo>
                  <a:cubicBezTo>
                    <a:pt x="2282" y="31262"/>
                    <a:pt x="3681" y="31534"/>
                    <a:pt x="5003" y="31534"/>
                  </a:cubicBezTo>
                  <a:cubicBezTo>
                    <a:pt x="5445" y="31534"/>
                    <a:pt x="5879" y="31503"/>
                    <a:pt x="6283" y="31456"/>
                  </a:cubicBezTo>
                  <a:cubicBezTo>
                    <a:pt x="8104" y="31241"/>
                    <a:pt x="9868" y="30614"/>
                    <a:pt x="11500" y="29796"/>
                  </a:cubicBezTo>
                  <a:cubicBezTo>
                    <a:pt x="12685" y="29202"/>
                    <a:pt x="14019" y="28475"/>
                    <a:pt x="14881" y="27431"/>
                  </a:cubicBezTo>
                  <a:cubicBezTo>
                    <a:pt x="14906" y="27425"/>
                    <a:pt x="14929" y="27413"/>
                    <a:pt x="14946" y="27393"/>
                  </a:cubicBezTo>
                  <a:cubicBezTo>
                    <a:pt x="16227" y="25901"/>
                    <a:pt x="16763" y="24205"/>
                    <a:pt x="17138" y="22308"/>
                  </a:cubicBezTo>
                  <a:cubicBezTo>
                    <a:pt x="17393" y="21014"/>
                    <a:pt x="17757" y="20040"/>
                    <a:pt x="18792" y="19172"/>
                  </a:cubicBezTo>
                  <a:cubicBezTo>
                    <a:pt x="19746" y="18372"/>
                    <a:pt x="20756" y="17652"/>
                    <a:pt x="21796" y="16969"/>
                  </a:cubicBezTo>
                  <a:cubicBezTo>
                    <a:pt x="21861" y="17079"/>
                    <a:pt x="21931" y="17186"/>
                    <a:pt x="22007" y="17288"/>
                  </a:cubicBezTo>
                  <a:cubicBezTo>
                    <a:pt x="22692" y="18213"/>
                    <a:pt x="23658" y="18890"/>
                    <a:pt x="23996" y="20042"/>
                  </a:cubicBezTo>
                  <a:cubicBezTo>
                    <a:pt x="24005" y="20077"/>
                    <a:pt x="24030" y="20107"/>
                    <a:pt x="24064" y="20122"/>
                  </a:cubicBezTo>
                  <a:cubicBezTo>
                    <a:pt x="24122" y="20297"/>
                    <a:pt x="24182" y="20471"/>
                    <a:pt x="24242" y="20645"/>
                  </a:cubicBezTo>
                  <a:cubicBezTo>
                    <a:pt x="24257" y="20695"/>
                    <a:pt x="24304" y="20729"/>
                    <a:pt x="24356" y="20729"/>
                  </a:cubicBezTo>
                  <a:cubicBezTo>
                    <a:pt x="24357" y="20729"/>
                    <a:pt x="24359" y="20729"/>
                    <a:pt x="24361" y="20728"/>
                  </a:cubicBezTo>
                  <a:cubicBezTo>
                    <a:pt x="24374" y="20741"/>
                    <a:pt x="24390" y="20750"/>
                    <a:pt x="24409" y="20754"/>
                  </a:cubicBezTo>
                  <a:cubicBezTo>
                    <a:pt x="24423" y="20756"/>
                    <a:pt x="24437" y="20758"/>
                    <a:pt x="24450" y="20758"/>
                  </a:cubicBezTo>
                  <a:cubicBezTo>
                    <a:pt x="24531" y="20758"/>
                    <a:pt x="24594" y="20710"/>
                    <a:pt x="24672" y="20697"/>
                  </a:cubicBezTo>
                  <a:cubicBezTo>
                    <a:pt x="24677" y="20697"/>
                    <a:pt x="24683" y="20698"/>
                    <a:pt x="24688" y="20698"/>
                  </a:cubicBezTo>
                  <a:cubicBezTo>
                    <a:pt x="24766" y="20698"/>
                    <a:pt x="24859" y="20623"/>
                    <a:pt x="24851" y="20526"/>
                  </a:cubicBezTo>
                  <a:cubicBezTo>
                    <a:pt x="24834" y="20324"/>
                    <a:pt x="24788" y="20063"/>
                    <a:pt x="24683" y="19877"/>
                  </a:cubicBezTo>
                  <a:cubicBezTo>
                    <a:pt x="24704" y="19865"/>
                    <a:pt x="24727" y="19856"/>
                    <a:pt x="24748" y="19844"/>
                  </a:cubicBezTo>
                  <a:cubicBezTo>
                    <a:pt x="24819" y="19803"/>
                    <a:pt x="24819" y="19701"/>
                    <a:pt x="24773" y="19654"/>
                  </a:cubicBezTo>
                  <a:cubicBezTo>
                    <a:pt x="24775" y="19646"/>
                    <a:pt x="24776" y="19640"/>
                    <a:pt x="24776" y="19633"/>
                  </a:cubicBezTo>
                  <a:cubicBezTo>
                    <a:pt x="24675" y="18496"/>
                    <a:pt x="23871" y="17937"/>
                    <a:pt x="23138" y="17157"/>
                  </a:cubicBezTo>
                  <a:cubicBezTo>
                    <a:pt x="22946" y="16953"/>
                    <a:pt x="22777" y="16729"/>
                    <a:pt x="22632" y="16488"/>
                  </a:cubicBezTo>
                  <a:cubicBezTo>
                    <a:pt x="24300" y="15547"/>
                    <a:pt x="25374" y="13991"/>
                    <a:pt x="24894" y="12030"/>
                  </a:cubicBezTo>
                  <a:cubicBezTo>
                    <a:pt x="24916" y="12008"/>
                    <a:pt x="24930" y="11978"/>
                    <a:pt x="24933" y="11947"/>
                  </a:cubicBezTo>
                  <a:cubicBezTo>
                    <a:pt x="25012" y="11097"/>
                    <a:pt x="24981" y="10266"/>
                    <a:pt x="24773" y="9434"/>
                  </a:cubicBezTo>
                  <a:cubicBezTo>
                    <a:pt x="24520" y="8422"/>
                    <a:pt x="23977" y="7633"/>
                    <a:pt x="24045" y="6546"/>
                  </a:cubicBezTo>
                  <a:cubicBezTo>
                    <a:pt x="24144" y="4922"/>
                    <a:pt x="24657" y="3352"/>
                    <a:pt x="24730" y="1723"/>
                  </a:cubicBezTo>
                  <a:cubicBezTo>
                    <a:pt x="24730" y="1717"/>
                    <a:pt x="24729" y="1712"/>
                    <a:pt x="24728" y="1706"/>
                  </a:cubicBezTo>
                  <a:cubicBezTo>
                    <a:pt x="24763" y="1281"/>
                    <a:pt x="24437" y="826"/>
                    <a:pt x="23947" y="561"/>
                  </a:cubicBezTo>
                  <a:cubicBezTo>
                    <a:pt x="23215" y="165"/>
                    <a:pt x="22465" y="0"/>
                    <a:pt x="21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5" name="Picture 2" descr="Free Clothing Clip Art Pictures - Clipartix">
            <a:extLst>
              <a:ext uri="{FF2B5EF4-FFF2-40B4-BE49-F238E27FC236}">
                <a16:creationId xmlns:a16="http://schemas.microsoft.com/office/drawing/2014/main" id="{74E61192-FFC4-47C5-BB19-EB9EAC5E6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447" y="4090481"/>
            <a:ext cx="1204445" cy="128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Free IPad Cliparts, Download Free Clip Art, Free Clip Art on ...">
            <a:extLst>
              <a:ext uri="{FF2B5EF4-FFF2-40B4-BE49-F238E27FC236}">
                <a16:creationId xmlns:a16="http://schemas.microsoft.com/office/drawing/2014/main" id="{52ED6232-205A-4F63-B822-35266E888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53" y="4317555"/>
            <a:ext cx="1052021" cy="105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Ice Cream Clipart Images, Stock Photos &amp; Vectors | Shutterstock">
            <a:extLst>
              <a:ext uri="{FF2B5EF4-FFF2-40B4-BE49-F238E27FC236}">
                <a16:creationId xmlns:a16="http://schemas.microsoft.com/office/drawing/2014/main" id="{9C446361-C72B-48EE-A6F2-0AA305A95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 bwMode="auto">
          <a:xfrm>
            <a:off x="6864470" y="4041534"/>
            <a:ext cx="1187831" cy="117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Chocolate Clipart Images">
            <a:extLst>
              <a:ext uri="{FF2B5EF4-FFF2-40B4-BE49-F238E27FC236}">
                <a16:creationId xmlns:a16="http://schemas.microsoft.com/office/drawing/2014/main" id="{247FEC50-C39F-4AFD-BDD4-DD0C9A5D6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648" y="4249693"/>
            <a:ext cx="1263170" cy="86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E3BEB26-F3BE-4484-9CAA-A7579FFC60B1}"/>
              </a:ext>
            </a:extLst>
          </p:cNvPr>
          <p:cNvSpPr/>
          <p:nvPr/>
        </p:nvSpPr>
        <p:spPr>
          <a:xfrm>
            <a:off x="8251139" y="6075289"/>
            <a:ext cx="2037224" cy="55617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p3d>
              <a:bevelT w="44450"/>
            </a:sp3d>
          </a:bodyPr>
          <a:lstStyle/>
          <a:p>
            <a:pPr algn="ctr"/>
            <a:r>
              <a:rPr lang="ar-K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ابدأ اللعبة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D304869-BDF5-4224-9B3C-528FD3E24677}"/>
              </a:ext>
            </a:extLst>
          </p:cNvPr>
          <p:cNvSpPr/>
          <p:nvPr/>
        </p:nvSpPr>
        <p:spPr>
          <a:xfrm>
            <a:off x="5353193" y="6054553"/>
            <a:ext cx="2037224" cy="55617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p3d>
              <a:bevelT w="44450"/>
            </a:sp3d>
          </a:bodyPr>
          <a:lstStyle/>
          <a:p>
            <a:pPr algn="ctr"/>
            <a:r>
              <a:rPr lang="ar-K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خروج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3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11111E-6 L -4.16667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80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4C77E3C0-6ED1-4BF0-A948-0B01626C7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AE2E4DEB-D2FD-4F12-8E7D-40FF7C645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EE8B796-C634-4EDC-9B67-CFFEC1DFCF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407"/>
          <a:stretch/>
        </p:blipFill>
        <p:spPr>
          <a:xfrm>
            <a:off x="2735695" y="-1046402"/>
            <a:ext cx="6848475" cy="5045586"/>
          </a:xfrm>
          <a:prstGeom prst="rect">
            <a:avLst/>
          </a:prstGeom>
        </p:spPr>
      </p:pic>
      <p:sp>
        <p:nvSpPr>
          <p:cNvPr id="36" name="Pentagon 35"/>
          <p:cNvSpPr/>
          <p:nvPr/>
        </p:nvSpPr>
        <p:spPr>
          <a:xfrm flipH="1">
            <a:off x="4043876" y="4642881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ar-KW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Pentagon 36"/>
          <p:cNvSpPr/>
          <p:nvPr/>
        </p:nvSpPr>
        <p:spPr>
          <a:xfrm>
            <a:off x="6569934" y="4642881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ar-KW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Pentagon 33"/>
          <p:cNvSpPr/>
          <p:nvPr/>
        </p:nvSpPr>
        <p:spPr>
          <a:xfrm flipH="1">
            <a:off x="4043876" y="4642881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ar-KW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569934" y="4642881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ar-KW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Pentagon 23"/>
          <p:cNvSpPr/>
          <p:nvPr/>
        </p:nvSpPr>
        <p:spPr>
          <a:xfrm flipH="1">
            <a:off x="4043876" y="4642881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ar-KW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6569934" y="4642881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ar-KW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Pentagon 55"/>
          <p:cNvSpPr/>
          <p:nvPr/>
        </p:nvSpPr>
        <p:spPr>
          <a:xfrm flipH="1">
            <a:off x="4043876" y="4642881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Pentagon 56"/>
          <p:cNvSpPr/>
          <p:nvPr/>
        </p:nvSpPr>
        <p:spPr>
          <a:xfrm>
            <a:off x="6569934" y="4642881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Pentagon 49"/>
          <p:cNvSpPr/>
          <p:nvPr/>
        </p:nvSpPr>
        <p:spPr>
          <a:xfrm flipH="1">
            <a:off x="4043876" y="4642881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Pentagon 50"/>
          <p:cNvSpPr/>
          <p:nvPr/>
        </p:nvSpPr>
        <p:spPr>
          <a:xfrm>
            <a:off x="6569934" y="4642881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Pentagon 47"/>
          <p:cNvSpPr/>
          <p:nvPr/>
        </p:nvSpPr>
        <p:spPr>
          <a:xfrm flipH="1">
            <a:off x="4043875" y="4651268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Pentagon 48"/>
          <p:cNvSpPr/>
          <p:nvPr/>
        </p:nvSpPr>
        <p:spPr>
          <a:xfrm>
            <a:off x="6569934" y="4642879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ar-KW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lang="vi-VN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Pentagon 45"/>
          <p:cNvSpPr/>
          <p:nvPr/>
        </p:nvSpPr>
        <p:spPr>
          <a:xfrm flipH="1">
            <a:off x="4040921" y="4642880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Pentagon 46"/>
          <p:cNvSpPr/>
          <p:nvPr/>
        </p:nvSpPr>
        <p:spPr>
          <a:xfrm>
            <a:off x="6563478" y="4642877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ar-KW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lang="vi-VN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Pentagon 43"/>
          <p:cNvSpPr/>
          <p:nvPr/>
        </p:nvSpPr>
        <p:spPr>
          <a:xfrm flipH="1">
            <a:off x="4040921" y="4642879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Pentagon 44"/>
          <p:cNvSpPr/>
          <p:nvPr/>
        </p:nvSpPr>
        <p:spPr>
          <a:xfrm>
            <a:off x="6569933" y="4642873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ar-KW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lang="vi-VN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Pentagon 41"/>
          <p:cNvSpPr/>
          <p:nvPr/>
        </p:nvSpPr>
        <p:spPr>
          <a:xfrm flipH="1">
            <a:off x="4040921" y="4642879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Pentagon 42"/>
          <p:cNvSpPr/>
          <p:nvPr/>
        </p:nvSpPr>
        <p:spPr>
          <a:xfrm>
            <a:off x="6563478" y="4642873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r>
              <a:rPr lang="ar-KW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lang="vi-VN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Pentagon 39"/>
          <p:cNvSpPr/>
          <p:nvPr/>
        </p:nvSpPr>
        <p:spPr>
          <a:xfrm flipH="1">
            <a:off x="4040921" y="4651266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Pentagon 40"/>
          <p:cNvSpPr/>
          <p:nvPr/>
        </p:nvSpPr>
        <p:spPr>
          <a:xfrm>
            <a:off x="6569932" y="4651266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ar-KW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lang="vi-VN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Pentagon 37"/>
          <p:cNvSpPr/>
          <p:nvPr/>
        </p:nvSpPr>
        <p:spPr>
          <a:xfrm flipH="1">
            <a:off x="4040921" y="4646450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Pentagon 38"/>
          <p:cNvSpPr/>
          <p:nvPr/>
        </p:nvSpPr>
        <p:spPr>
          <a:xfrm>
            <a:off x="6563478" y="4651258"/>
            <a:ext cx="1474839" cy="586117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ar-KW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التقط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6530" y="1710019"/>
            <a:ext cx="664724" cy="8442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5895" y="3000098"/>
            <a:ext cx="646943" cy="6469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4215" y="552617"/>
            <a:ext cx="972705" cy="728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52818" y="2988341"/>
            <a:ext cx="693201" cy="687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1615" y="1747358"/>
            <a:ext cx="1249730" cy="707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22074" y="3059080"/>
            <a:ext cx="766529" cy="5261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9195" y="785144"/>
            <a:ext cx="417770" cy="428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15334" flipH="1">
            <a:off x="5105007" y="1865540"/>
            <a:ext cx="624449" cy="725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84164">
            <a:off x="5020650" y="608188"/>
            <a:ext cx="814678" cy="6836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725356" y="663035"/>
            <a:ext cx="483519" cy="618171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101600" y="6134100"/>
            <a:ext cx="609600" cy="609600"/>
          </a:xfrm>
          <a:prstGeom prst="star4">
            <a:avLst>
              <a:gd name="adj" fmla="val 2291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4-Point Star 57"/>
          <p:cNvSpPr/>
          <p:nvPr/>
        </p:nvSpPr>
        <p:spPr>
          <a:xfrm>
            <a:off x="11435806" y="6134100"/>
            <a:ext cx="609600" cy="609600"/>
          </a:xfrm>
          <a:prstGeom prst="star4">
            <a:avLst>
              <a:gd name="adj" fmla="val 2291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4" name="Picture 8">
            <a:extLst>
              <a:ext uri="{FF2B5EF4-FFF2-40B4-BE49-F238E27FC236}">
                <a16:creationId xmlns:a16="http://schemas.microsoft.com/office/drawing/2014/main" id="{EAEAD4E5-41EB-4DC9-94FC-9E1DF917B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48871" y="3293889"/>
            <a:ext cx="3205976" cy="320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Oval 73">
            <a:hlinkClick r:id="rId16" action="ppaction://hlinksldjump"/>
            <a:extLst>
              <a:ext uri="{FF2B5EF4-FFF2-40B4-BE49-F238E27FC236}">
                <a16:creationId xmlns:a16="http://schemas.microsoft.com/office/drawing/2014/main" id="{9CF9F0FE-A2AD-4098-ACA8-678388BF35A0}"/>
              </a:ext>
            </a:extLst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Oval 74">
            <a:hlinkClick r:id="rId17" action="ppaction://hlinksldjump"/>
            <a:extLst>
              <a:ext uri="{FF2B5EF4-FFF2-40B4-BE49-F238E27FC236}">
                <a16:creationId xmlns:a16="http://schemas.microsoft.com/office/drawing/2014/main" id="{A3A7A728-7387-4D0F-8C9E-D0EEE1C4417D}"/>
              </a:ext>
            </a:extLst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75">
            <a:hlinkClick r:id="rId18" action="ppaction://hlinksldjump"/>
            <a:extLst>
              <a:ext uri="{FF2B5EF4-FFF2-40B4-BE49-F238E27FC236}">
                <a16:creationId xmlns:a16="http://schemas.microsoft.com/office/drawing/2014/main" id="{AA3599FA-BF79-47CF-886B-C1D771C462E4}"/>
              </a:ext>
            </a:extLst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76">
            <a:hlinkClick r:id="rId19" action="ppaction://hlinksldjump"/>
            <a:extLst>
              <a:ext uri="{FF2B5EF4-FFF2-40B4-BE49-F238E27FC236}">
                <a16:creationId xmlns:a16="http://schemas.microsoft.com/office/drawing/2014/main" id="{F4DD593B-B0C2-4260-A04A-16181D40638A}"/>
              </a:ext>
            </a:extLst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77">
            <a:hlinkClick r:id="rId20" action="ppaction://hlinksldjump"/>
            <a:extLst>
              <a:ext uri="{FF2B5EF4-FFF2-40B4-BE49-F238E27FC236}">
                <a16:creationId xmlns:a16="http://schemas.microsoft.com/office/drawing/2014/main" id="{32A74423-6457-4DA4-B542-43484568B040}"/>
              </a:ext>
            </a:extLst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Oval 41">
            <a:hlinkClick r:id="rId21" action="ppaction://hlinksldjump"/>
            <a:extLst>
              <a:ext uri="{FF2B5EF4-FFF2-40B4-BE49-F238E27FC236}">
                <a16:creationId xmlns:a16="http://schemas.microsoft.com/office/drawing/2014/main" id="{5FD0E545-A0CD-40B1-9CE9-794FC09650DB}"/>
              </a:ext>
            </a:extLst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Oval 65">
            <a:hlinkClick r:id="rId22" action="ppaction://hlinksldjump"/>
            <a:extLst>
              <a:ext uri="{FF2B5EF4-FFF2-40B4-BE49-F238E27FC236}">
                <a16:creationId xmlns:a16="http://schemas.microsoft.com/office/drawing/2014/main" id="{ED48888B-CEBC-4CE4-99E9-86E4677A6FF9}"/>
              </a:ext>
            </a:extLst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Oval 66">
            <a:hlinkClick r:id="rId23" action="ppaction://hlinksldjump"/>
            <a:extLst>
              <a:ext uri="{FF2B5EF4-FFF2-40B4-BE49-F238E27FC236}">
                <a16:creationId xmlns:a16="http://schemas.microsoft.com/office/drawing/2014/main" id="{822A07CA-E584-4861-8672-E7923B14B901}"/>
              </a:ext>
            </a:extLst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Oval 67">
            <a:hlinkClick r:id="rId24" action="ppaction://hlinksldjump"/>
            <a:extLst>
              <a:ext uri="{FF2B5EF4-FFF2-40B4-BE49-F238E27FC236}">
                <a16:creationId xmlns:a16="http://schemas.microsoft.com/office/drawing/2014/main" id="{5D065533-48EC-4AF5-BE83-891261A68A0E}"/>
              </a:ext>
            </a:extLst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68">
            <a:hlinkClick r:id="rId25" action="ppaction://hlinksldjump"/>
            <a:extLst>
              <a:ext uri="{FF2B5EF4-FFF2-40B4-BE49-F238E27FC236}">
                <a16:creationId xmlns:a16="http://schemas.microsoft.com/office/drawing/2014/main" id="{045CE83C-CDA1-436D-B9A1-ADA2E25E10B5}"/>
              </a:ext>
            </a:extLst>
          </p:cNvPr>
          <p:cNvSpPr/>
          <p:nvPr/>
        </p:nvSpPr>
        <p:spPr>
          <a:xfrm>
            <a:off x="153560" y="3868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1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957" y="3616765"/>
            <a:ext cx="2642007" cy="264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4954 L 0.00105 0.04954 C 0.00183 0.08172 0.003 0.11413 0.00352 0.14653 C 0.00391 0.17223 0.00417 0.19792 0.00482 0.22338 C 0.00495 0.23241 0.00573 0.24144 0.00612 0.25047 C 0.00704 0.27732 0.00691 0.29121 0.0086 0.31621 C 0.00886 0.32061 0.00964 0.325 0.0099 0.32963 C 0.01146 0.35348 0.01107 0.35903 0.01237 0.3838 C 0.01277 0.38913 0.01329 0.39445 0.01368 0.39977 C 0.0142 0.40649 0.01459 0.4132 0.01498 0.42014 C 0.01537 0.43519 0.01563 0.45024 0.01628 0.46528 C 0.0168 0.47871 0.01758 0.50625 0.02006 0.52408 C 0.02032 0.52639 0.02084 0.52848 0.02136 0.53079 C 0.02175 0.54653 0.02019 0.56297 0.02253 0.57825 C 0.02344 0.58357 0.02722 0.58588 0.03021 0.58727 L 0.04037 0.5919 C 0.04232 0.59422 0.04545 0.59862 0.04805 0.59862 C 0.04935 0.59862 0.05053 0.597 0.05183 0.5963 C 0.06055 0.58588 0.0543 0.59121 0.07344 0.5963 C 0.08295 0.59885 0.0836 0.60024 0.09506 0.60093 C 0.11628 0.60209 0.13737 0.60232 0.1586 0.60301 C 0.16915 0.59931 0.16277 0.60093 0.17774 0.60093 " pathEditMode="relative" ptsTypes="AAAAAAAAAAAAAAAAAAAA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0.00013 0.00717 0.00026 0.01504 0.00091 0.02268 C 0.00196 0.03287 0.00365 0.04282 0.00482 0.05324 C 0.0056 0.06088 0.00651 0.06851 0.00729 0.07615 C 0.00912 0.0949 0.01237 0.13217 0.01237 0.1324 C 0.01276 0.14143 0.01328 0.15092 0.01367 0.16018 C 0.0142 0.17199 0.0142 0.18426 0.01498 0.19583 C 0.0155 0.20648 0.01641 0.21643 0.01745 0.22638 C 0.01888 0.24259 0.02253 0.26805 0.0237 0.28518 C 0.02839 0.3537 0.02344 0.30902 0.02865 0.35138 C 0.0306 0.38657 0.02943 0.36713 0.03242 0.40995 C 0.03399 0.43078 0.03281 0.42222 0.03503 0.43564 C 0.03815 0.47569 0.03373 0.42592 0.03867 0.4662 C 0.03906 0.46967 0.03933 0.47314 0.03998 0.47638 C 0.04063 0.48009 0.0418 0.48333 0.04245 0.48634 C 0.04401 0.49375 0.04323 0.49606 0.04636 0.50208 C 0.0474 0.50393 0.0487 0.50601 0.05013 0.50694 C 0.05404 0.51064 0.05834 0.5125 0.06263 0.51481 C 0.0638 0.5162 0.06485 0.51967 0.06641 0.51967 C 0.07396 0.5206 0.08138 0.51736 0.08906 0.51736 C 0.09948 0.51736 0.1099 0.51898 0.12045 0.51967 C 0.12214 0.52083 0.12383 0.52152 0.12552 0.52222 C 0.12748 0.52338 0.12956 0.52361 0.13164 0.525 C 0.13412 0.52615 0.13659 0.52916 0.1392 0.52986 C 0.14505 0.53194 0.15104 0.53194 0.15677 0.53263 C 0.17201 0.53773 0.1569 0.5331 0.1806 0.53773 C 0.18399 0.53819 0.18737 0.53935 0.19063 0.54004 C 0.19323 0.54189 0.19571 0.54398 0.19831 0.54537 C 0.20117 0.54652 0.20404 0.54699 0.20703 0.54791 C 0.22617 0.55347 0.20456 0.54953 0.24349 0.55277 C 0.24479 0.55347 0.2461 0.55509 0.24727 0.55555 C 0.253 0.55856 0.25638 0.5581 0.26237 0.56319 C 0.2655 0.56597 0.26797 0.5706 0.2711 0.57338 C 0.27513 0.57685 0.27943 0.5787 0.28373 0.58125 C 0.29297 0.58611 0.29492 0.58611 0.30365 0.58865 C 0.30612 0.59027 0.3086 0.59259 0.3112 0.59351 C 0.3142 0.59513 0.31719 0.5949 0.32018 0.59629 C 0.3224 0.59722 0.33373 0.60439 0.33646 0.60625 C 0.3392 0.60879 0.34753 0.61759 0.35026 0.62199 C 0.3517 0.62384 0.35248 0.62777 0.35391 0.62939 C 0.35586 0.63148 0.35821 0.63125 0.36029 0.63194 C 0.37031 0.64722 0.35951 0.63333 0.37539 0.64213 C 0.37696 0.64282 0.3793 0.64722 0.3793 0.64791 " pathEditMode="relative" rAng="0" ptsTypes="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3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2.29167E-6 0.00023 C 0.00091 0.17338 -0.00234 0.18496 0.00261 0.28959 C 0.00508 0.34121 0.00365 0.32408 0.00638 0.35394 C 0.00677 0.3706 0.00703 0.38727 0.00768 0.40394 C 0.00781 0.40949 0.00847 0.41482 0.00873 0.42037 C 0.00938 0.42986 0.00977 0.43935 0.01003 0.44884 C 0.01055 0.4632 0.01081 0.47755 0.01133 0.4919 C 0.01159 0.49908 0.01224 0.50625 0.01263 0.5132 C 0.01328 0.52778 0.01367 0.55417 0.01511 0.57014 C 0.01537 0.57269 0.01602 0.575 0.01641 0.57755 C 0.01953 0.59815 0.01589 0.57709 0.01888 0.59398 C 0.01927 0.60347 0.0194 0.61296 0.02005 0.62246 C 0.02031 0.625 0.02045 0.62801 0.02136 0.62963 C 0.02227 0.63148 0.02396 0.63125 0.025 0.63195 C 0.03308 0.63125 0.04102 0.63102 0.04896 0.62963 C 0.05091 0.6294 0.053 0.62732 0.05521 0.62732 C 0.07266 0.62593 0.09024 0.6257 0.10781 0.625 C 0.11576 0.62222 0.12149 0.62014 0.13021 0.62014 C 0.13399 0.62014 0.13776 0.62176 0.14154 0.62246 C 0.16875 0.6213 0.20235 0.61783 0.23034 0.62246 C 0.23268 0.62315 0.23438 0.62685 0.23659 0.62732 C 0.25248 0.6294 0.26836 0.62894 0.28425 0.62963 C 0.28581 0.63056 0.2875 0.63195 0.2892 0.63195 C 0.30508 0.63195 0.30183 0.63426 0.30938 0.62732 " pathEditMode="relative" rAng="0" ptsTypes="AAAAAAAAAAAAAAAAAAAA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01667 L 0.00508 0.01667 C 0.00533 0.04815 0.00455 0.14167 0.00755 0.19514 C 0.00782 0.19954 0.00847 0.20417 0.00885 0.20857 C 0.01211 0.24653 0.00821 0.20417 0.01133 0.23796 C 0.01185 0.25093 0.01198 0.26366 0.01263 0.27639 C 0.01277 0.27871 0.01355 0.28102 0.01393 0.2831 C 0.01446 0.28611 0.01472 0.28935 0.01524 0.29236 C 0.01537 0.29607 0.01563 0.32014 0.01902 0.32616 C 0.02019 0.32824 0.0224 0.32732 0.02409 0.32847 C 0.03659 0.33681 0.01928 0.33171 0.04193 0.33519 C 0.0474 0.33611 0.05287 0.33658 0.05847 0.3375 C 0.06224 0.33796 0.06602 0.33912 0.06993 0.33982 C 0.0754 0.34051 0.08086 0.34121 0.08646 0.3419 C 0.08855 0.34352 0.0905 0.3456 0.09271 0.34653 C 0.10665 0.35185 0.13178 0.34699 0.14102 0.34653 C 0.15717 0.33704 0.14597 0.34167 0.1754 0.34421 L 0.19454 0.35556 C 0.19805 0.35764 0.20756 0.36343 0.21107 0.36458 C 0.21771 0.36667 0.22461 0.36736 0.23139 0.36898 L 0.25808 0.37593 C 0.26107 0.37662 0.26394 0.37778 0.26693 0.37824 C 0.31016 0.38357 0.29063 0.38148 0.32553 0.38496 C 0.3237 0.38588 0.3181 0.38935 0.31654 0.38935 C 0.30847 0.38935 0.30899 0.39144 0.30899 0.38496 " pathEditMode="relative" ptsTypes="AAAAAAAAAAAAAAAAAAAAAA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2.08333E-7 0.00023 C 0.00052 0.01736 0.00091 0.03541 0.00247 0.05301 C 0.00273 0.05625 0.00339 0.05926 0.00378 0.06227 C 0.0043 0.06713 0.00495 0.07592 0.00625 0.08078 C 0.00703 0.08356 0.00794 0.08564 0.00885 0.08796 C 0.01172 0.10787 0.0082 0.08634 0.01276 0.10648 C 0.0138 0.11088 0.01276 0.11875 0.01536 0.12014 L 0.02305 0.125 C 0.02435 0.12569 0.02565 0.12662 0.02695 0.12731 L 0.03216 0.12986 L 0.13633 0.12731 C 0.14466 0.12685 0.15117 0.11828 0.15951 0.11805 C 0.19388 0.11666 0.22826 0.11643 0.2625 0.11574 C 0.26445 0.11458 0.26992 0.11088 0.27161 0.11088 C 0.27721 0.11088 0.28268 0.11273 0.28841 0.11342 C 0.2901 0.11504 0.29154 0.11782 0.29349 0.11805 C 0.37695 0.12268 0.40846 0.1206 0.48411 0.11805 C 0.49805 0.11389 0.48776 0.11643 0.50859 0.11342 C 0.52578 0.11064 0.51745 0.11088 0.528 0.11088 " pathEditMode="relative" rAng="0" ptsTypes="AAAAAAAAAAAAAAAAAAAA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3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3912 L -6.25E-7 0.03912 C 0.00039 0.08264 0.00117 0.12639 0.00117 0.17014 C 0.00117 0.40787 0.00638 0.33773 -0.0013 0.43449 C -0.00091 0.44514 -0.00078 0.45555 -6.25E-7 0.4662 C 0.00013 0.46852 0.00117 0.4706 0.00117 0.47291 C 0.00117 0.5 0.00065 0.52731 -6.25E-7 0.55439 C -0.00013 0.55648 -0.00156 0.56898 -0.0026 0.57245 C -0.00404 0.57708 -0.00521 0.58264 -0.00768 0.58588 C -0.00937 0.58819 -0.01107 0.59051 -0.01276 0.59282 C -0.01628 0.59699 -0.01849 0.59977 -0.02292 0.60185 C -0.02578 0.60301 -0.02878 0.60393 -0.03177 0.60393 C -0.05677 0.60532 -0.08177 0.60555 -0.10677 0.60625 C -0.10846 0.60694 -0.11016 0.60787 -0.11185 0.60856 C -0.11719 0.61041 -0.12604 0.6125 -0.13099 0.61296 C -0.14062 0.61412 -0.15039 0.61458 -0.16016 0.61527 C -0.16836 0.62014 -0.16588 0.61643 -0.16901 0.62222 " pathEditMode="relative" ptsTypes="AAAAAAAAAAAAAAAAA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0741 L 0.00313 0.00741 C 0.00443 0.01551 0.00612 0.02361 0.0069 0.03217 C 0.00781 0.0419 0.00794 0.05162 0.0082 0.06157 C 0.00899 0.08796 0.00846 0.1162 0.01081 0.14282 C 0.01107 0.14606 0.01159 0.14884 0.01211 0.15185 C 0.01159 0.16921 0.01185 0.1868 0.01081 0.20393 C 0.01055 0.20741 0.00886 0.20972 0.0082 0.21296 C 0.00716 0.21898 0.00677 0.22523 0.00573 0.23102 C 0.00521 0.23333 0.00469 0.23542 0.00443 0.23796 C 0.00352 0.24537 0.00313 0.2581 0.00065 0.26504 C -0.00026 0.26713 -0.00117 0.26944 -0.00195 0.27176 C -0.00286 0.27477 -0.00325 0.27824 -0.00443 0.28079 C -0.00755 0.28727 -0.0095 0.2875 -0.01341 0.28981 C -0.02435 0.30278 -0.01055 0.28727 -0.02096 0.29653 C -0.02982 0.3044 -0.01927 0.29861 -0.02995 0.30347 C -0.03164 0.30555 -0.03333 0.3081 -0.03503 0.31018 C -0.0362 0.3118 -0.03763 0.31296 -0.0388 0.31481 C -0.04023 0.31667 -0.04101 0.31991 -0.04258 0.32153 C -0.04414 0.32292 -0.04596 0.32292 -0.04766 0.32384 C -0.05117 0.32778 -0.0526 0.32986 -0.05664 0.33287 C -0.05911 0.33449 -0.06172 0.33588 -0.06419 0.33727 L -0.0681 0.33958 L -0.07187 0.3419 C -0.07318 0.34259 -0.07435 0.34375 -0.07565 0.34398 L -0.08581 0.34629 C -0.09349 0.34792 -0.10117 0.34884 -0.10872 0.35092 L -0.11758 0.35324 C -0.12591 0.36296 -0.11641 0.35324 -0.13164 0.35995 C -0.13607 0.3618 -0.13672 0.36551 -0.14049 0.36898 C -0.14167 0.37014 -0.1431 0.37037 -0.14427 0.37129 C -0.14557 0.37338 -0.14674 0.37592 -0.14818 0.37801 C -0.15 0.38079 -0.15495 0.38588 -0.15703 0.38704 C -0.15911 0.38819 -0.16133 0.38819 -0.16341 0.38935 C -0.16601 0.39051 -0.16849 0.39236 -0.17109 0.39375 C -0.17226 0.39467 -0.17357 0.3956 -0.17487 0.39606 C -0.18294 0.39884 -0.17917 0.39745 -0.18633 0.40069 C -0.18802 0.40208 -0.18958 0.4037 -0.19141 0.40509 C -0.19596 0.40879 -0.19739 0.40949 -0.20156 0.4118 C -0.2082 0.41967 -0.20273 0.41458 -0.21302 0.41875 C -0.21432 0.41921 -0.21549 0.4206 -0.2168 0.42083 C -0.22018 0.42199 -0.22357 0.42222 -0.22695 0.42315 C -0.22917 0.42384 -0.23125 0.425 -0.23333 0.42546 C -0.23672 0.42639 -0.2401 0.42708 -0.24349 0.42778 C -0.24557 0.42893 -0.24987 0.43079 -0.25117 0.43449 C -0.2526 0.43866 -0.25286 0.44352 -0.25364 0.44815 C -0.25404 0.45023 -0.25404 0.45324 -0.25495 0.45486 L -0.25742 0.45949 " pathEditMode="relative" ptsTypes="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1389 L 0.00078 0.01389 C 0.00026 0.0912 0.00104 0.16898 -0.00052 0.24629 C -0.00078 0.25416 -0.00886 0.25486 -0.01068 0.25555 C -0.01706 0.25463 -0.02344 0.2544 -0.02982 0.25324 C -0.0319 0.25278 -0.03399 0.25162 -0.0362 0.25092 C -0.03906 0.25 -0.04206 0.2493 -0.04505 0.24861 C -0.04935 0.24606 -0.04909 0.24606 -0.05391 0.24421 C -0.05599 0.24329 -0.0582 0.24282 -0.06029 0.2419 C -0.06198 0.2412 -0.06367 0.24004 -0.06537 0.23958 C -0.08841 0.23287 -0.1306 0.23541 -0.14167 0.23518 C -0.16537 0.22778 -0.15612 0.23079 -0.16966 0.22616 L -0.24076 0.22824 C -0.24297 0.22847 -0.25729 0.23518 -0.25729 0.23518 C -0.2586 0.23588 -0.25977 0.23704 -0.26107 0.23727 C -0.26276 0.23773 -0.26445 0.23727 -0.26615 0.23727 " pathEditMode="relative" ptsTypes="AAAAAAAAAAAAAAAA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787 L -0.00208 0.00787 C -0.00156 0.01458 -0.00078 0.0213 -0.00078 0.02801 C -0.00078 0.06458 -0.00013 0.10231 -0.00325 0.13889 C -0.00364 0.14259 -0.00416 0.1463 -0.00455 0.15 C -0.00494 0.20648 -0.00507 0.26296 -0.00586 0.31944 C -0.00599 0.32778 -0.00559 0.33657 -0.00716 0.34444 C -0.00859 0.35162 -0.01432 0.35139 -0.01731 0.35347 C -0.01901 0.35463 -0.02057 0.35671 -0.02239 0.35787 C -0.02356 0.3588 -0.025 0.35949 -0.02617 0.36018 C -0.02838 0.36157 -0.03046 0.36343 -0.03255 0.36481 C -0.03632 0.36713 -0.04388 0.37083 -0.04648 0.37153 C -0.08073 0.37917 -0.05325 0.37361 -0.12916 0.37593 C -0.13854 0.37685 -0.14778 0.37662 -0.15716 0.37824 C -0.15976 0.3787 -0.16224 0.38125 -0.16471 0.38287 L -0.16862 0.38518 L -0.17994 0.38287 " pathEditMode="relative" ptsTypes="AAAAAAAAAAAAAAAAA">
                                      <p:cBhvr>
                                        <p:cTn id="10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3773 L 0.00065 0.03773 C 0.00013 0.05347 -0.00013 0.06921 -0.00065 0.08518 C -0.00131 0.10208 -0.00118 0.10602 -0.00326 0.11898 C -0.00365 0.1213 -0.00352 0.12407 -0.00456 0.12569 C -0.00586 0.12824 -0.00795 0.1287 -0.00964 0.13032 C -0.02097 0.12963 -0.03243 0.1294 -0.04388 0.12801 C -0.04519 0.12778 -0.04636 0.12616 -0.04766 0.12569 C -0.05105 0.12477 -0.05443 0.1243 -0.05795 0.12361 L -0.11641 0.12569 C -0.12019 0.12593 -0.12396 0.12778 -0.12774 0.12801 C -0.14519 0.12917 -0.1625 0.12963 -0.17995 0.13032 C -0.18789 0.12963 -0.1961 0.12986 -0.20404 0.12801 C -0.2056 0.12778 -0.20651 0.12477 -0.20782 0.12361 C -0.20912 0.12245 -0.21042 0.12199 -0.21172 0.1213 C -0.21342 0.11898 -0.21511 0.1169 -0.2168 0.11458 C -0.2181 0.1125 -0.21875 0.1081 -0.22058 0.10764 C -0.22565 0.10648 -0.23073 0.10926 -0.23581 0.10995 C -0.23815 0.11088 -0.24532 0.11435 -0.24727 0.11458 C -0.26289 0.11574 -0.27865 0.11597 -0.29427 0.11667 C -0.3099 0.12361 -0.28672 0.11412 -0.32474 0.1213 C -0.32826 0.12199 -0.33164 0.12384 -0.3349 0.12569 C -0.3362 0.12662 -0.33763 0.12708 -0.33881 0.12801 C -0.35157 0.13935 -0.33204 0.12523 -0.34766 0.13704 C -0.34896 0.13796 -0.35026 0.13843 -0.35144 0.13935 C -0.35326 0.14074 -0.35482 0.14259 -0.35651 0.14375 C -0.35782 0.14491 -0.35912 0.14514 -0.36042 0.14606 C -0.36211 0.14745 -0.36368 0.1493 -0.3655 0.15069 C -0.36875 0.15324 -0.37084 0.15324 -0.37435 0.15509 C -0.37696 0.15648 -0.37943 0.15856 -0.38204 0.15972 C -0.38373 0.16042 -0.38542 0.16111 -0.38711 0.16204 C -0.39245 0.16458 -0.38907 0.16412 -0.39336 0.16412 " pathEditMode="relative" ptsTypes="AAAAAAAAAAAAAAAAAAAAAAAAAAAAAA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22" grpId="0" animBg="1"/>
      <p:bldP spid="5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0905E3D4-7C5D-449F-B8DE-0AD9B8AEE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22AC47E9-000B-4A99-8B49-37A889627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5F1D30D8-BE24-48A2-A397-E8D5A9C10E2F}"/>
              </a:ext>
            </a:extLst>
          </p:cNvPr>
          <p:cNvSpPr/>
          <p:nvPr/>
        </p:nvSpPr>
        <p:spPr>
          <a:xfrm>
            <a:off x="710646" y="1564839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هو حالة الجو في منطقة ووقت معين لفترة قصيرة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784FC65A-6131-444D-911A-2BE9FC80F0DD}"/>
              </a:ext>
            </a:extLst>
          </p:cNvPr>
          <p:cNvSpPr/>
          <p:nvPr/>
        </p:nvSpPr>
        <p:spPr>
          <a:xfrm>
            <a:off x="988230" y="3314316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ب. ا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لحرارة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8F49D194-BCEB-493F-8C99-B0ED37E710E5}"/>
              </a:ext>
            </a:extLst>
          </p:cNvPr>
          <p:cNvSpPr/>
          <p:nvPr/>
        </p:nvSpPr>
        <p:spPr>
          <a:xfrm>
            <a:off x="6008625" y="3318505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Khalid Art bold" pitchFamily="2" charset="-78"/>
              </a:rPr>
              <a:t>أ. </a:t>
            </a:r>
            <a:r>
              <a:rPr lang="ar-KW" sz="4000" b="1" dirty="0">
                <a:solidFill>
                  <a:prstClr val="black"/>
                </a:solidFill>
                <a:latin typeface="+mj-lt"/>
                <a:cs typeface="Khalid Art bold" pitchFamily="2" charset="-78"/>
              </a:rPr>
              <a:t>ال</a:t>
            </a:r>
            <a:r>
              <a:rPr lang="ar-AE" sz="4000" b="1" dirty="0">
                <a:solidFill>
                  <a:prstClr val="black"/>
                </a:solidFill>
                <a:latin typeface="+mj-lt"/>
                <a:cs typeface="Khalid Art bold" pitchFamily="2" charset="-78"/>
              </a:rPr>
              <a:t>مناخ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Khalid Art bold" pitchFamily="2" charset="-78"/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E9CE3D8D-D907-4173-A2EF-A1A0133DF9C7}"/>
              </a:ext>
            </a:extLst>
          </p:cNvPr>
          <p:cNvSpPr/>
          <p:nvPr/>
        </p:nvSpPr>
        <p:spPr>
          <a:xfrm>
            <a:off x="988230" y="4203488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د. ا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لطقس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sp>
        <p:nvSpPr>
          <p:cNvPr id="13" name="Rectangle 43">
            <a:extLst>
              <a:ext uri="{FF2B5EF4-FFF2-40B4-BE49-F238E27FC236}">
                <a16:creationId xmlns:a16="http://schemas.microsoft.com/office/drawing/2014/main" id="{1A470951-303B-42BD-96B6-E7C7E5B5FAE3}"/>
              </a:ext>
            </a:extLst>
          </p:cNvPr>
          <p:cNvSpPr/>
          <p:nvPr/>
        </p:nvSpPr>
        <p:spPr>
          <a:xfrm>
            <a:off x="6008625" y="4207677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ج. ال</a:t>
            </a:r>
            <a:r>
              <a:rPr lang="ar-AE" sz="4000" b="1" dirty="0">
                <a:solidFill>
                  <a:prstClr val="black"/>
                </a:solidFill>
                <a:latin typeface="+mj-lt"/>
                <a:cs typeface="Khalid Art bold" pitchFamily="2" charset="-78"/>
              </a:rPr>
              <a:t>رياح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pic>
        <p:nvPicPr>
          <p:cNvPr id="14" name="Picture 46">
            <a:extLst>
              <a:ext uri="{FF2B5EF4-FFF2-40B4-BE49-F238E27FC236}">
                <a16:creationId xmlns:a16="http://schemas.microsoft.com/office/drawing/2014/main" id="{2C90E4BF-1CCA-43E8-9F28-A1C87174E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06" y="3339791"/>
            <a:ext cx="805722" cy="708059"/>
          </a:xfrm>
          <a:prstGeom prst="rect">
            <a:avLst/>
          </a:prstGeom>
        </p:spPr>
      </p:pic>
      <p:pic>
        <p:nvPicPr>
          <p:cNvPr id="15" name="Picture 50">
            <a:extLst>
              <a:ext uri="{FF2B5EF4-FFF2-40B4-BE49-F238E27FC236}">
                <a16:creationId xmlns:a16="http://schemas.microsoft.com/office/drawing/2014/main" id="{D90A5393-BEED-4368-AF82-36E16378F7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92" y="4267082"/>
            <a:ext cx="804536" cy="643628"/>
          </a:xfrm>
          <a:prstGeom prst="rect">
            <a:avLst/>
          </a:prstGeom>
        </p:spPr>
      </p:pic>
      <p:pic>
        <p:nvPicPr>
          <p:cNvPr id="16" name="Picture 48">
            <a:extLst>
              <a:ext uri="{FF2B5EF4-FFF2-40B4-BE49-F238E27FC236}">
                <a16:creationId xmlns:a16="http://schemas.microsoft.com/office/drawing/2014/main" id="{04DA99DD-CB81-46B7-8301-8BFFF34A08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81" y="4248449"/>
            <a:ext cx="804742" cy="707197"/>
          </a:xfrm>
          <a:prstGeom prst="rect">
            <a:avLst/>
          </a:prstGeom>
        </p:spPr>
      </p:pic>
      <p:pic>
        <p:nvPicPr>
          <p:cNvPr id="17" name="Picture 52">
            <a:extLst>
              <a:ext uri="{FF2B5EF4-FFF2-40B4-BE49-F238E27FC236}">
                <a16:creationId xmlns:a16="http://schemas.microsoft.com/office/drawing/2014/main" id="{E173B941-2AA8-437F-A508-D3F278067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831" y="339146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2371D28B-AF4F-4198-ABAE-0083B29A9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B6C80D63-0F55-43E1-A34E-215633866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7B1198A2-4CB7-4370-BBD7-773261959793}"/>
              </a:ext>
            </a:extLst>
          </p:cNvPr>
          <p:cNvSpPr/>
          <p:nvPr/>
        </p:nvSpPr>
        <p:spPr>
          <a:xfrm>
            <a:off x="832636" y="1611334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  <a:p>
            <a:pPr lvl="0" algn="ctr" rtl="0">
              <a:defRPr/>
            </a:pPr>
            <a:r>
              <a:rPr lang="ar-AE" sz="4000" b="1" dirty="0">
                <a:solidFill>
                  <a:srgbClr val="FF0000"/>
                </a:solidFill>
              </a:rPr>
              <a:t>هي كمية بخار الماء الموجودة في الهواء:</a:t>
            </a:r>
            <a:endParaRPr lang="vi-VN" sz="40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6A36268B-2B04-4083-A6EA-086123834A50}"/>
              </a:ext>
            </a:extLst>
          </p:cNvPr>
          <p:cNvSpPr/>
          <p:nvPr/>
        </p:nvSpPr>
        <p:spPr>
          <a:xfrm>
            <a:off x="1110220" y="3360811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ب.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الرطوبة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sp>
        <p:nvSpPr>
          <p:cNvPr id="11" name="Rectangle 41">
            <a:extLst>
              <a:ext uri="{FF2B5EF4-FFF2-40B4-BE49-F238E27FC236}">
                <a16:creationId xmlns:a16="http://schemas.microsoft.com/office/drawing/2014/main" id="{58BCA136-2AFE-49CE-9D13-8F26B01783F7}"/>
              </a:ext>
            </a:extLst>
          </p:cNvPr>
          <p:cNvSpPr/>
          <p:nvPr/>
        </p:nvSpPr>
        <p:spPr>
          <a:xfrm>
            <a:off x="6130615" y="3365000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أ. ا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لمناخ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CD6E41B4-E26D-43CA-AB5E-14A08CB24E11}"/>
              </a:ext>
            </a:extLst>
          </p:cNvPr>
          <p:cNvSpPr/>
          <p:nvPr/>
        </p:nvSpPr>
        <p:spPr>
          <a:xfrm>
            <a:off x="1110220" y="4249983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د. ال</a:t>
            </a:r>
            <a:r>
              <a:rPr lang="ar-AE" sz="4000" b="1" dirty="0">
                <a:solidFill>
                  <a:prstClr val="black"/>
                </a:solidFill>
                <a:latin typeface="+mj-lt"/>
                <a:cs typeface="Khalid Art bold" pitchFamily="2" charset="-78"/>
              </a:rPr>
              <a:t>طقس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7EAC23A0-D3BB-497E-80CB-A47F1792B78C}"/>
              </a:ext>
            </a:extLst>
          </p:cNvPr>
          <p:cNvSpPr/>
          <p:nvPr/>
        </p:nvSpPr>
        <p:spPr>
          <a:xfrm>
            <a:off x="6130615" y="4254172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ج. ال</a:t>
            </a:r>
            <a:r>
              <a:rPr lang="ar-AE" sz="4000" b="1" dirty="0">
                <a:solidFill>
                  <a:prstClr val="black"/>
                </a:solidFill>
                <a:latin typeface="+mj-lt"/>
                <a:cs typeface="Khalid Art bold" pitchFamily="2" charset="-78"/>
              </a:rPr>
              <a:t>رياح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pic>
        <p:nvPicPr>
          <p:cNvPr id="15" name="Picture 46">
            <a:extLst>
              <a:ext uri="{FF2B5EF4-FFF2-40B4-BE49-F238E27FC236}">
                <a16:creationId xmlns:a16="http://schemas.microsoft.com/office/drawing/2014/main" id="{B02CF13A-9176-405A-8D29-458A96841E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386286"/>
            <a:ext cx="885137" cy="708059"/>
          </a:xfrm>
          <a:prstGeom prst="rect">
            <a:avLst/>
          </a:prstGeom>
        </p:spPr>
      </p:pic>
      <p:pic>
        <p:nvPicPr>
          <p:cNvPr id="16" name="Picture 50">
            <a:extLst>
              <a:ext uri="{FF2B5EF4-FFF2-40B4-BE49-F238E27FC236}">
                <a16:creationId xmlns:a16="http://schemas.microsoft.com/office/drawing/2014/main" id="{2A8CCF32-B707-4751-9839-8B2C82F71E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283347"/>
            <a:ext cx="804536" cy="704088"/>
          </a:xfrm>
          <a:prstGeom prst="rect">
            <a:avLst/>
          </a:prstGeom>
        </p:spPr>
      </p:pic>
      <p:pic>
        <p:nvPicPr>
          <p:cNvPr id="17" name="Picture 48">
            <a:extLst>
              <a:ext uri="{FF2B5EF4-FFF2-40B4-BE49-F238E27FC236}">
                <a16:creationId xmlns:a16="http://schemas.microsoft.com/office/drawing/2014/main" id="{2EE8FF94-CD69-4794-91EC-2242A85F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294944"/>
            <a:ext cx="804742" cy="707197"/>
          </a:xfrm>
          <a:prstGeom prst="rect">
            <a:avLst/>
          </a:prstGeom>
        </p:spPr>
      </p:pic>
      <p:pic>
        <p:nvPicPr>
          <p:cNvPr id="18" name="Picture 52">
            <a:extLst>
              <a:ext uri="{FF2B5EF4-FFF2-40B4-BE49-F238E27FC236}">
                <a16:creationId xmlns:a16="http://schemas.microsoft.com/office/drawing/2014/main" id="{86750DF1-9495-4502-A095-B3AD6C82C4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406256"/>
            <a:ext cx="804742" cy="707197"/>
          </a:xfrm>
          <a:prstGeom prst="rect">
            <a:avLst/>
          </a:prstGeom>
        </p:spPr>
      </p:pic>
      <p:pic>
        <p:nvPicPr>
          <p:cNvPr id="19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A0712A6A-839A-4285-B2BF-1175D24378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A1E44F30-F4B7-4A16-91CA-B81F163B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" y="1058"/>
            <a:ext cx="12188237" cy="68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A5F59B21-22F6-4D33-A6E5-5A2DA6B5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824" y="1125822"/>
            <a:ext cx="5983317" cy="167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55CDF6-007A-44F4-9F19-0DACD9FE7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77" y="1110919"/>
            <a:ext cx="5405952" cy="18344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22AE0A-8F4C-4836-98F1-1D5E2B319F7E}"/>
              </a:ext>
            </a:extLst>
          </p:cNvPr>
          <p:cNvSpPr txBox="1"/>
          <p:nvPr/>
        </p:nvSpPr>
        <p:spPr>
          <a:xfrm>
            <a:off x="9100860" y="-24336"/>
            <a:ext cx="1086200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1" dirty="0">
                <a:solidFill>
                  <a:schemeClr val="bg1">
                    <a:lumMod val="50000"/>
                  </a:schemeClr>
                </a:solidFill>
              </a:rPr>
              <a:t>@AK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6CE65C51-4386-453E-83AA-EF46532D3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943" y="1257186"/>
            <a:ext cx="917376" cy="1264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3EF2AED6-2683-40C2-983B-75735628F7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6712435" y="2255522"/>
            <a:ext cx="1195952" cy="234695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EE3A6073-11A7-42C3-80C4-CD73E988D2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7370209" y="2947111"/>
            <a:ext cx="1189160" cy="2754736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49D996E-0275-4D48-B031-8EABAF3E40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8199320" y="3250908"/>
            <a:ext cx="1403745" cy="3085683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0AC15AE9-7850-4B39-9BA5-B035B3AA4F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40663"/>
          <a:stretch/>
        </p:blipFill>
        <p:spPr>
          <a:xfrm>
            <a:off x="555492" y="2238080"/>
            <a:ext cx="1195952" cy="1596949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28BCC8E8-FC46-4FE5-82B7-FE670E312B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69759" t="-149" r="14408" b="42178"/>
          <a:stretch/>
        </p:blipFill>
        <p:spPr>
          <a:xfrm>
            <a:off x="3954964" y="2144371"/>
            <a:ext cx="1195952" cy="1596949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8685516B-3308-486A-BFF0-719ADD5793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7856"/>
          <a:stretch/>
        </p:blipFill>
        <p:spPr>
          <a:xfrm>
            <a:off x="4344564" y="2521550"/>
            <a:ext cx="1403745" cy="2040047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B6D4CC1-D80D-4F0C-B990-1ABE86C4E9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 b="45114"/>
          <a:stretch/>
        </p:blipFill>
        <p:spPr>
          <a:xfrm>
            <a:off x="327092" y="2982788"/>
            <a:ext cx="1256003" cy="159694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41ABCB3-E1B0-4001-B83E-3BF1A68B25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4492305" y="3401053"/>
            <a:ext cx="1466243" cy="3396608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0AB2B23-F7B3-4E4C-9B57-A2D31BDC2B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97682" y="4525775"/>
          <a:ext cx="379413" cy="29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542857" imgH="523810" progId="Paint.Picture">
                  <p:embed/>
                </p:oleObj>
              </mc:Choice>
              <mc:Fallback>
                <p:oleObj name="Bitmap Image" r:id="rId10" imgW="542857" imgH="52381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0AB2B23-F7B3-4E4C-9B57-A2D31BDC2B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682" y="4525775"/>
                        <a:ext cx="379413" cy="2934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14CA199-EC74-4FA7-9CA8-0B09BEB68F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6829" y="4736041"/>
          <a:ext cx="278265" cy="18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542857" imgH="523810" progId="Paint.Picture">
                  <p:embed/>
                </p:oleObj>
              </mc:Choice>
              <mc:Fallback>
                <p:oleObj name="Bitmap Image" r:id="rId12" imgW="542857" imgH="52381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14CA199-EC74-4FA7-9CA8-0B09BEB68F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829" y="4736041"/>
                        <a:ext cx="278265" cy="1837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17BD7D3-7EB2-4770-9A2B-5F1D743CD8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00545" y="4358533"/>
          <a:ext cx="278265" cy="18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3" imgW="542857" imgH="523810" progId="Paint.Picture">
                  <p:embed/>
                </p:oleObj>
              </mc:Choice>
              <mc:Fallback>
                <p:oleObj name="Bitmap Image" r:id="rId13" imgW="542857" imgH="52381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17BD7D3-7EB2-4770-9A2B-5F1D743CD8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00545" y="4358533"/>
                        <a:ext cx="278265" cy="1837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119E3E5-2310-41CF-89F8-E8021C7D91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47732" y="3127528"/>
          <a:ext cx="278265" cy="18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4" imgW="542857" imgH="523810" progId="Paint.Picture">
                  <p:embed/>
                </p:oleObj>
              </mc:Choice>
              <mc:Fallback>
                <p:oleObj name="Bitmap Image" r:id="rId14" imgW="542857" imgH="52381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119E3E5-2310-41CF-89F8-E8021C7D91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7732" y="3127528"/>
                        <a:ext cx="278265" cy="1837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445F8D1-37DC-44A5-871C-CEA46FA654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12114" y="3827207"/>
          <a:ext cx="379413" cy="29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5" imgW="542857" imgH="523810" progId="Paint.Picture">
                  <p:embed/>
                </p:oleObj>
              </mc:Choice>
              <mc:Fallback>
                <p:oleObj name="Bitmap Image" r:id="rId15" imgW="542857" imgH="52381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445F8D1-37DC-44A5-871C-CEA46FA654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114" y="3827207"/>
                        <a:ext cx="379413" cy="2934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679AABE-836C-4A94-886B-637D091477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5960" y="3913935"/>
          <a:ext cx="379413" cy="29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6" imgW="542857" imgH="523810" progId="Paint.Picture">
                  <p:embed/>
                </p:oleObj>
              </mc:Choice>
              <mc:Fallback>
                <p:oleObj name="Bitmap Image" r:id="rId16" imgW="542857" imgH="52381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679AABE-836C-4A94-886B-637D091477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60" y="3913935"/>
                        <a:ext cx="379413" cy="2934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" name="Picture 97">
            <a:extLst>
              <a:ext uri="{FF2B5EF4-FFF2-40B4-BE49-F238E27FC236}">
                <a16:creationId xmlns:a16="http://schemas.microsoft.com/office/drawing/2014/main" id="{B8055F85-E8A6-4BB0-9B34-51B0252C99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84715" y="3720169"/>
            <a:ext cx="1466243" cy="2754736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870C2C2-918E-4C72-A288-5604EF2442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082" y="4727328"/>
          <a:ext cx="278265" cy="18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7" imgW="542857" imgH="523810" progId="Paint.Picture">
                  <p:embed/>
                </p:oleObj>
              </mc:Choice>
              <mc:Fallback>
                <p:oleObj name="Bitmap Image" r:id="rId17" imgW="542857" imgH="523810" progId="Paint.Picture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870C2C2-918E-4C72-A288-5604EF2442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082" y="4727328"/>
                        <a:ext cx="278265" cy="1837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E70E9B5-02D2-43BF-89DC-5E66D0455B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6529" y="3147930"/>
          <a:ext cx="287979" cy="19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8" imgW="542857" imgH="523810" progId="Paint.Picture">
                  <p:embed/>
                </p:oleObj>
              </mc:Choice>
              <mc:Fallback>
                <p:oleObj name="Bitmap Image" r:id="rId18" imgW="542857" imgH="52381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E70E9B5-02D2-43BF-89DC-5E66D0455B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529" y="3147930"/>
                        <a:ext cx="287979" cy="1902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78CD91BB-FB9C-440B-9DC8-F28BC80DDC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47732" y="1275683"/>
          <a:ext cx="428752" cy="373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9" imgW="542857" imgH="523810" progId="Paint.Picture">
                  <p:embed/>
                </p:oleObj>
              </mc:Choice>
              <mc:Fallback>
                <p:oleObj name="Bitmap Image" r:id="rId19" imgW="542857" imgH="523810" progId="Paint.Picture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78CD91BB-FB9C-440B-9DC8-F28BC80DDC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7732" y="1275683"/>
                        <a:ext cx="428752" cy="3731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6CC19F0-F6EA-429D-95ED-64B1FB6C38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9" y="318115"/>
            <a:ext cx="4570589" cy="293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7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9D4581F7-1B73-4D4A-950D-593AA2537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8267671F-DC7C-4E8C-8E21-0BB3FA854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FE56A128-B90A-4C3E-890E-B703E6CFF38E}"/>
              </a:ext>
            </a:extLst>
          </p:cNvPr>
          <p:cNvSpPr/>
          <p:nvPr/>
        </p:nvSpPr>
        <p:spPr>
          <a:xfrm>
            <a:off x="710646" y="1704323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  <a:p>
            <a:r>
              <a:rPr lang="ar-AE" sz="3600" b="1" dirty="0">
                <a:solidFill>
                  <a:srgbClr val="FF0000"/>
                </a:solidFill>
              </a:rPr>
              <a:t>هي تحرك أو انتقال الكتل الهوائية في الاتجاه الأفقي من مكان لآخر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82EB31B8-645F-4451-93EB-CD0113CED658}"/>
              </a:ext>
            </a:extLst>
          </p:cNvPr>
          <p:cNvSpPr/>
          <p:nvPr/>
        </p:nvSpPr>
        <p:spPr>
          <a:xfrm>
            <a:off x="988230" y="3453800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ب. ا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لمناخ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1" name="Rectangle 41">
            <a:extLst>
              <a:ext uri="{FF2B5EF4-FFF2-40B4-BE49-F238E27FC236}">
                <a16:creationId xmlns:a16="http://schemas.microsoft.com/office/drawing/2014/main" id="{63F1ABD2-82E6-4C34-B331-12D782661371}"/>
              </a:ext>
            </a:extLst>
          </p:cNvPr>
          <p:cNvSpPr/>
          <p:nvPr/>
        </p:nvSpPr>
        <p:spPr>
          <a:xfrm>
            <a:off x="6008625" y="3457989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أ.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الطقس</a:t>
            </a: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8E2EFF2D-E8CC-4ADD-AFDE-CF62C2B1E3D7}"/>
              </a:ext>
            </a:extLst>
          </p:cNvPr>
          <p:cNvSpPr/>
          <p:nvPr/>
        </p:nvSpPr>
        <p:spPr>
          <a:xfrm>
            <a:off x="988230" y="4342972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د. ا</a:t>
            </a:r>
            <a:r>
              <a:rPr lang="ar-AE" sz="44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لرياح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FF7271A0-A1A8-45F7-88A6-93B499E71D19}"/>
              </a:ext>
            </a:extLst>
          </p:cNvPr>
          <p:cNvSpPr/>
          <p:nvPr/>
        </p:nvSpPr>
        <p:spPr>
          <a:xfrm>
            <a:off x="6008625" y="4347161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ج. ال</a:t>
            </a:r>
            <a:r>
              <a:rPr lang="ar-AE" sz="44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رطوبة</a:t>
            </a: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pic>
        <p:nvPicPr>
          <p:cNvPr id="15" name="Picture 46">
            <a:extLst>
              <a:ext uri="{FF2B5EF4-FFF2-40B4-BE49-F238E27FC236}">
                <a16:creationId xmlns:a16="http://schemas.microsoft.com/office/drawing/2014/main" id="{30E4E5EF-CA10-4D71-96F2-C1754C796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06" y="3479275"/>
            <a:ext cx="805722" cy="708059"/>
          </a:xfrm>
          <a:prstGeom prst="rect">
            <a:avLst/>
          </a:prstGeom>
        </p:spPr>
      </p:pic>
      <p:pic>
        <p:nvPicPr>
          <p:cNvPr id="16" name="Picture 50">
            <a:extLst>
              <a:ext uri="{FF2B5EF4-FFF2-40B4-BE49-F238E27FC236}">
                <a16:creationId xmlns:a16="http://schemas.microsoft.com/office/drawing/2014/main" id="{09CA300C-E8EA-42E8-B40F-C9F060F0B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92" y="4406566"/>
            <a:ext cx="804536" cy="643628"/>
          </a:xfrm>
          <a:prstGeom prst="rect">
            <a:avLst/>
          </a:prstGeom>
        </p:spPr>
      </p:pic>
      <p:pic>
        <p:nvPicPr>
          <p:cNvPr id="17" name="Picture 48">
            <a:extLst>
              <a:ext uri="{FF2B5EF4-FFF2-40B4-BE49-F238E27FC236}">
                <a16:creationId xmlns:a16="http://schemas.microsoft.com/office/drawing/2014/main" id="{0FC89A59-6EA4-4BCD-B1E3-484D53AEA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81" y="4387933"/>
            <a:ext cx="804742" cy="707197"/>
          </a:xfrm>
          <a:prstGeom prst="rect">
            <a:avLst/>
          </a:prstGeom>
        </p:spPr>
      </p:pic>
      <p:pic>
        <p:nvPicPr>
          <p:cNvPr id="18" name="Picture 52">
            <a:extLst>
              <a:ext uri="{FF2B5EF4-FFF2-40B4-BE49-F238E27FC236}">
                <a16:creationId xmlns:a16="http://schemas.microsoft.com/office/drawing/2014/main" id="{71470FFD-0C2C-4D89-98D3-B19671A95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831" y="3530947"/>
            <a:ext cx="732592" cy="643793"/>
          </a:xfrm>
          <a:prstGeom prst="rect">
            <a:avLst/>
          </a:prstGeom>
        </p:spPr>
      </p:pic>
      <p:pic>
        <p:nvPicPr>
          <p:cNvPr id="19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4AD3D18D-FEF7-4F1D-ABE3-69AE7BD572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6383EECF-E972-46C9-8F20-2EFBB8C0F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F51C3C6E-F410-474A-A7E2-CCBB0386B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5F4C9303-80FC-4A92-876F-F9EE983CC8AD}"/>
              </a:ext>
            </a:extLst>
          </p:cNvPr>
          <p:cNvSpPr/>
          <p:nvPr/>
        </p:nvSpPr>
        <p:spPr>
          <a:xfrm>
            <a:off x="606908" y="1483872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  <a:p>
            <a:pPr lvl="0" algn="ctr" rtl="0"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كلما</a:t>
            </a:r>
            <a:r>
              <a:rPr kumimoji="0" lang="ar-AE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 ارتفعنا عن سطح </a:t>
            </a:r>
            <a:r>
              <a:rPr lang="ar-AE" sz="6000" b="1" dirty="0">
                <a:solidFill>
                  <a:srgbClr val="FF0000"/>
                </a:solidFill>
                <a:latin typeface="Arial" panose="020B0604020202020204" pitchFamily="34" charset="0"/>
                <a:cs typeface="Khalid Art bold" pitchFamily="2" charset="-78"/>
              </a:rPr>
              <a:t>الأرض</a:t>
            </a:r>
            <a:r>
              <a:rPr kumimoji="0" lang="ar-AE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Khalid Art bold" pitchFamily="2" charset="-78"/>
            </a:endParaRPr>
          </a:p>
        </p:txBody>
      </p:sp>
      <p:sp>
        <p:nvSpPr>
          <p:cNvPr id="20" name="Rectangle 42">
            <a:extLst>
              <a:ext uri="{FF2B5EF4-FFF2-40B4-BE49-F238E27FC236}">
                <a16:creationId xmlns:a16="http://schemas.microsoft.com/office/drawing/2014/main" id="{415B7C96-0C4B-413A-A154-F313B3F14741}"/>
              </a:ext>
            </a:extLst>
          </p:cNvPr>
          <p:cNvSpPr/>
          <p:nvPr/>
        </p:nvSpPr>
        <p:spPr>
          <a:xfrm>
            <a:off x="884492" y="4122521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د. </a:t>
            </a:r>
            <a:r>
              <a:rPr lang="ar-AE" sz="44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تثبت الحرارة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Khalid Art bold" pitchFamily="2" charset="-78"/>
            </a:endParaRPr>
          </a:p>
        </p:txBody>
      </p:sp>
      <p:sp>
        <p:nvSpPr>
          <p:cNvPr id="21" name="Rectangle 43">
            <a:extLst>
              <a:ext uri="{FF2B5EF4-FFF2-40B4-BE49-F238E27FC236}">
                <a16:creationId xmlns:a16="http://schemas.microsoft.com/office/drawing/2014/main" id="{8C0E660F-DBAB-4414-AD39-EC3E67CE970F}"/>
              </a:ext>
            </a:extLst>
          </p:cNvPr>
          <p:cNvSpPr/>
          <p:nvPr/>
        </p:nvSpPr>
        <p:spPr>
          <a:xfrm>
            <a:off x="5904887" y="4126710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ج. </a:t>
            </a:r>
            <a:r>
              <a:rPr lang="ar-AE" sz="44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تقل الحرارة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Khalid Art bold" pitchFamily="2" charset="-78"/>
            </a:endParaRPr>
          </a:p>
        </p:txBody>
      </p:sp>
      <p:pic>
        <p:nvPicPr>
          <p:cNvPr id="23" name="Picture 50">
            <a:extLst>
              <a:ext uri="{FF2B5EF4-FFF2-40B4-BE49-F238E27FC236}">
                <a16:creationId xmlns:a16="http://schemas.microsoft.com/office/drawing/2014/main" id="{10B95E9C-D2DD-4BB6-A930-75010655B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86" y="4186115"/>
            <a:ext cx="732404" cy="643628"/>
          </a:xfrm>
          <a:prstGeom prst="rect">
            <a:avLst/>
          </a:prstGeom>
        </p:spPr>
      </p:pic>
      <p:pic>
        <p:nvPicPr>
          <p:cNvPr id="24" name="Picture 48">
            <a:extLst>
              <a:ext uri="{FF2B5EF4-FFF2-40B4-BE49-F238E27FC236}">
                <a16:creationId xmlns:a16="http://schemas.microsoft.com/office/drawing/2014/main" id="{DE403718-F4BF-430D-BAA6-4BA7D11E8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43" y="4199184"/>
            <a:ext cx="804742" cy="643793"/>
          </a:xfrm>
          <a:prstGeom prst="rect">
            <a:avLst/>
          </a:prstGeom>
        </p:spPr>
      </p:pic>
      <p:pic>
        <p:nvPicPr>
          <p:cNvPr id="14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C2630152-840B-49A6-B204-72C8ED462E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0" name="Rectangle 42">
            <a:extLst>
              <a:ext uri="{FF2B5EF4-FFF2-40B4-BE49-F238E27FC236}">
                <a16:creationId xmlns:a16="http://schemas.microsoft.com/office/drawing/2014/main" id="{CD6E41B4-E26D-43CA-AB5E-14A08CB24E11}"/>
              </a:ext>
            </a:extLst>
          </p:cNvPr>
          <p:cNvSpPr/>
          <p:nvPr/>
        </p:nvSpPr>
        <p:spPr>
          <a:xfrm>
            <a:off x="978932" y="3192970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ب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.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تنتشر</a:t>
            </a:r>
            <a:r>
              <a:rPr kumimoji="0" lang="ar-AE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 الحرارة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sp>
        <p:nvSpPr>
          <p:cNvPr id="11" name="Rectangle 43">
            <a:extLst>
              <a:ext uri="{FF2B5EF4-FFF2-40B4-BE49-F238E27FC236}">
                <a16:creationId xmlns:a16="http://schemas.microsoft.com/office/drawing/2014/main" id="{7EAC23A0-D3BB-497E-80CB-A47F1792B78C}"/>
              </a:ext>
            </a:extLst>
          </p:cNvPr>
          <p:cNvSpPr/>
          <p:nvPr/>
        </p:nvSpPr>
        <p:spPr>
          <a:xfrm>
            <a:off x="5999327" y="3197159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1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.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ترتفع الحرارة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pic>
        <p:nvPicPr>
          <p:cNvPr id="12" name="Picture 50">
            <a:extLst>
              <a:ext uri="{FF2B5EF4-FFF2-40B4-BE49-F238E27FC236}">
                <a16:creationId xmlns:a16="http://schemas.microsoft.com/office/drawing/2014/main" id="{2A8CCF32-B707-4751-9839-8B2C82F71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81194" y="3226334"/>
            <a:ext cx="804536" cy="704088"/>
          </a:xfrm>
          <a:prstGeom prst="rect">
            <a:avLst/>
          </a:prstGeom>
        </p:spPr>
      </p:pic>
      <p:pic>
        <p:nvPicPr>
          <p:cNvPr id="13" name="Picture 48">
            <a:extLst>
              <a:ext uri="{FF2B5EF4-FFF2-40B4-BE49-F238E27FC236}">
                <a16:creationId xmlns:a16="http://schemas.microsoft.com/office/drawing/2014/main" id="{2EE8FF94-CD69-4794-91EC-2242A85F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383" y="3237931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3D0A93F0-9150-48F7-BE7F-89E690603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52606" y="0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38A89729-6451-4A7A-82DC-9DFE1A53C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A2A7C08E-BB6B-4420-9485-C85837598543}"/>
              </a:ext>
            </a:extLst>
          </p:cNvPr>
          <p:cNvSpPr/>
          <p:nvPr/>
        </p:nvSpPr>
        <p:spPr>
          <a:xfrm>
            <a:off x="954627" y="1375118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  <a:p>
            <a:pPr algn="ctr" rtl="0">
              <a:defRPr/>
            </a:pPr>
            <a:r>
              <a:rPr lang="ar-AE" sz="6000" dirty="0">
                <a:solidFill>
                  <a:srgbClr val="FF0000"/>
                </a:solidFill>
              </a:rPr>
              <a:t>من العوامل المؤثرة في المناخ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Khalid Art bold" pitchFamily="2" charset="-78"/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9A1DB7C9-8D83-46EC-9FB6-F0E479CD8609}"/>
              </a:ext>
            </a:extLst>
          </p:cNvPr>
          <p:cNvSpPr/>
          <p:nvPr/>
        </p:nvSpPr>
        <p:spPr>
          <a:xfrm>
            <a:off x="1232211" y="3325203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2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. </a:t>
            </a:r>
            <a:r>
              <a:rPr lang="ar-AE" sz="4000" b="1" dirty="0">
                <a:solidFill>
                  <a:prstClr val="black"/>
                </a:solidFill>
                <a:latin typeface="+mj-lt"/>
                <a:cs typeface="Khalid Art bold" pitchFamily="2" charset="-78"/>
              </a:rPr>
              <a:t>التضاريس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170D63B9-2011-43BF-87FA-C454EB1DA96D}"/>
              </a:ext>
            </a:extLst>
          </p:cNvPr>
          <p:cNvSpPr/>
          <p:nvPr/>
        </p:nvSpPr>
        <p:spPr>
          <a:xfrm>
            <a:off x="6252606" y="3329392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1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.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الهواء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pic>
        <p:nvPicPr>
          <p:cNvPr id="16" name="Picture 50">
            <a:extLst>
              <a:ext uri="{FF2B5EF4-FFF2-40B4-BE49-F238E27FC236}">
                <a16:creationId xmlns:a16="http://schemas.microsoft.com/office/drawing/2014/main" id="{1076E18A-2AE4-4D1D-AF5D-A7C3665A8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473" y="3388797"/>
            <a:ext cx="804536" cy="643628"/>
          </a:xfrm>
          <a:prstGeom prst="rect">
            <a:avLst/>
          </a:prstGeom>
        </p:spPr>
      </p:pic>
      <p:pic>
        <p:nvPicPr>
          <p:cNvPr id="17" name="Picture 48">
            <a:extLst>
              <a:ext uri="{FF2B5EF4-FFF2-40B4-BE49-F238E27FC236}">
                <a16:creationId xmlns:a16="http://schemas.microsoft.com/office/drawing/2014/main" id="{D7966B2C-FA1C-4C27-8A68-48A00D016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662" y="3370164"/>
            <a:ext cx="804742" cy="707197"/>
          </a:xfrm>
          <a:prstGeom prst="rect">
            <a:avLst/>
          </a:prstGeom>
        </p:spPr>
      </p:pic>
      <p:pic>
        <p:nvPicPr>
          <p:cNvPr id="20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D8A4C4B4-C2BE-43C7-B44F-1653A848A7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0" name="Rectangle 42">
            <a:extLst>
              <a:ext uri="{FF2B5EF4-FFF2-40B4-BE49-F238E27FC236}">
                <a16:creationId xmlns:a16="http://schemas.microsoft.com/office/drawing/2014/main" id="{CD6E41B4-E26D-43CA-AB5E-14A08CB24E11}"/>
              </a:ext>
            </a:extLst>
          </p:cNvPr>
          <p:cNvSpPr/>
          <p:nvPr/>
        </p:nvSpPr>
        <p:spPr>
          <a:xfrm>
            <a:off x="1232211" y="4416288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4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. ال</a:t>
            </a:r>
            <a:r>
              <a:rPr lang="ar-AE" sz="4000" b="1" dirty="0">
                <a:solidFill>
                  <a:prstClr val="black"/>
                </a:solidFill>
                <a:latin typeface="+mj-lt"/>
                <a:cs typeface="Khalid Art bold" pitchFamily="2" charset="-78"/>
              </a:rPr>
              <a:t>طقس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sp>
        <p:nvSpPr>
          <p:cNvPr id="11" name="Rectangle 43">
            <a:extLst>
              <a:ext uri="{FF2B5EF4-FFF2-40B4-BE49-F238E27FC236}">
                <a16:creationId xmlns:a16="http://schemas.microsoft.com/office/drawing/2014/main" id="{7EAC23A0-D3BB-497E-80CB-A47F1792B78C}"/>
              </a:ext>
            </a:extLst>
          </p:cNvPr>
          <p:cNvSpPr/>
          <p:nvPr/>
        </p:nvSpPr>
        <p:spPr>
          <a:xfrm>
            <a:off x="6252606" y="4420477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3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. ال</a:t>
            </a:r>
            <a:r>
              <a:rPr lang="ar-AE" sz="4000" b="1" dirty="0">
                <a:solidFill>
                  <a:prstClr val="black"/>
                </a:solidFill>
                <a:latin typeface="+mj-lt"/>
                <a:cs typeface="Khalid Art bold" pitchFamily="2" charset="-78"/>
              </a:rPr>
              <a:t>زهور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pic>
        <p:nvPicPr>
          <p:cNvPr id="12" name="Picture 50">
            <a:extLst>
              <a:ext uri="{FF2B5EF4-FFF2-40B4-BE49-F238E27FC236}">
                <a16:creationId xmlns:a16="http://schemas.microsoft.com/office/drawing/2014/main" id="{2A8CCF32-B707-4751-9839-8B2C82F71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34473" y="4449652"/>
            <a:ext cx="804536" cy="704088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:a16="http://schemas.microsoft.com/office/drawing/2014/main" id="{2EE8FF94-CD69-4794-91EC-2242A85F5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662" y="4461249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D6C6DF09-64AD-4F63-B16A-A69E1BB5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F34FCC9E-0475-4DB4-8EDE-802EAC07B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A5B226D9-103D-4685-88B8-53DCF2B2BDA1}"/>
              </a:ext>
            </a:extLst>
          </p:cNvPr>
          <p:cNvSpPr/>
          <p:nvPr/>
        </p:nvSpPr>
        <p:spPr>
          <a:xfrm>
            <a:off x="832636" y="1208378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  <a:p>
            <a:pPr algn="ctr" rtl="0">
              <a:defRPr/>
            </a:pPr>
            <a:r>
              <a:rPr lang="ar-AE" sz="4800" b="1" noProof="0" dirty="0">
                <a:solidFill>
                  <a:srgbClr val="FF0000"/>
                </a:solidFill>
              </a:rPr>
              <a:t>اسم دائرة العرض التي تمر جنوب دولة الإمارات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Khalid Art bold" pitchFamily="2" charset="-78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0F80B72A-0021-4DEB-B7E7-620695058AC3}"/>
              </a:ext>
            </a:extLst>
          </p:cNvPr>
          <p:cNvSpPr/>
          <p:nvPr/>
        </p:nvSpPr>
        <p:spPr>
          <a:xfrm>
            <a:off x="1110220" y="3665077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2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. </a:t>
            </a:r>
            <a:r>
              <a:rPr lang="ar-AE" sz="40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الجدي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Khalid Art bold" pitchFamily="2" charset="-78"/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BA5E6F62-5F46-43E5-B539-6FF7DFF75B46}"/>
              </a:ext>
            </a:extLst>
          </p:cNvPr>
          <p:cNvSpPr/>
          <p:nvPr/>
        </p:nvSpPr>
        <p:spPr>
          <a:xfrm>
            <a:off x="6130615" y="3665077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1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.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السرطان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Khalid Art bold" pitchFamily="2" charset="-78"/>
            </a:endParaRPr>
          </a:p>
        </p:txBody>
      </p:sp>
      <p:pic>
        <p:nvPicPr>
          <p:cNvPr id="15" name="Picture 46">
            <a:extLst>
              <a:ext uri="{FF2B5EF4-FFF2-40B4-BE49-F238E27FC236}">
                <a16:creationId xmlns:a16="http://schemas.microsoft.com/office/drawing/2014/main" id="{74CB0106-ABF4-4275-99B4-FBCA8E6248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690552"/>
            <a:ext cx="805722" cy="708059"/>
          </a:xfrm>
          <a:prstGeom prst="rect">
            <a:avLst/>
          </a:prstGeom>
        </p:spPr>
      </p:pic>
      <p:pic>
        <p:nvPicPr>
          <p:cNvPr id="16" name="Picture 50">
            <a:extLst>
              <a:ext uri="{FF2B5EF4-FFF2-40B4-BE49-F238E27FC236}">
                <a16:creationId xmlns:a16="http://schemas.microsoft.com/office/drawing/2014/main" id="{40926EE1-3A1A-4C3D-A1C7-477D34E89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877" y="3728671"/>
            <a:ext cx="804536" cy="643628"/>
          </a:xfrm>
          <a:prstGeom prst="rect">
            <a:avLst/>
          </a:prstGeom>
        </p:spPr>
      </p:pic>
      <p:pic>
        <p:nvPicPr>
          <p:cNvPr id="19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06538787-D45E-4961-97B8-0ADF81A93C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0" name="Rectangle 42">
            <a:extLst>
              <a:ext uri="{FF2B5EF4-FFF2-40B4-BE49-F238E27FC236}">
                <a16:creationId xmlns:a16="http://schemas.microsoft.com/office/drawing/2014/main" id="{CD6E41B4-E26D-43CA-AB5E-14A08CB24E11}"/>
              </a:ext>
            </a:extLst>
          </p:cNvPr>
          <p:cNvSpPr/>
          <p:nvPr/>
        </p:nvSpPr>
        <p:spPr>
          <a:xfrm>
            <a:off x="978932" y="4489878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prstClr val="black"/>
                </a:solidFill>
                <a:latin typeface="+mj-lt"/>
                <a:cs typeface="Khalid Art bold" pitchFamily="2" charset="-78"/>
              </a:rPr>
              <a:t>4-العقرب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sp>
        <p:nvSpPr>
          <p:cNvPr id="11" name="Rectangle 43">
            <a:extLst>
              <a:ext uri="{FF2B5EF4-FFF2-40B4-BE49-F238E27FC236}">
                <a16:creationId xmlns:a16="http://schemas.microsoft.com/office/drawing/2014/main" id="{7EAC23A0-D3BB-497E-80CB-A47F1792B78C}"/>
              </a:ext>
            </a:extLst>
          </p:cNvPr>
          <p:cNvSpPr/>
          <p:nvPr/>
        </p:nvSpPr>
        <p:spPr>
          <a:xfrm>
            <a:off x="5999327" y="4494067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3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. </a:t>
            </a:r>
            <a:r>
              <a:rPr lang="ar-AE" sz="4000" b="1" dirty="0">
                <a:solidFill>
                  <a:prstClr val="black"/>
                </a:solidFill>
                <a:latin typeface="+mj-lt"/>
                <a:cs typeface="Khalid Art bold" pitchFamily="2" charset="-78"/>
              </a:rPr>
              <a:t>الأسد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pic>
        <p:nvPicPr>
          <p:cNvPr id="12" name="Picture 50">
            <a:extLst>
              <a:ext uri="{FF2B5EF4-FFF2-40B4-BE49-F238E27FC236}">
                <a16:creationId xmlns:a16="http://schemas.microsoft.com/office/drawing/2014/main" id="{2A8CCF32-B707-4751-9839-8B2C82F71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81194" y="4523242"/>
            <a:ext cx="804536" cy="704088"/>
          </a:xfrm>
          <a:prstGeom prst="rect">
            <a:avLst/>
          </a:prstGeom>
        </p:spPr>
      </p:pic>
      <p:pic>
        <p:nvPicPr>
          <p:cNvPr id="14" name="Picture 48">
            <a:extLst>
              <a:ext uri="{FF2B5EF4-FFF2-40B4-BE49-F238E27FC236}">
                <a16:creationId xmlns:a16="http://schemas.microsoft.com/office/drawing/2014/main" id="{2EE8FF94-CD69-4794-91EC-2242A85F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383" y="4534839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D7B1097D-D517-4FCB-BF98-BC215BA2E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17614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C194A25E-2DF9-44DE-A8E4-3137C732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631E3D9D-73C8-4A24-9F78-1C2A9A9C3EB4}"/>
              </a:ext>
            </a:extLst>
          </p:cNvPr>
          <p:cNvSpPr/>
          <p:nvPr/>
        </p:nvSpPr>
        <p:spPr>
          <a:xfrm>
            <a:off x="655656" y="1356110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  <a:p>
            <a:pPr algn="ctr" rtl="0">
              <a:defRPr/>
            </a:pPr>
            <a:r>
              <a:rPr lang="ar-AE" sz="4400" b="1" dirty="0">
                <a:solidFill>
                  <a:srgbClr val="FF0000"/>
                </a:solidFill>
              </a:rPr>
              <a:t>هي نباتات صحراوية التي تعيش فترة طويلة </a:t>
            </a:r>
            <a:endParaRPr lang="vi-VN" sz="4400" b="1" dirty="0">
              <a:solidFill>
                <a:srgbClr val="FF0000"/>
              </a:solidFill>
              <a:latin typeface="Arial" panose="020B0604020202020204" pitchFamily="34" charset="0"/>
              <a:cs typeface="Khalid Art bold" pitchFamily="2" charset="-78"/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9465D486-5113-4744-B646-DD9D593C4BD2}"/>
              </a:ext>
            </a:extLst>
          </p:cNvPr>
          <p:cNvSpPr/>
          <p:nvPr/>
        </p:nvSpPr>
        <p:spPr>
          <a:xfrm>
            <a:off x="655656" y="4367015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2</a:t>
            </a: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.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نباتات حولية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8D65698E-7E8A-419F-8FFE-52EDBFF82D31}"/>
              </a:ext>
            </a:extLst>
          </p:cNvPr>
          <p:cNvSpPr/>
          <p:nvPr/>
        </p:nvSpPr>
        <p:spPr>
          <a:xfrm>
            <a:off x="5676051" y="4371204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1</a:t>
            </a: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.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نباتات معمرة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pic>
        <p:nvPicPr>
          <p:cNvPr id="16" name="Picture 50">
            <a:extLst>
              <a:ext uri="{FF2B5EF4-FFF2-40B4-BE49-F238E27FC236}">
                <a16:creationId xmlns:a16="http://schemas.microsoft.com/office/drawing/2014/main" id="{071D90B3-38D8-42A1-9070-080C75E5F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50" y="4430609"/>
            <a:ext cx="732404" cy="643628"/>
          </a:xfrm>
          <a:prstGeom prst="rect">
            <a:avLst/>
          </a:prstGeom>
        </p:spPr>
      </p:pic>
      <p:pic>
        <p:nvPicPr>
          <p:cNvPr id="17" name="Picture 48">
            <a:extLst>
              <a:ext uri="{FF2B5EF4-FFF2-40B4-BE49-F238E27FC236}">
                <a16:creationId xmlns:a16="http://schemas.microsoft.com/office/drawing/2014/main" id="{C95C2962-5B90-4B93-B0D3-4391C85B9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07" y="4443678"/>
            <a:ext cx="804742" cy="643793"/>
          </a:xfrm>
          <a:prstGeom prst="rect">
            <a:avLst/>
          </a:prstGeom>
        </p:spPr>
      </p:pic>
      <p:pic>
        <p:nvPicPr>
          <p:cNvPr id="19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E974B24A-148D-4D30-BC77-BDBD6723DE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3AEA12AE-A5F9-4421-930A-B4108B92A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4B1C1F01-24E0-426D-9BAE-23601DBDF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52FDF278-84C6-4644-A368-E35407E85724}"/>
              </a:ext>
            </a:extLst>
          </p:cNvPr>
          <p:cNvSpPr/>
          <p:nvPr/>
        </p:nvSpPr>
        <p:spPr>
          <a:xfrm>
            <a:off x="655656" y="1356110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  <a:p>
            <a:pPr algn="ctr" rtl="0">
              <a:defRPr/>
            </a:pPr>
            <a:r>
              <a:rPr lang="ar-AE" sz="5400" b="1" dirty="0">
                <a:solidFill>
                  <a:srgbClr val="FF0000"/>
                </a:solidFill>
              </a:rPr>
              <a:t>هي نباتات صحراوية التي تعيش فترة قصيرة</a:t>
            </a:r>
            <a:endParaRPr lang="vi-VN" sz="5400" b="1" dirty="0">
              <a:solidFill>
                <a:srgbClr val="FF0000"/>
              </a:solidFill>
              <a:latin typeface="Arial" panose="020B0604020202020204" pitchFamily="34" charset="0"/>
              <a:cs typeface="Khalid Art bold" pitchFamily="2" charset="-78"/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7F95F13E-352C-48A5-BA18-8298D1D742CD}"/>
              </a:ext>
            </a:extLst>
          </p:cNvPr>
          <p:cNvSpPr/>
          <p:nvPr/>
        </p:nvSpPr>
        <p:spPr>
          <a:xfrm>
            <a:off x="5919682" y="4064003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1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. </a:t>
            </a:r>
            <a:r>
              <a:rPr lang="ar-AE" sz="40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ن</a:t>
            </a:r>
            <a:r>
              <a:rPr lang="ar-AE" sz="40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باتات معمرة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Khalid Art bold" pitchFamily="2" charset="-78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4303A306-9BF2-4585-8987-FAB0F0CEC6C8}"/>
              </a:ext>
            </a:extLst>
          </p:cNvPr>
          <p:cNvSpPr/>
          <p:nvPr/>
        </p:nvSpPr>
        <p:spPr>
          <a:xfrm>
            <a:off x="933240" y="4070655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2.  نباتات  حولية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Khalid Art bold" pitchFamily="2" charset="-78"/>
            </a:endParaRPr>
          </a:p>
        </p:txBody>
      </p:sp>
      <p:pic>
        <p:nvPicPr>
          <p:cNvPr id="16" name="Picture 50">
            <a:extLst>
              <a:ext uri="{FF2B5EF4-FFF2-40B4-BE49-F238E27FC236}">
                <a16:creationId xmlns:a16="http://schemas.microsoft.com/office/drawing/2014/main" id="{FD2BB7B9-8E6C-4477-97E9-BA47B36FA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76" y="4127597"/>
            <a:ext cx="732404" cy="643628"/>
          </a:xfrm>
          <a:prstGeom prst="rect">
            <a:avLst/>
          </a:prstGeom>
        </p:spPr>
      </p:pic>
      <p:pic>
        <p:nvPicPr>
          <p:cNvPr id="17" name="Picture 48">
            <a:extLst>
              <a:ext uri="{FF2B5EF4-FFF2-40B4-BE49-F238E27FC236}">
                <a16:creationId xmlns:a16="http://schemas.microsoft.com/office/drawing/2014/main" id="{8569CBAB-74B8-419E-9AA4-98F9D71492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96" y="4143129"/>
            <a:ext cx="804742" cy="643793"/>
          </a:xfrm>
          <a:prstGeom prst="rect">
            <a:avLst/>
          </a:prstGeom>
        </p:spPr>
      </p:pic>
      <p:pic>
        <p:nvPicPr>
          <p:cNvPr id="19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4B0B054A-78F2-4314-A11C-2108A1DF7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1A286E47-E4B7-4F7B-9055-670098C8C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927C0E61-996B-4C93-BDC0-701FEABA7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0838655C-AA8E-436F-9520-699D4BDEDBD3}"/>
              </a:ext>
            </a:extLst>
          </p:cNvPr>
          <p:cNvSpPr/>
          <p:nvPr/>
        </p:nvSpPr>
        <p:spPr>
          <a:xfrm>
            <a:off x="623059" y="1021504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ar-AE" sz="7200" b="1" dirty="0">
                <a:solidFill>
                  <a:srgbClr val="FF0000"/>
                </a:solidFill>
                <a:cs typeface="Khalid Art bold" pitchFamily="2" charset="-78"/>
              </a:rPr>
              <a:t>يعتبر نبات السدر من النباتات :</a:t>
            </a:r>
            <a:endParaRPr lang="vi-VN" sz="7200" b="1" dirty="0">
              <a:solidFill>
                <a:srgbClr val="FF0000"/>
              </a:solidFill>
              <a:cs typeface="Khalid Art bold" pitchFamily="2" charset="-78"/>
            </a:endParaRPr>
          </a:p>
        </p:txBody>
      </p:sp>
      <p:pic>
        <p:nvPicPr>
          <p:cNvPr id="20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8DBA50F9-0F85-442C-800D-DA90FB5FF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0" name="Rectangle 42">
            <a:extLst>
              <a:ext uri="{FF2B5EF4-FFF2-40B4-BE49-F238E27FC236}">
                <a16:creationId xmlns:a16="http://schemas.microsoft.com/office/drawing/2014/main" id="{9465D486-5113-4744-B646-DD9D593C4BD2}"/>
              </a:ext>
            </a:extLst>
          </p:cNvPr>
          <p:cNvSpPr/>
          <p:nvPr/>
        </p:nvSpPr>
        <p:spPr>
          <a:xfrm>
            <a:off x="655656" y="4367015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2</a:t>
            </a: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.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نباتات حولية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1" name="Rectangle 43">
            <a:extLst>
              <a:ext uri="{FF2B5EF4-FFF2-40B4-BE49-F238E27FC236}">
                <a16:creationId xmlns:a16="http://schemas.microsoft.com/office/drawing/2014/main" id="{8D65698E-7E8A-419F-8FFE-52EDBFF82D31}"/>
              </a:ext>
            </a:extLst>
          </p:cNvPr>
          <p:cNvSpPr/>
          <p:nvPr/>
        </p:nvSpPr>
        <p:spPr>
          <a:xfrm>
            <a:off x="5676051" y="4371204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1</a:t>
            </a: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.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نباتات معمرة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pic>
        <p:nvPicPr>
          <p:cNvPr id="12" name="Picture 50">
            <a:extLst>
              <a:ext uri="{FF2B5EF4-FFF2-40B4-BE49-F238E27FC236}">
                <a16:creationId xmlns:a16="http://schemas.microsoft.com/office/drawing/2014/main" id="{071D90B3-38D8-42A1-9070-080C75E5F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50" y="4430609"/>
            <a:ext cx="732404" cy="643628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:a16="http://schemas.microsoft.com/office/drawing/2014/main" id="{C95C2962-5B90-4B93-B0D3-4391C85B9C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07" y="4443678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B07B748A-5ED8-487B-8768-5635FC320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acade of a Shop Store or Pharmacy Background Vector Image">
            <a:extLst>
              <a:ext uri="{FF2B5EF4-FFF2-40B4-BE49-F238E27FC236}">
                <a16:creationId xmlns:a16="http://schemas.microsoft.com/office/drawing/2014/main" id="{E41241A9-6EB2-4591-88A2-31A2F048A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0984FBDF-7CE4-4134-A9AF-A38AFD7E1D7C}"/>
              </a:ext>
            </a:extLst>
          </p:cNvPr>
          <p:cNvSpPr/>
          <p:nvPr/>
        </p:nvSpPr>
        <p:spPr>
          <a:xfrm>
            <a:off x="832636" y="1208378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800" b="1" dirty="0">
                <a:solidFill>
                  <a:srgbClr val="FF0000"/>
                </a:solidFill>
                <a:latin typeface="Arial" panose="020B0604020202020204" pitchFamily="34" charset="0"/>
                <a:cs typeface="Khalid Art bold" pitchFamily="2" charset="-78"/>
              </a:rPr>
              <a:t>هي شجرة معمرة اتخذتها بلادي شعار</a:t>
            </a:r>
            <a:r>
              <a:rPr lang="ar-SA" sz="4800" b="1" dirty="0">
                <a:solidFill>
                  <a:srgbClr val="FF0000"/>
                </a:solidFill>
                <a:latin typeface="Arial" panose="020B0604020202020204" pitchFamily="34" charset="0"/>
                <a:cs typeface="Khalid Art bold" pitchFamily="2" charset="-78"/>
              </a:rPr>
              <a:t>ً</a:t>
            </a:r>
            <a:r>
              <a:rPr lang="ar-AE" sz="4800" b="1" dirty="0">
                <a:solidFill>
                  <a:srgbClr val="FF0000"/>
                </a:solidFill>
                <a:latin typeface="Arial" panose="020B0604020202020204" pitchFamily="34" charset="0"/>
                <a:cs typeface="Khalid Art bold" pitchFamily="2" charset="-78"/>
              </a:rPr>
              <a:t>ا لعام التسامح :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AF71968D-FE0E-4050-A334-D4909E9B6393}"/>
              </a:ext>
            </a:extLst>
          </p:cNvPr>
          <p:cNvSpPr/>
          <p:nvPr/>
        </p:nvSpPr>
        <p:spPr>
          <a:xfrm>
            <a:off x="1110220" y="3356300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2</a:t>
            </a: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.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السدر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Khalid Art bold" pitchFamily="2" charset="-78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7ED22C74-9F4F-4C81-AED1-B3E78A412A2E}"/>
              </a:ext>
            </a:extLst>
          </p:cNvPr>
          <p:cNvSpPr/>
          <p:nvPr/>
        </p:nvSpPr>
        <p:spPr>
          <a:xfrm>
            <a:off x="6206543" y="3334986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1</a:t>
            </a: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.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الغاف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pic>
        <p:nvPicPr>
          <p:cNvPr id="15" name="Picture 46">
            <a:extLst>
              <a:ext uri="{FF2B5EF4-FFF2-40B4-BE49-F238E27FC236}">
                <a16:creationId xmlns:a16="http://schemas.microsoft.com/office/drawing/2014/main" id="{1C4C7F4D-203B-4CAD-8CFA-B64AEC7E04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381775"/>
            <a:ext cx="805722" cy="708059"/>
          </a:xfrm>
          <a:prstGeom prst="rect">
            <a:avLst/>
          </a:prstGeom>
        </p:spPr>
      </p:pic>
      <p:pic>
        <p:nvPicPr>
          <p:cNvPr id="17" name="Picture 48">
            <a:extLst>
              <a:ext uri="{FF2B5EF4-FFF2-40B4-BE49-F238E27FC236}">
                <a16:creationId xmlns:a16="http://schemas.microsoft.com/office/drawing/2014/main" id="{56994E41-FEB3-48AF-9E03-F48CA712E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599" y="3407460"/>
            <a:ext cx="804742" cy="643793"/>
          </a:xfrm>
          <a:prstGeom prst="rect">
            <a:avLst/>
          </a:prstGeom>
        </p:spPr>
      </p:pic>
      <p:pic>
        <p:nvPicPr>
          <p:cNvPr id="19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9C17D036-56E9-4E72-BC90-ADD605F951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0" name="Rectangle 42">
            <a:extLst>
              <a:ext uri="{FF2B5EF4-FFF2-40B4-BE49-F238E27FC236}">
                <a16:creationId xmlns:a16="http://schemas.microsoft.com/office/drawing/2014/main" id="{CD6E41B4-E26D-43CA-AB5E-14A08CB24E11}"/>
              </a:ext>
            </a:extLst>
          </p:cNvPr>
          <p:cNvSpPr/>
          <p:nvPr/>
        </p:nvSpPr>
        <p:spPr>
          <a:xfrm>
            <a:off x="978932" y="4489878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prstClr val="black"/>
                </a:solidFill>
                <a:latin typeface="+mj-lt"/>
                <a:cs typeface="Khalid Art bold" pitchFamily="2" charset="-78"/>
              </a:rPr>
              <a:t>4-الحميض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sp>
        <p:nvSpPr>
          <p:cNvPr id="11" name="Rectangle 43">
            <a:extLst>
              <a:ext uri="{FF2B5EF4-FFF2-40B4-BE49-F238E27FC236}">
                <a16:creationId xmlns:a16="http://schemas.microsoft.com/office/drawing/2014/main" id="{7EAC23A0-D3BB-497E-80CB-A47F1792B78C}"/>
              </a:ext>
            </a:extLst>
          </p:cNvPr>
          <p:cNvSpPr/>
          <p:nvPr/>
        </p:nvSpPr>
        <p:spPr>
          <a:xfrm>
            <a:off x="5999327" y="4494067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3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Khalid Art bold" pitchFamily="2" charset="-78"/>
              </a:rPr>
              <a:t>. </a:t>
            </a:r>
            <a:r>
              <a:rPr lang="ar-AE" sz="4000" b="1" dirty="0" err="1">
                <a:solidFill>
                  <a:prstClr val="black"/>
                </a:solidFill>
                <a:latin typeface="+mj-lt"/>
                <a:cs typeface="Khalid Art bold" pitchFamily="2" charset="-78"/>
              </a:rPr>
              <a:t>الأشخر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Khalid Art bold" pitchFamily="2" charset="-78"/>
            </a:endParaRPr>
          </a:p>
        </p:txBody>
      </p:sp>
      <p:pic>
        <p:nvPicPr>
          <p:cNvPr id="12" name="Picture 50">
            <a:extLst>
              <a:ext uri="{FF2B5EF4-FFF2-40B4-BE49-F238E27FC236}">
                <a16:creationId xmlns:a16="http://schemas.microsoft.com/office/drawing/2014/main" id="{2A8CCF32-B707-4751-9839-8B2C82F71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81194" y="4523242"/>
            <a:ext cx="804536" cy="704088"/>
          </a:xfrm>
          <a:prstGeom prst="rect">
            <a:avLst/>
          </a:prstGeom>
        </p:spPr>
      </p:pic>
      <p:pic>
        <p:nvPicPr>
          <p:cNvPr id="13" name="Picture 48">
            <a:extLst>
              <a:ext uri="{FF2B5EF4-FFF2-40B4-BE49-F238E27FC236}">
                <a16:creationId xmlns:a16="http://schemas.microsoft.com/office/drawing/2014/main" id="{2EE8FF94-CD69-4794-91EC-2242A85F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383" y="4534839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528;p36">
            <a:extLst>
              <a:ext uri="{FF2B5EF4-FFF2-40B4-BE49-F238E27FC236}">
                <a16:creationId xmlns:a16="http://schemas.microsoft.com/office/drawing/2014/main" id="{1D4C6EFC-C4D6-4A0D-A002-3482ECFC5E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1505" y="157467"/>
            <a:ext cx="10274828" cy="679791"/>
          </a:xfrm>
          <a:prstGeom prst="rect">
            <a:avLst/>
          </a:prstGeom>
        </p:spPr>
        <p:txBody>
          <a:bodyPr spcFirstLastPara="1" vert="horz" wrap="square" lIns="121863" tIns="121863" rIns="121863" bIns="121863" rtlCol="0" anchor="t" anchorCtr="0">
            <a:noAutofit/>
          </a:bodyPr>
          <a:lstStyle/>
          <a:p>
            <a:r>
              <a:rPr lang="ar-SA" sz="7198" b="1" dirty="0">
                <a:solidFill>
                  <a:schemeClr val="accent1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استراتيجية تذكرة الخروج </a:t>
            </a:r>
            <a:endParaRPr sz="7198" b="1" dirty="0">
              <a:solidFill>
                <a:schemeClr val="accent1">
                  <a:lumMod val="5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8255ED-27B9-4E62-9F28-58B71E6D3A8C}"/>
              </a:ext>
            </a:extLst>
          </p:cNvPr>
          <p:cNvSpPr txBox="1"/>
          <p:nvPr/>
        </p:nvSpPr>
        <p:spPr>
          <a:xfrm>
            <a:off x="2787842" y="1884507"/>
            <a:ext cx="8146108" cy="175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AE" sz="5399" b="1" dirty="0"/>
              <a:t>من خلال (</a:t>
            </a:r>
            <a:r>
              <a:rPr lang="ar-SA" sz="5399" b="1" dirty="0"/>
              <a:t>ا</a:t>
            </a:r>
            <a:r>
              <a:rPr lang="ar-AE" sz="5399" b="1" dirty="0"/>
              <a:t>ستراتيجية اطرح سؤالاً )</a:t>
            </a:r>
          </a:p>
          <a:p>
            <a:pPr algn="r">
              <a:defRPr/>
            </a:pPr>
            <a:r>
              <a:rPr lang="ar-AE" sz="5399" b="1" dirty="0"/>
              <a:t> </a:t>
            </a:r>
            <a:r>
              <a:rPr lang="ar-SA" sz="5399" b="1" dirty="0"/>
              <a:t>وجه</a:t>
            </a:r>
            <a:r>
              <a:rPr lang="ar-AE" sz="5399" b="1" dirty="0"/>
              <a:t> سؤال إلى زميل</a:t>
            </a:r>
            <a:r>
              <a:rPr lang="ar-SA" sz="5399" b="1" dirty="0"/>
              <a:t>ك .</a:t>
            </a:r>
            <a:endParaRPr lang="en-US" sz="3599" dirty="0"/>
          </a:p>
        </p:txBody>
      </p:sp>
      <p:pic>
        <p:nvPicPr>
          <p:cNvPr id="35" name="Picture 34" descr="A picture containing icon&#10;&#10;Description automatically generated">
            <a:extLst>
              <a:ext uri="{FF2B5EF4-FFF2-40B4-BE49-F238E27FC236}">
                <a16:creationId xmlns:a16="http://schemas.microsoft.com/office/drawing/2014/main" id="{7ADE75E5-6A17-4EA3-8BF9-ADB1DB06D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515" y="316644"/>
            <a:ext cx="3699425" cy="3699425"/>
          </a:xfrm>
          <a:prstGeom prst="rect">
            <a:avLst/>
          </a:prstGeom>
        </p:spPr>
      </p:pic>
      <p:pic>
        <p:nvPicPr>
          <p:cNvPr id="40" name="Picture 2" descr="Question - la réponse illustration stock. Illustration du réponse - 27436137">
            <a:hlinkClick r:id="rId4"/>
            <a:extLst>
              <a:ext uri="{FF2B5EF4-FFF2-40B4-BE49-F238E27FC236}">
                <a16:creationId xmlns:a16="http://schemas.microsoft.com/office/drawing/2014/main" id="{EB922250-66E8-4C10-9415-6A3F85CDB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0"/>
          <a:stretch/>
        </p:blipFill>
        <p:spPr bwMode="auto">
          <a:xfrm>
            <a:off x="947765" y="3807159"/>
            <a:ext cx="4811815" cy="297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3E2662FF-8830-4508-9513-6CC03643C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951" y="249309"/>
            <a:ext cx="7356349" cy="68537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02BEF3-23BF-4760-8F6A-CB8692C44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2720">
            <a:off x="6468162" y="1693297"/>
            <a:ext cx="1485913" cy="259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59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لقطة شاشة, صورة فوتوغرافية, كثير&#10;&#10;تم إنشاء الوصف تلقائياً">
            <a:extLst>
              <a:ext uri="{FF2B5EF4-FFF2-40B4-BE49-F238E27FC236}">
                <a16:creationId xmlns:a16="http://schemas.microsoft.com/office/drawing/2014/main" id="{0EBB9170-5692-426A-BFA3-90EF9683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204975"/>
            <a:ext cx="10045920" cy="6651967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0549FBA-4DAE-4DF5-BBF1-B7FABDAC757A}"/>
              </a:ext>
            </a:extLst>
          </p:cNvPr>
          <p:cNvSpPr/>
          <p:nvPr/>
        </p:nvSpPr>
        <p:spPr>
          <a:xfrm>
            <a:off x="10255951" y="245116"/>
            <a:ext cx="1757919" cy="1478491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10" rtl="1">
              <a:defRPr/>
            </a:pPr>
            <a:r>
              <a:rPr lang="ar-AE" sz="4399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  <a:sym typeface="Arial"/>
              </a:rPr>
              <a:t>قوانين </a:t>
            </a:r>
            <a:r>
              <a:rPr lang="ar-SA" sz="4399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  <a:sym typeface="Arial"/>
              </a:rPr>
              <a:t>التعلم </a:t>
            </a:r>
            <a:endParaRPr lang="ar-AE" sz="4399" dirty="0">
              <a:solidFill>
                <a:prstClr val="white"/>
              </a:solidFill>
              <a:latin typeface="Calibri" panose="020F0502020204030204"/>
              <a:cs typeface="(AH) Manal Black" pitchFamily="2" charset="-78"/>
              <a:sym typeface="Arial"/>
            </a:endParaRP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A2F5D89C-DB43-4A32-A9E5-6C8F9CC47660}"/>
              </a:ext>
            </a:extLst>
          </p:cNvPr>
          <p:cNvGrpSpPr/>
          <p:nvPr/>
        </p:nvGrpSpPr>
        <p:grpSpPr>
          <a:xfrm>
            <a:off x="10207417" y="1895949"/>
            <a:ext cx="1848611" cy="4831416"/>
            <a:chOff x="8695066" y="2938508"/>
            <a:chExt cx="3548092" cy="3840216"/>
          </a:xfrm>
        </p:grpSpPr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98482B76-2956-4AC4-A07A-1B80150AD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1908" y="2938508"/>
              <a:ext cx="2681250" cy="3692645"/>
            </a:xfrm>
            <a:prstGeom prst="rect">
              <a:avLst/>
            </a:prstGeom>
          </p:spPr>
        </p:pic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0F5D7733-D36D-419B-B671-6A7ED138C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066" y="6108106"/>
              <a:ext cx="3182388" cy="670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093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ستعدون لمعرفة نجم الأسبوع">
            <a:hlinkClick r:id="" action="ppaction://media"/>
            <a:extLst>
              <a:ext uri="{FF2B5EF4-FFF2-40B4-BE49-F238E27FC236}">
                <a16:creationId xmlns:a16="http://schemas.microsoft.com/office/drawing/2014/main" id="{45B1FC11-5756-4FBB-998E-DACE4A703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450" y="644525"/>
            <a:ext cx="11153775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4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88E6F00-82A9-45E1-9E16-5DD143D21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40" y="1178453"/>
            <a:ext cx="6517569" cy="5301860"/>
          </a:xfrm>
          <a:prstGeom prst="rect">
            <a:avLst/>
          </a:prstGeom>
        </p:spPr>
      </p:pic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677B57F-C36C-436F-8BC6-C169500FE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373"/>
          <a:stretch/>
        </p:blipFill>
        <p:spPr>
          <a:xfrm>
            <a:off x="-799287" y="801823"/>
            <a:ext cx="4898980" cy="6055120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F6685BE9-97F4-451B-B742-18BAC6589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76" y="1536237"/>
            <a:ext cx="4389669" cy="513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61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Empty stage with red curtain background">
            <a:extLst>
              <a:ext uri="{FF2B5EF4-FFF2-40B4-BE49-F238E27FC236}">
                <a16:creationId xmlns:a16="http://schemas.microsoft.com/office/drawing/2014/main" id="{F402CBC3-570B-4447-ACA1-16C9D241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" y="1058"/>
            <a:ext cx="12188236" cy="68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C7DB8-09F1-431C-94E1-A8BE4F7C10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48193" y="859045"/>
            <a:ext cx="5166752" cy="3091769"/>
          </a:xfrm>
          <a:prstGeom prst="rect">
            <a:avLst/>
          </a:prstGeom>
        </p:spPr>
      </p:pic>
      <p:pic>
        <p:nvPicPr>
          <p:cNvPr id="13" name="روعة النجاح _ نسخة مؤثرات بشرية من روائع علي البياهي.mp4">
            <a:hlinkClick r:id="" action="ppaction://media"/>
            <a:extLst>
              <a:ext uri="{FF2B5EF4-FFF2-40B4-BE49-F238E27FC236}">
                <a16:creationId xmlns:a16="http://schemas.microsoft.com/office/drawing/2014/main" id="{F5E9D9D3-2939-42C7-9498-109B376E9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568" end="256732.40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2" y="-647531"/>
            <a:ext cx="609412" cy="609412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1F35F77-291A-47D9-9EBC-D773C464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895" y="5951034"/>
            <a:ext cx="6915075" cy="365012"/>
          </a:xfrm>
          <a:prstGeom prst="rect">
            <a:avLst/>
          </a:prstGeom>
        </p:spPr>
        <p:txBody>
          <a:bodyPr vert="horz" lIns="91412" tIns="45705" rIns="91412" bIns="45705" rtlCol="0" anchor="ctr"/>
          <a:lstStyle>
            <a:defPPr>
              <a:defRPr lang="en-US"/>
            </a:defPPr>
            <a:lvl1pPr marL="0" algn="r" defTabSz="457067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7" algn="l" defTabSz="4570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33" algn="l" defTabSz="4570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00" algn="l" defTabSz="4570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66" algn="l" defTabSz="4570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34" algn="l" defTabSz="4570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99" algn="l" defTabSz="4570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67" algn="l" defTabSz="4570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33" algn="l" defTabSz="4570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KW"/>
          </a:p>
        </p:txBody>
      </p:sp>
      <p:pic>
        <p:nvPicPr>
          <p:cNvPr id="1030" name="Picture 6" descr="Dance Dancing Sticker by 3 Palavrinhas">
            <a:extLst>
              <a:ext uri="{FF2B5EF4-FFF2-40B4-BE49-F238E27FC236}">
                <a16:creationId xmlns:a16="http://schemas.microsoft.com/office/drawing/2014/main" id="{095C4AA9-C586-4FAA-91A6-606240B53D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731" y="3245415"/>
            <a:ext cx="5827501" cy="329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C78090-3E32-4898-A679-C6A517FC9095}"/>
              </a:ext>
            </a:extLst>
          </p:cNvPr>
          <p:cNvSpPr/>
          <p:nvPr/>
        </p:nvSpPr>
        <p:spPr>
          <a:xfrm>
            <a:off x="4203696" y="137541"/>
            <a:ext cx="4076067" cy="1408640"/>
          </a:xfrm>
          <a:prstGeom prst="rect">
            <a:avLst/>
          </a:prstGeom>
          <a:solidFill>
            <a:srgbClr val="FFFF66">
              <a:alpha val="63137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599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من هم </a:t>
            </a:r>
            <a:r>
              <a:rPr lang="ar-KW" sz="6599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نجوم </a:t>
            </a:r>
            <a:r>
              <a:rPr lang="ar-SA" sz="6599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الأسبوع؟</a:t>
            </a:r>
            <a:endParaRPr lang="ar-KW" sz="6599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37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00104 -0.162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81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104 -0.16203 L 0.2793 -0.040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6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وجة مزدوجة 3"/>
          <p:cNvSpPr/>
          <p:nvPr/>
        </p:nvSpPr>
        <p:spPr>
          <a:xfrm>
            <a:off x="930275" y="252413"/>
            <a:ext cx="10342563" cy="1671637"/>
          </a:xfrm>
          <a:prstGeom prst="doubleWav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AE" sz="8800" b="1" dirty="0">
                <a:solidFill>
                  <a:srgbClr val="FF0000"/>
                </a:solidFill>
              </a:rPr>
              <a:t>نــواتــج الــتــعــلم </a:t>
            </a:r>
          </a:p>
        </p:txBody>
      </p:sp>
      <p:sp>
        <p:nvSpPr>
          <p:cNvPr id="5" name="تمرير أفقي 4"/>
          <p:cNvSpPr/>
          <p:nvPr/>
        </p:nvSpPr>
        <p:spPr>
          <a:xfrm>
            <a:off x="3452813" y="2049463"/>
            <a:ext cx="7993062" cy="4225925"/>
          </a:xfrm>
          <a:prstGeom prst="horizontalScroll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>
              <a:defRPr/>
            </a:pP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3316" name="Picture 2" descr="شخصيات مياموتو الكرتونية تقوده إلى الشهرة - فكر وفن - مرايا - البيان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24461" r="17149"/>
          <a:stretch>
            <a:fillRect/>
          </a:stretch>
        </p:blipFill>
        <p:spPr bwMode="auto">
          <a:xfrm>
            <a:off x="0" y="1860550"/>
            <a:ext cx="33734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81B3B-D8A4-4232-88AE-9CE986BAF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822378"/>
              </p:ext>
            </p:extLst>
          </p:nvPr>
        </p:nvGraphicFramePr>
        <p:xfrm>
          <a:off x="4205289" y="2664594"/>
          <a:ext cx="7067549" cy="2590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67549">
                  <a:extLst>
                    <a:ext uri="{9D8B030D-6E8A-4147-A177-3AD203B41FA5}">
                      <a16:colId xmlns:a16="http://schemas.microsoft.com/office/drawing/2014/main" val="3410971739"/>
                    </a:ext>
                  </a:extLst>
                </a:gridCol>
              </a:tblGrid>
              <a:tr h="1885059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15000"/>
                        </a:lnSpc>
                      </a:pPr>
                      <a:r>
                        <a:rPr lang="ar-SA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-أتعرف المفاهيم والمصطلحات الواردة في الدرس :</a:t>
                      </a:r>
                      <a:endParaRPr lang="en-AE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ar-SA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( المُناخ – النبات الطَّبيعي ) .</a:t>
                      </a:r>
                      <a:endParaRPr lang="en-AE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ar-SA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-أذكر العوامل المؤثرة في المناخ .</a:t>
                      </a:r>
                      <a:endParaRPr lang="en-AE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-أفرق بين النباتات المُعمرة والنباتات الحوليّة .</a:t>
                      </a:r>
                      <a:endParaRPr lang="en-AE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A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72069619"/>
                  </a:ext>
                </a:extLst>
              </a:tr>
            </a:tbl>
          </a:graphicData>
        </a:graphic>
      </p:graphicFrame>
      <p:grpSp>
        <p:nvGrpSpPr>
          <p:cNvPr id="6" name="Google Shape;57;p15">
            <a:extLst>
              <a:ext uri="{FF2B5EF4-FFF2-40B4-BE49-F238E27FC236}">
                <a16:creationId xmlns:a16="http://schemas.microsoft.com/office/drawing/2014/main" id="{4164C0CE-E99E-4B3E-B94C-CF9C9AEBAB1F}"/>
              </a:ext>
            </a:extLst>
          </p:cNvPr>
          <p:cNvGrpSpPr/>
          <p:nvPr/>
        </p:nvGrpSpPr>
        <p:grpSpPr>
          <a:xfrm>
            <a:off x="9816446" y="478281"/>
            <a:ext cx="1456392" cy="1445769"/>
            <a:chOff x="3759044" y="-969307"/>
            <a:chExt cx="5568568" cy="5247637"/>
          </a:xfrm>
        </p:grpSpPr>
        <p:sp>
          <p:nvSpPr>
            <p:cNvPr id="7" name="Google Shape;58;p15">
              <a:extLst>
                <a:ext uri="{FF2B5EF4-FFF2-40B4-BE49-F238E27FC236}">
                  <a16:creationId xmlns:a16="http://schemas.microsoft.com/office/drawing/2014/main" id="{06B9BA59-FD84-45CE-9AF2-693D7AC0FCB1}"/>
                </a:ext>
              </a:extLst>
            </p:cNvPr>
            <p:cNvSpPr/>
            <p:nvPr/>
          </p:nvSpPr>
          <p:spPr>
            <a:xfrm>
              <a:off x="7068262" y="1273622"/>
              <a:ext cx="514728" cy="515211"/>
            </a:xfrm>
            <a:custGeom>
              <a:avLst/>
              <a:gdLst/>
              <a:ahLst/>
              <a:cxnLst/>
              <a:rect l="l" t="t" r="r" b="b"/>
              <a:pathLst>
                <a:path w="11717" h="11728" extrusionOk="0">
                  <a:moveTo>
                    <a:pt x="5859" y="0"/>
                  </a:moveTo>
                  <a:cubicBezTo>
                    <a:pt x="2620" y="0"/>
                    <a:pt x="1" y="2631"/>
                    <a:pt x="1" y="5858"/>
                  </a:cubicBezTo>
                  <a:cubicBezTo>
                    <a:pt x="1" y="9097"/>
                    <a:pt x="2620" y="11728"/>
                    <a:pt x="5859" y="11728"/>
                  </a:cubicBezTo>
                  <a:cubicBezTo>
                    <a:pt x="9085" y="11728"/>
                    <a:pt x="11717" y="9097"/>
                    <a:pt x="11717" y="5858"/>
                  </a:cubicBezTo>
                  <a:cubicBezTo>
                    <a:pt x="11717" y="2631"/>
                    <a:pt x="9085" y="0"/>
                    <a:pt x="585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397" tIns="91397" rIns="91397" bIns="9139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grpSp>
          <p:nvGrpSpPr>
            <p:cNvPr id="8" name="Google Shape;59;p15">
              <a:extLst>
                <a:ext uri="{FF2B5EF4-FFF2-40B4-BE49-F238E27FC236}">
                  <a16:creationId xmlns:a16="http://schemas.microsoft.com/office/drawing/2014/main" id="{40E30224-8D7C-4ED3-99D0-6E77D7BD4C06}"/>
                </a:ext>
              </a:extLst>
            </p:cNvPr>
            <p:cNvGrpSpPr/>
            <p:nvPr/>
          </p:nvGrpSpPr>
          <p:grpSpPr>
            <a:xfrm>
              <a:off x="5263177" y="-500521"/>
              <a:ext cx="4064435" cy="4064043"/>
              <a:chOff x="1988638" y="1793010"/>
              <a:chExt cx="1799378" cy="1799125"/>
            </a:xfrm>
          </p:grpSpPr>
          <p:sp>
            <p:nvSpPr>
              <p:cNvPr id="23" name="Google Shape;60;p15">
                <a:extLst>
                  <a:ext uri="{FF2B5EF4-FFF2-40B4-BE49-F238E27FC236}">
                    <a16:creationId xmlns:a16="http://schemas.microsoft.com/office/drawing/2014/main" id="{6BF7C18B-5305-4757-AE65-C07CBCF95CE3}"/>
                  </a:ext>
                </a:extLst>
              </p:cNvPr>
              <p:cNvSpPr/>
              <p:nvPr/>
            </p:nvSpPr>
            <p:spPr>
              <a:xfrm>
                <a:off x="1988638" y="1793010"/>
                <a:ext cx="1799378" cy="1799125"/>
              </a:xfrm>
              <a:custGeom>
                <a:avLst/>
                <a:gdLst/>
                <a:ahLst/>
                <a:cxnLst/>
                <a:rect l="l" t="t" r="r" b="b"/>
                <a:pathLst>
                  <a:path w="92513" h="92500" extrusionOk="0">
                    <a:moveTo>
                      <a:pt x="46257" y="0"/>
                    </a:moveTo>
                    <a:cubicBezTo>
                      <a:pt x="20718" y="0"/>
                      <a:pt x="1" y="20705"/>
                      <a:pt x="1" y="46244"/>
                    </a:cubicBezTo>
                    <a:cubicBezTo>
                      <a:pt x="1" y="71795"/>
                      <a:pt x="20718" y="92500"/>
                      <a:pt x="46257" y="92500"/>
                    </a:cubicBezTo>
                    <a:cubicBezTo>
                      <a:pt x="71796" y="92500"/>
                      <a:pt x="92513" y="71795"/>
                      <a:pt x="92513" y="46244"/>
                    </a:cubicBezTo>
                    <a:cubicBezTo>
                      <a:pt x="92513" y="20705"/>
                      <a:pt x="71796" y="0"/>
                      <a:pt x="46257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/>
              </a:p>
            </p:txBody>
          </p:sp>
          <p:sp>
            <p:nvSpPr>
              <p:cNvPr id="24" name="Google Shape;61;p15">
                <a:extLst>
                  <a:ext uri="{FF2B5EF4-FFF2-40B4-BE49-F238E27FC236}">
                    <a16:creationId xmlns:a16="http://schemas.microsoft.com/office/drawing/2014/main" id="{76AF2505-5659-4D5D-9D31-D6D9BB224764}"/>
                  </a:ext>
                </a:extLst>
              </p:cNvPr>
              <p:cNvSpPr/>
              <p:nvPr/>
            </p:nvSpPr>
            <p:spPr>
              <a:xfrm>
                <a:off x="2120880" y="1924999"/>
                <a:ext cx="1534897" cy="1534916"/>
              </a:xfrm>
              <a:custGeom>
                <a:avLst/>
                <a:gdLst/>
                <a:ahLst/>
                <a:cxnLst/>
                <a:rect l="l" t="t" r="r" b="b"/>
                <a:pathLst>
                  <a:path w="78915" h="78916" extrusionOk="0">
                    <a:moveTo>
                      <a:pt x="39458" y="1"/>
                    </a:moveTo>
                    <a:cubicBezTo>
                      <a:pt x="17705" y="1"/>
                      <a:pt x="0" y="17705"/>
                      <a:pt x="0" y="39458"/>
                    </a:cubicBezTo>
                    <a:cubicBezTo>
                      <a:pt x="0" y="61223"/>
                      <a:pt x="17705" y="78915"/>
                      <a:pt x="39458" y="78915"/>
                    </a:cubicBezTo>
                    <a:cubicBezTo>
                      <a:pt x="61210" y="78915"/>
                      <a:pt x="78915" y="61223"/>
                      <a:pt x="78915" y="39458"/>
                    </a:cubicBezTo>
                    <a:cubicBezTo>
                      <a:pt x="78915" y="17705"/>
                      <a:pt x="61210" y="1"/>
                      <a:pt x="39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/>
              </a:p>
            </p:txBody>
          </p:sp>
          <p:sp>
            <p:nvSpPr>
              <p:cNvPr id="25" name="Google Shape;62;p15">
                <a:extLst>
                  <a:ext uri="{FF2B5EF4-FFF2-40B4-BE49-F238E27FC236}">
                    <a16:creationId xmlns:a16="http://schemas.microsoft.com/office/drawing/2014/main" id="{2E1269DC-FE9E-466A-89D4-8E7A626AD73F}"/>
                  </a:ext>
                </a:extLst>
              </p:cNvPr>
              <p:cNvSpPr/>
              <p:nvPr/>
            </p:nvSpPr>
            <p:spPr>
              <a:xfrm>
                <a:off x="2252869" y="2057241"/>
                <a:ext cx="1270688" cy="1270669"/>
              </a:xfrm>
              <a:custGeom>
                <a:avLst/>
                <a:gdLst/>
                <a:ahLst/>
                <a:cxnLst/>
                <a:rect l="l" t="t" r="r" b="b"/>
                <a:pathLst>
                  <a:path w="65331" h="65330" extrusionOk="0">
                    <a:moveTo>
                      <a:pt x="32672" y="0"/>
                    </a:moveTo>
                    <a:cubicBezTo>
                      <a:pt x="14658" y="0"/>
                      <a:pt x="1" y="14657"/>
                      <a:pt x="1" y="32659"/>
                    </a:cubicBezTo>
                    <a:cubicBezTo>
                      <a:pt x="1" y="50673"/>
                      <a:pt x="14658" y="65330"/>
                      <a:pt x="32672" y="65330"/>
                    </a:cubicBezTo>
                    <a:cubicBezTo>
                      <a:pt x="50686" y="65330"/>
                      <a:pt x="65331" y="50673"/>
                      <a:pt x="65331" y="32659"/>
                    </a:cubicBezTo>
                    <a:cubicBezTo>
                      <a:pt x="65331" y="14657"/>
                      <a:pt x="50686" y="0"/>
                      <a:pt x="32672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/>
              </a:p>
            </p:txBody>
          </p:sp>
          <p:sp>
            <p:nvSpPr>
              <p:cNvPr id="26" name="Google Shape;63;p15">
                <a:extLst>
                  <a:ext uri="{FF2B5EF4-FFF2-40B4-BE49-F238E27FC236}">
                    <a16:creationId xmlns:a16="http://schemas.microsoft.com/office/drawing/2014/main" id="{4639E8FF-4248-4D9D-B877-594C76716243}"/>
                  </a:ext>
                </a:extLst>
              </p:cNvPr>
              <p:cNvSpPr/>
              <p:nvPr/>
            </p:nvSpPr>
            <p:spPr>
              <a:xfrm>
                <a:off x="2385111" y="2189231"/>
                <a:ext cx="1006440" cy="1006460"/>
              </a:xfrm>
              <a:custGeom>
                <a:avLst/>
                <a:gdLst/>
                <a:ahLst/>
                <a:cxnLst/>
                <a:rect l="l" t="t" r="r" b="b"/>
                <a:pathLst>
                  <a:path w="51745" h="51746" extrusionOk="0">
                    <a:moveTo>
                      <a:pt x="25873" y="1"/>
                    </a:moveTo>
                    <a:cubicBezTo>
                      <a:pt x="11609" y="1"/>
                      <a:pt x="0" y="11609"/>
                      <a:pt x="0" y="25873"/>
                    </a:cubicBezTo>
                    <a:cubicBezTo>
                      <a:pt x="0" y="40137"/>
                      <a:pt x="11609" y="51745"/>
                      <a:pt x="25873" y="51745"/>
                    </a:cubicBezTo>
                    <a:cubicBezTo>
                      <a:pt x="40136" y="51745"/>
                      <a:pt x="51745" y="40137"/>
                      <a:pt x="51745" y="25873"/>
                    </a:cubicBezTo>
                    <a:cubicBezTo>
                      <a:pt x="51745" y="11609"/>
                      <a:pt x="40136" y="1"/>
                      <a:pt x="25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/>
              </a:p>
            </p:txBody>
          </p:sp>
          <p:sp>
            <p:nvSpPr>
              <p:cNvPr id="27" name="Google Shape;64;p15">
                <a:extLst>
                  <a:ext uri="{FF2B5EF4-FFF2-40B4-BE49-F238E27FC236}">
                    <a16:creationId xmlns:a16="http://schemas.microsoft.com/office/drawing/2014/main" id="{2FA0D1CD-9529-4FDB-8DB4-B078A0E0F243}"/>
                  </a:ext>
                </a:extLst>
              </p:cNvPr>
              <p:cNvSpPr/>
              <p:nvPr/>
            </p:nvSpPr>
            <p:spPr>
              <a:xfrm>
                <a:off x="2517334" y="2321473"/>
                <a:ext cx="741998" cy="742212"/>
              </a:xfrm>
              <a:custGeom>
                <a:avLst/>
                <a:gdLst/>
                <a:ahLst/>
                <a:cxnLst/>
                <a:rect l="l" t="t" r="r" b="b"/>
                <a:pathLst>
                  <a:path w="38149" h="38160" extrusionOk="0">
                    <a:moveTo>
                      <a:pt x="19075" y="0"/>
                    </a:moveTo>
                    <a:cubicBezTo>
                      <a:pt x="8550" y="0"/>
                      <a:pt x="1" y="8561"/>
                      <a:pt x="1" y="19074"/>
                    </a:cubicBezTo>
                    <a:cubicBezTo>
                      <a:pt x="1" y="29599"/>
                      <a:pt x="8550" y="38160"/>
                      <a:pt x="19075" y="38160"/>
                    </a:cubicBezTo>
                    <a:cubicBezTo>
                      <a:pt x="29588" y="38160"/>
                      <a:pt x="38149" y="29599"/>
                      <a:pt x="38149" y="19074"/>
                    </a:cubicBezTo>
                    <a:cubicBezTo>
                      <a:pt x="38149" y="8561"/>
                      <a:pt x="29600" y="0"/>
                      <a:pt x="19075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/>
              </a:p>
            </p:txBody>
          </p:sp>
          <p:sp>
            <p:nvSpPr>
              <p:cNvPr id="28" name="Google Shape;65;p15">
                <a:extLst>
                  <a:ext uri="{FF2B5EF4-FFF2-40B4-BE49-F238E27FC236}">
                    <a16:creationId xmlns:a16="http://schemas.microsoft.com/office/drawing/2014/main" id="{0C43C0A6-CA22-4A8F-BD13-674B992A2DF8}"/>
                  </a:ext>
                </a:extLst>
              </p:cNvPr>
              <p:cNvSpPr/>
              <p:nvPr/>
            </p:nvSpPr>
            <p:spPr>
              <a:xfrm>
                <a:off x="2649343" y="2453463"/>
                <a:ext cx="477984" cy="478003"/>
              </a:xfrm>
              <a:custGeom>
                <a:avLst/>
                <a:gdLst/>
                <a:ahLst/>
                <a:cxnLst/>
                <a:rect l="l" t="t" r="r" b="b"/>
                <a:pathLst>
                  <a:path w="24575" h="24576" extrusionOk="0">
                    <a:moveTo>
                      <a:pt x="12288" y="1"/>
                    </a:moveTo>
                    <a:cubicBezTo>
                      <a:pt x="5513" y="1"/>
                      <a:pt x="0" y="5513"/>
                      <a:pt x="0" y="12288"/>
                    </a:cubicBezTo>
                    <a:cubicBezTo>
                      <a:pt x="0" y="19063"/>
                      <a:pt x="5513" y="24575"/>
                      <a:pt x="12288" y="24575"/>
                    </a:cubicBezTo>
                    <a:cubicBezTo>
                      <a:pt x="19062" y="24575"/>
                      <a:pt x="24575" y="19063"/>
                      <a:pt x="24575" y="12288"/>
                    </a:cubicBezTo>
                    <a:cubicBezTo>
                      <a:pt x="24575" y="5513"/>
                      <a:pt x="19062" y="1"/>
                      <a:pt x="122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/>
              </a:p>
            </p:txBody>
          </p:sp>
        </p:grpSp>
        <p:grpSp>
          <p:nvGrpSpPr>
            <p:cNvPr id="9" name="Google Shape;66;p15">
              <a:extLst>
                <a:ext uri="{FF2B5EF4-FFF2-40B4-BE49-F238E27FC236}">
                  <a16:creationId xmlns:a16="http://schemas.microsoft.com/office/drawing/2014/main" id="{9612C418-2AB1-4A37-B843-B6C12F00E938}"/>
                </a:ext>
              </a:extLst>
            </p:cNvPr>
            <p:cNvGrpSpPr/>
            <p:nvPr/>
          </p:nvGrpSpPr>
          <p:grpSpPr>
            <a:xfrm>
              <a:off x="3759044" y="-969307"/>
              <a:ext cx="3779417" cy="5247637"/>
              <a:chOff x="2436407" y="1150164"/>
              <a:chExt cx="2285293" cy="3173079"/>
            </a:xfrm>
          </p:grpSpPr>
          <p:grpSp>
            <p:nvGrpSpPr>
              <p:cNvPr id="10" name="Google Shape;67;p15">
                <a:extLst>
                  <a:ext uri="{FF2B5EF4-FFF2-40B4-BE49-F238E27FC236}">
                    <a16:creationId xmlns:a16="http://schemas.microsoft.com/office/drawing/2014/main" id="{989288A9-2621-4D2A-9E9A-2CC6C63FE4A2}"/>
                  </a:ext>
                </a:extLst>
              </p:cNvPr>
              <p:cNvGrpSpPr/>
              <p:nvPr/>
            </p:nvGrpSpPr>
            <p:grpSpPr>
              <a:xfrm>
                <a:off x="2441759" y="2078770"/>
                <a:ext cx="2143931" cy="650203"/>
                <a:chOff x="1102388" y="2167699"/>
                <a:chExt cx="1795436" cy="544467"/>
              </a:xfrm>
            </p:grpSpPr>
            <p:sp>
              <p:nvSpPr>
                <p:cNvPr id="21" name="Google Shape;68;p15">
                  <a:extLst>
                    <a:ext uri="{FF2B5EF4-FFF2-40B4-BE49-F238E27FC236}">
                      <a16:creationId xmlns:a16="http://schemas.microsoft.com/office/drawing/2014/main" id="{63AD4131-7982-457B-B920-FE81013836FE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/>
                </a:p>
              </p:txBody>
            </p:sp>
            <p:sp>
              <p:nvSpPr>
                <p:cNvPr id="22" name="Google Shape;69;p15">
                  <a:extLst>
                    <a:ext uri="{FF2B5EF4-FFF2-40B4-BE49-F238E27FC236}">
                      <a16:creationId xmlns:a16="http://schemas.microsoft.com/office/drawing/2014/main" id="{B85143F2-2D07-4E87-AC71-214B42A59C26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/>
                </a:p>
              </p:txBody>
            </p:sp>
          </p:grpSp>
          <p:grpSp>
            <p:nvGrpSpPr>
              <p:cNvPr id="11" name="Google Shape;70;p15">
                <a:extLst>
                  <a:ext uri="{FF2B5EF4-FFF2-40B4-BE49-F238E27FC236}">
                    <a16:creationId xmlns:a16="http://schemas.microsoft.com/office/drawing/2014/main" id="{C4A0222A-E19D-46C6-935B-4E23C163EEBE}"/>
                  </a:ext>
                </a:extLst>
              </p:cNvPr>
              <p:cNvGrpSpPr/>
              <p:nvPr/>
            </p:nvGrpSpPr>
            <p:grpSpPr>
              <a:xfrm>
                <a:off x="2823099" y="1150164"/>
                <a:ext cx="1777250" cy="1558668"/>
                <a:chOff x="1421741" y="1394688"/>
                <a:chExt cx="1488359" cy="1305199"/>
              </a:xfrm>
            </p:grpSpPr>
            <p:sp>
              <p:nvSpPr>
                <p:cNvPr id="19" name="Google Shape;71;p15">
                  <a:extLst>
                    <a:ext uri="{FF2B5EF4-FFF2-40B4-BE49-F238E27FC236}">
                      <a16:creationId xmlns:a16="http://schemas.microsoft.com/office/drawing/2014/main" id="{62A6EAD0-D6F4-42C6-98E4-CE3ADFC555B0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/>
                </a:p>
              </p:txBody>
            </p:sp>
            <p:sp>
              <p:nvSpPr>
                <p:cNvPr id="20" name="Google Shape;72;p15">
                  <a:extLst>
                    <a:ext uri="{FF2B5EF4-FFF2-40B4-BE49-F238E27FC236}">
                      <a16:creationId xmlns:a16="http://schemas.microsoft.com/office/drawing/2014/main" id="{A039E43A-B223-44FD-8D87-553B04C8B4AF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/>
                </a:p>
              </p:txBody>
            </p:sp>
          </p:grpSp>
          <p:grpSp>
            <p:nvGrpSpPr>
              <p:cNvPr id="12" name="Google Shape;73;p15">
                <a:extLst>
                  <a:ext uri="{FF2B5EF4-FFF2-40B4-BE49-F238E27FC236}">
                    <a16:creationId xmlns:a16="http://schemas.microsoft.com/office/drawing/2014/main" id="{FC96D0AB-5837-4736-A33D-1B005B123AC5}"/>
                  </a:ext>
                </a:extLst>
              </p:cNvPr>
              <p:cNvGrpSpPr/>
              <p:nvPr/>
            </p:nvGrpSpPr>
            <p:grpSpPr>
              <a:xfrm rot="10740114" flipH="1">
                <a:off x="2441907" y="2729141"/>
                <a:ext cx="2143897" cy="650193"/>
                <a:chOff x="1102388" y="2167699"/>
                <a:chExt cx="1795436" cy="544467"/>
              </a:xfrm>
            </p:grpSpPr>
            <p:sp>
              <p:nvSpPr>
                <p:cNvPr id="17" name="Google Shape;74;p15">
                  <a:extLst>
                    <a:ext uri="{FF2B5EF4-FFF2-40B4-BE49-F238E27FC236}">
                      <a16:creationId xmlns:a16="http://schemas.microsoft.com/office/drawing/2014/main" id="{09F935C2-22A2-4109-9DD9-4B89CC11F093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/>
                </a:p>
              </p:txBody>
            </p:sp>
            <p:sp>
              <p:nvSpPr>
                <p:cNvPr id="18" name="Google Shape;75;p15">
                  <a:extLst>
                    <a:ext uri="{FF2B5EF4-FFF2-40B4-BE49-F238E27FC236}">
                      <a16:creationId xmlns:a16="http://schemas.microsoft.com/office/drawing/2014/main" id="{582BCE41-AE9A-45E9-A3FB-A99D71F55F0A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/>
                </a:p>
              </p:txBody>
            </p:sp>
          </p:grpSp>
          <p:grpSp>
            <p:nvGrpSpPr>
              <p:cNvPr id="13" name="Google Shape;76;p15">
                <a:extLst>
                  <a:ext uri="{FF2B5EF4-FFF2-40B4-BE49-F238E27FC236}">
                    <a16:creationId xmlns:a16="http://schemas.microsoft.com/office/drawing/2014/main" id="{DD560997-A8FB-410B-90AA-9B4BB0411FE4}"/>
                  </a:ext>
                </a:extLst>
              </p:cNvPr>
              <p:cNvGrpSpPr/>
              <p:nvPr/>
            </p:nvGrpSpPr>
            <p:grpSpPr>
              <a:xfrm rot="10740114" flipH="1">
                <a:off x="2823160" y="2749238"/>
                <a:ext cx="1777222" cy="1558644"/>
                <a:chOff x="1421741" y="1394688"/>
                <a:chExt cx="1488359" cy="1305199"/>
              </a:xfrm>
            </p:grpSpPr>
            <p:sp>
              <p:nvSpPr>
                <p:cNvPr id="15" name="Google Shape;77;p15">
                  <a:extLst>
                    <a:ext uri="{FF2B5EF4-FFF2-40B4-BE49-F238E27FC236}">
                      <a16:creationId xmlns:a16="http://schemas.microsoft.com/office/drawing/2014/main" id="{E8DE1A4D-DB29-4951-AB38-4454711653B0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/>
                </a:p>
              </p:txBody>
            </p:sp>
            <p:sp>
              <p:nvSpPr>
                <p:cNvPr id="16" name="Google Shape;78;p15">
                  <a:extLst>
                    <a:ext uri="{FF2B5EF4-FFF2-40B4-BE49-F238E27FC236}">
                      <a16:creationId xmlns:a16="http://schemas.microsoft.com/office/drawing/2014/main" id="{E2ADC82B-2A8E-4A2E-B5D0-5017BC6B4723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397" tIns="91397" rIns="91397" bIns="91397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/>
                </a:p>
              </p:txBody>
            </p:sp>
          </p:grpSp>
          <p:sp>
            <p:nvSpPr>
              <p:cNvPr id="14" name="Google Shape;79;p15">
                <a:extLst>
                  <a:ext uri="{FF2B5EF4-FFF2-40B4-BE49-F238E27FC236}">
                    <a16:creationId xmlns:a16="http://schemas.microsoft.com/office/drawing/2014/main" id="{A48F4CC0-F017-4097-9730-B1681179B68A}"/>
                  </a:ext>
                </a:extLst>
              </p:cNvPr>
              <p:cNvSpPr/>
              <p:nvPr/>
            </p:nvSpPr>
            <p:spPr>
              <a:xfrm>
                <a:off x="4422300" y="2523178"/>
                <a:ext cx="299400" cy="2994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397" tIns="91397" rIns="91397" bIns="9139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7531E-6 C 0.06892 -1.97531E-6 0.125 0.05587 0.125 0.125 C 0.125 0.19414 0.06892 0.25 4.72222E-6 0.25 C -0.06893 0.25 -0.125 0.19414 -0.125 0.125 C -0.125 0.05587 -0.06893 -1.97531E-6 4.72222E-6 -1.97531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F8BCA6-4347-4DC7-B65A-036B50A7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55" y="-158866"/>
            <a:ext cx="12192000" cy="71757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A343C89-494B-4BA4-8B89-181D647A91F7}"/>
              </a:ext>
            </a:extLst>
          </p:cNvPr>
          <p:cNvSpPr txBox="1"/>
          <p:nvPr/>
        </p:nvSpPr>
        <p:spPr>
          <a:xfrm>
            <a:off x="2216419" y="709477"/>
            <a:ext cx="7643052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80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معايير النجاح </a:t>
            </a:r>
            <a:endParaRPr lang="en-AE" sz="8000" b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5" name="Picture 34" descr="A picture containing cup, coffee, tableware, coffee cup&#10;&#10;Description automatically generated">
            <a:extLst>
              <a:ext uri="{FF2B5EF4-FFF2-40B4-BE49-F238E27FC236}">
                <a16:creationId xmlns:a16="http://schemas.microsoft.com/office/drawing/2014/main" id="{56B49375-91BF-4BF8-8AE9-A2A5D8A8F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357" y="419107"/>
            <a:ext cx="1806321" cy="17501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0569E77-4821-48F8-A8F9-DC40948AD48F}"/>
              </a:ext>
            </a:extLst>
          </p:cNvPr>
          <p:cNvSpPr txBox="1"/>
          <p:nvPr/>
        </p:nvSpPr>
        <p:spPr>
          <a:xfrm>
            <a:off x="158186" y="2611277"/>
            <a:ext cx="1135946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</a:rPr>
              <a:t>أتحدث عن العوامل المؤثرة في المناخ .</a:t>
            </a:r>
          </a:p>
          <a:p>
            <a:pPr algn="r"/>
            <a:r>
              <a:rPr lang="ar-SA" sz="4800" b="1" dirty="0">
                <a:solidFill>
                  <a:schemeClr val="bg1"/>
                </a:solidFill>
              </a:rPr>
              <a:t>أذكر الفرق بين النباتات المُعمرة والنباتات الحوليّة .</a:t>
            </a:r>
          </a:p>
          <a:p>
            <a:pPr algn="r"/>
            <a:r>
              <a:rPr lang="ar-SA" sz="4800" b="1" dirty="0">
                <a:solidFill>
                  <a:schemeClr val="bg1"/>
                </a:solidFill>
              </a:rPr>
              <a:t>أذكر مفهوم المناخ .</a:t>
            </a:r>
          </a:p>
          <a:p>
            <a:pPr algn="r"/>
            <a:endParaRPr lang="ar-SA" sz="4800" b="1" dirty="0">
              <a:solidFill>
                <a:schemeClr val="bg1"/>
              </a:solidFill>
            </a:endParaRPr>
          </a:p>
          <a:p>
            <a:pPr algn="ctr"/>
            <a:endParaRPr lang="ar-SA" sz="3600" b="1" dirty="0">
              <a:highlight>
                <a:srgbClr val="FFFF00"/>
              </a:highlight>
            </a:endParaRPr>
          </a:p>
          <a:p>
            <a:pPr algn="ctr"/>
            <a:endParaRPr lang="ar-SA" sz="36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61241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636" y="96253"/>
            <a:ext cx="11784318" cy="65836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647C4A-AE6B-483E-986B-3C5119995BCB}"/>
              </a:ext>
            </a:extLst>
          </p:cNvPr>
          <p:cNvSpPr/>
          <p:nvPr/>
        </p:nvSpPr>
        <p:spPr>
          <a:xfrm>
            <a:off x="6533399" y="669676"/>
            <a:ext cx="5565913" cy="36625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عنوان درسنا الجميل:</a:t>
            </a:r>
          </a:p>
          <a:p>
            <a:pPr algn="ctr"/>
            <a:endParaRPr lang="ar-AE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AE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مناخ</a:t>
            </a:r>
            <a:r>
              <a:rPr lang="ar-SA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AE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بلادي</a:t>
            </a:r>
          </a:p>
          <a:p>
            <a:pPr algn="ctr"/>
            <a:endParaRPr lang="ar-A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4818" name="Picture 2" descr="هذه هي عناصر الطقس الرئيسية | طقس العرب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994" y="1540042"/>
            <a:ext cx="6350501" cy="4757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89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568</Words>
  <Application>Microsoft Office PowerPoint</Application>
  <PresentationFormat>Widescreen</PresentationFormat>
  <Paragraphs>173</Paragraphs>
  <Slides>51</Slides>
  <Notes>7</Notes>
  <HiddenSlides>0</HiddenSlides>
  <MMClips>4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0" baseType="lpstr">
      <vt:lpstr>Aldhabi</vt:lpstr>
      <vt:lpstr>Andalus</vt:lpstr>
      <vt:lpstr>Arial</vt:lpstr>
      <vt:lpstr>Arvo</vt:lpstr>
      <vt:lpstr>Barlow Medium</vt:lpstr>
      <vt:lpstr>Bodoni</vt:lpstr>
      <vt:lpstr>Calibri</vt:lpstr>
      <vt:lpstr>Calibri Light</vt:lpstr>
      <vt:lpstr>Cambria Math</vt:lpstr>
      <vt:lpstr>Catamaran</vt:lpstr>
      <vt:lpstr>Courier New</vt:lpstr>
      <vt:lpstr>Cronos Pro Caption</vt:lpstr>
      <vt:lpstr>Microsoft Sans Serif</vt:lpstr>
      <vt:lpstr>Noto Sans</vt:lpstr>
      <vt:lpstr>Sakkal Majalla</vt:lpstr>
      <vt:lpstr>Tahoma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صنف النباتات إلى نباتات المعمرة والنباتات الحولية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استراتيجية تذكرة الخروج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بسمة المنصوري</dc:creator>
  <cp:lastModifiedBy>Areej Fawzat Anagrh</cp:lastModifiedBy>
  <cp:revision>79</cp:revision>
  <dcterms:created xsi:type="dcterms:W3CDTF">2020-03-21T10:54:06Z</dcterms:created>
  <dcterms:modified xsi:type="dcterms:W3CDTF">2022-03-15T09:09:12Z</dcterms:modified>
</cp:coreProperties>
</file>