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0" r:id="rId3"/>
    <p:sldId id="272" r:id="rId4"/>
    <p:sldId id="257" r:id="rId5"/>
    <p:sldId id="310" r:id="rId6"/>
    <p:sldId id="261" r:id="rId7"/>
    <p:sldId id="321" r:id="rId8"/>
    <p:sldId id="322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40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6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20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9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1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E3AFCA6-C274-49B8-ADE5-D18FE05FC56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7270791-C2EA-4312-94DE-6FFD9C98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86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www.youtube.com/watch?v=lCkdxlNhz-Q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3E6032-ACA6-4692-B28F-77385E719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7690" b="-1"/>
          <a:stretch/>
        </p:blipFill>
        <p:spPr>
          <a:xfrm>
            <a:off x="3657601" y="2286001"/>
            <a:ext cx="5056455" cy="289560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3" r="58397" b="12141"/>
          <a:stretch>
            <a:fillRect/>
          </a:stretch>
        </p:blipFill>
        <p:spPr bwMode="auto">
          <a:xfrm>
            <a:off x="1157047" y="693364"/>
            <a:ext cx="4329353" cy="983037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7" t="44872" r="1166" b="10229"/>
          <a:stretch>
            <a:fillRect/>
          </a:stretch>
        </p:blipFill>
        <p:spPr bwMode="auto">
          <a:xfrm>
            <a:off x="6502400" y="685800"/>
            <a:ext cx="4236421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8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57200"/>
            <a:ext cx="8381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748212"/>
            <a:ext cx="2786061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9" y="3167064"/>
            <a:ext cx="695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16" y="3167064"/>
            <a:ext cx="695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58" y="1295400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6" y="1788536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18" y="2481263"/>
            <a:ext cx="742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49" y="2362201"/>
            <a:ext cx="742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58" y="1752601"/>
            <a:ext cx="742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98" y="1928381"/>
            <a:ext cx="742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49" y="3476626"/>
            <a:ext cx="6000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14" y="2671763"/>
            <a:ext cx="6000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86" y="2031424"/>
            <a:ext cx="6000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9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8673E-8C02-4003-9F2C-07959BBF5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5" y="301942"/>
            <a:ext cx="5124450" cy="1133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2D708-90EE-4F57-8025-5CB32C93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735" y="1787768"/>
            <a:ext cx="3143250" cy="842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02A57-BDCE-4A7F-972A-C98BFEBA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2" y="1596977"/>
            <a:ext cx="6952664" cy="12728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DD068B-FABD-4345-B184-661CD936A4C5}"/>
              </a:ext>
            </a:extLst>
          </p:cNvPr>
          <p:cNvSpPr/>
          <p:nvPr/>
        </p:nvSpPr>
        <p:spPr>
          <a:xfrm>
            <a:off x="3065804" y="3031369"/>
            <a:ext cx="6060391" cy="692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000" b="1" dirty="0"/>
              <a:t>مر الطب في دولة </a:t>
            </a:r>
            <a:r>
              <a:rPr lang="ar-EG" sz="2000" b="1" dirty="0" err="1"/>
              <a:t>الإمارت</a:t>
            </a:r>
            <a:r>
              <a:rPr lang="ar-EG" sz="2000" b="1" dirty="0"/>
              <a:t> بثلاثة مراحل هي :- </a:t>
            </a:r>
            <a:endParaRPr lang="en-US" sz="2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500EDF-0ED3-4899-A63F-B7A522806691}"/>
              </a:ext>
            </a:extLst>
          </p:cNvPr>
          <p:cNvSpPr/>
          <p:nvPr/>
        </p:nvSpPr>
        <p:spPr>
          <a:xfrm>
            <a:off x="8792308" y="3772928"/>
            <a:ext cx="3257622" cy="2824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الطب الشعبي</a:t>
            </a:r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135A7-AA77-4371-8022-E847C645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917" y="4532800"/>
            <a:ext cx="3131013" cy="196647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7D375F-038E-4F5B-88DC-3309D78A7B7E}"/>
              </a:ext>
            </a:extLst>
          </p:cNvPr>
          <p:cNvSpPr/>
          <p:nvPr/>
        </p:nvSpPr>
        <p:spPr>
          <a:xfrm>
            <a:off x="4961134" y="3848613"/>
            <a:ext cx="3257622" cy="2824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الطب الإسلامي</a:t>
            </a:r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3E1EF-6638-455E-9C95-E39B4E7CC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245" y="4465762"/>
            <a:ext cx="2819400" cy="202999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211D6D-FEB9-4C0B-8BF7-FC1ACDF1349E}"/>
              </a:ext>
            </a:extLst>
          </p:cNvPr>
          <p:cNvSpPr/>
          <p:nvPr/>
        </p:nvSpPr>
        <p:spPr>
          <a:xfrm>
            <a:off x="1266092" y="3846639"/>
            <a:ext cx="3257622" cy="2824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الطب الحديث</a:t>
            </a:r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ar-EG" sz="2400" b="1" dirty="0"/>
          </a:p>
          <a:p>
            <a:pPr algn="ctr"/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0809CA-C6D4-4FE5-9EAD-9B7CAB56F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972" y="4428100"/>
            <a:ext cx="2938609" cy="20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9A2DE-F799-426A-9152-B53CD237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424" y="0"/>
            <a:ext cx="6134100" cy="6696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BD51C-7878-4549-B541-8C16D0C9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127424" cy="669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836FB-1F74-418F-AF2C-C2EE10882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524" y="0"/>
            <a:ext cx="2930476" cy="66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E5438-E254-4D62-A481-1E35B5DEA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" y="140678"/>
            <a:ext cx="6428935" cy="6006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5EC722-2715-4B6C-8155-61C9859B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545" y="140680"/>
            <a:ext cx="5509845" cy="60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2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4-22 at 3.08.09 PM">
            <a:hlinkClick r:id="" action="ppaction://media"/>
            <a:extLst>
              <a:ext uri="{FF2B5EF4-FFF2-40B4-BE49-F238E27FC236}">
                <a16:creationId xmlns:a16="http://schemas.microsoft.com/office/drawing/2014/main" id="{D04C67B3-634D-4F10-8EE6-8926F96ED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606" y="126609"/>
            <a:ext cx="7033846" cy="52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8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3EE81-517A-43DC-AE88-5E99A333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68816"/>
            <a:ext cx="6905625" cy="860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CBB08-B39B-458D-BDD1-C7348BFE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437" y="1079029"/>
            <a:ext cx="6153150" cy="4266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C5EFEE-EDB8-4EF7-B3A1-68DACE93C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3" y="1050895"/>
            <a:ext cx="5824024" cy="556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7A044-5C3E-44E4-AF98-BE06D3AE7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3" y="168816"/>
            <a:ext cx="2535774" cy="860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81C0A-02A1-4B17-AD8B-97EFEFCC5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812" y="168816"/>
            <a:ext cx="2535774" cy="860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CE2B8-7382-4E9D-ABD4-5EEAC5B02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437" y="5367175"/>
            <a:ext cx="2059012" cy="1218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532FF-7B6A-47A5-9C38-28B4EDB4B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447" y="5373851"/>
            <a:ext cx="2236765" cy="1190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46B19E-DB1E-40C6-BB3F-6A7CA533C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212" y="5380527"/>
            <a:ext cx="1857374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2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9D53E-DA85-4167-A923-05290B35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12" y="351692"/>
            <a:ext cx="9791113" cy="61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D2711-20AA-40E5-AC21-4C39CD97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" y="365760"/>
            <a:ext cx="10832123" cy="5978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C644F-AA10-40E0-B8D1-5D1F671D7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2" y="2377438"/>
            <a:ext cx="9523828" cy="1520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7FB3A-CBD7-4E34-861C-8FF46AC70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126" y="5216841"/>
            <a:ext cx="4761914" cy="693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B78E0-9117-4FC6-9F6C-6D414A093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7" y="5078437"/>
            <a:ext cx="4867421" cy="12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02549-B216-4D74-B6C6-BAA4F50A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2" y="351692"/>
            <a:ext cx="11296356" cy="6161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63180-B8E4-4F21-9392-CC8311F48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83" y="2934726"/>
            <a:ext cx="7343335" cy="708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64059-0D8F-47ED-BFBB-6560BE547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19" y="3830516"/>
            <a:ext cx="2743200" cy="910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1E1F3-8722-4B28-86A5-9E29832CF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865" y="5122251"/>
            <a:ext cx="4853353" cy="7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4EC57-84B1-426C-B41A-AF2865AC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334108"/>
            <a:ext cx="11141611" cy="61897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A4089D5-3AD3-48A6-910C-6DA08B2BCA31}"/>
              </a:ext>
            </a:extLst>
          </p:cNvPr>
          <p:cNvSpPr/>
          <p:nvPr/>
        </p:nvSpPr>
        <p:spPr>
          <a:xfrm>
            <a:off x="8440616" y="2982349"/>
            <a:ext cx="3202744" cy="333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000" b="1" dirty="0"/>
              <a:t>استخدام أفضل </a:t>
            </a:r>
            <a:r>
              <a:rPr lang="ar-EG" sz="2000" b="1" dirty="0" err="1"/>
              <a:t>استراتجيات</a:t>
            </a:r>
            <a:r>
              <a:rPr lang="ar-EG" sz="2000" b="1" dirty="0"/>
              <a:t> </a:t>
            </a:r>
            <a:r>
              <a:rPr lang="ar-EG" sz="2000" b="1" dirty="0" err="1"/>
              <a:t>الإستدامة</a:t>
            </a:r>
            <a:r>
              <a:rPr lang="ar-EG" sz="2000" b="1" dirty="0"/>
              <a:t> البيئية لتقليل انبعاث الملوثات إلى الأرض والمياه والهواء.</a:t>
            </a:r>
            <a:endParaRPr lang="en-US" sz="20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46ABD1-CFC6-4A15-AB9E-48CE03A4D489}"/>
              </a:ext>
            </a:extLst>
          </p:cNvPr>
          <p:cNvSpPr/>
          <p:nvPr/>
        </p:nvSpPr>
        <p:spPr>
          <a:xfrm>
            <a:off x="4625927" y="2982349"/>
            <a:ext cx="3202744" cy="333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تحسين استهلاك المياه عبر استعمال المياه المعالجة</a:t>
            </a:r>
            <a:endParaRPr lang="en-US" sz="24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BBA5A4-19A3-42ED-8609-8BFE1E7DE71F}"/>
              </a:ext>
            </a:extLst>
          </p:cNvPr>
          <p:cNvSpPr/>
          <p:nvPr/>
        </p:nvSpPr>
        <p:spPr>
          <a:xfrm>
            <a:off x="811238" y="2982349"/>
            <a:ext cx="3202744" cy="333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ضمان الالتزام بقوانين وأنظمة  الدولة للاستدامة البيئية والأنظمة 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934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erson wearing a hat&#10;&#10;Description automatically generated">
            <a:extLst>
              <a:ext uri="{FF2B5EF4-FFF2-40B4-BE49-F238E27FC236}">
                <a16:creationId xmlns:a16="http://schemas.microsoft.com/office/drawing/2014/main" id="{2282DE88-819B-4C7F-8A50-F11FBA75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r="16093" b="-1"/>
          <a:stretch/>
        </p:blipFill>
        <p:spPr>
          <a:xfrm>
            <a:off x="769731" y="835152"/>
            <a:ext cx="5631069" cy="5413248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6400802" y="990600"/>
            <a:ext cx="4653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400" b="1" dirty="0"/>
              <a:t>بسم الله الرحمن الرحيم</a:t>
            </a:r>
            <a:r>
              <a:rPr lang="ar-BH" sz="40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753736" y="2362201"/>
            <a:ext cx="2300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BH" sz="2400" b="1" dirty="0"/>
              <a:t>الدراسات الاجتماعية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3218611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BH" sz="2400" b="1" dirty="0"/>
              <a:t>الصف : </a:t>
            </a:r>
            <a:r>
              <a:rPr lang="ar-EG" sz="2400" b="1" dirty="0"/>
              <a:t>السابع</a:t>
            </a:r>
            <a:endParaRPr lang="ar-BH" sz="2400" b="1" dirty="0"/>
          </a:p>
          <a:p>
            <a:pPr algn="r"/>
            <a:r>
              <a:rPr lang="ar-BH" sz="2400" b="1" dirty="0"/>
              <a:t>الفصل الثالث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82078" y="4495801"/>
            <a:ext cx="2972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BH" sz="3200" b="1" dirty="0">
                <a:latin typeface="Andalus" pitchFamily="18" charset="-78"/>
                <a:cs typeface="Andalus" pitchFamily="18" charset="-78"/>
              </a:rPr>
              <a:t>المعلم : </a:t>
            </a:r>
            <a:r>
              <a:rPr lang="ar-EG" sz="3200" b="1" dirty="0">
                <a:latin typeface="Andalus" pitchFamily="18" charset="-78"/>
                <a:cs typeface="Andalus" pitchFamily="18" charset="-78"/>
              </a:rPr>
              <a:t>محمود الشريف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00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133" y="840602"/>
            <a:ext cx="2019305" cy="1731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47" y="3861999"/>
            <a:ext cx="1849611" cy="168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217" y="840602"/>
            <a:ext cx="2237426" cy="1585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665" y="4015067"/>
            <a:ext cx="2428530" cy="1726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6942" y="205947"/>
            <a:ext cx="5227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 </a:t>
            </a:r>
            <a:endParaRPr lang="en-US" sz="5400" b="1" dirty="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1" y="2634804"/>
            <a:ext cx="363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الإلتزام بالوقت</a:t>
            </a:r>
            <a:endParaRPr lang="en-US" sz="5400" b="1" dirty="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471" y="2732700"/>
            <a:ext cx="4205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التفاعل الإيجابي</a:t>
            </a:r>
            <a:endParaRPr lang="en-US" sz="5400" b="1" dirty="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8194" y="5568779"/>
            <a:ext cx="500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الإلتزام بالتعليمات</a:t>
            </a:r>
            <a:endParaRPr lang="en-US" sz="5400" b="1" dirty="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639" y="5750011"/>
            <a:ext cx="500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عدم تصوير الحصه</a:t>
            </a:r>
            <a:endParaRPr lang="en-US" sz="5400" b="1" dirty="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702" y="2214757"/>
            <a:ext cx="3080299" cy="30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238" y="1639329"/>
            <a:ext cx="9571291" cy="4930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4627" y="799071"/>
            <a:ext cx="3743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السلام الوطني الإماراتي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56FA974-0C7C-4CF3-902E-1E216C3C0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892371"/>
              </p:ext>
            </p:extLst>
          </p:nvPr>
        </p:nvGraphicFramePr>
        <p:xfrm>
          <a:off x="2341255" y="1730260"/>
          <a:ext cx="8989255" cy="483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ackager Shell Object" showAsIcon="1" r:id="rId5" imgW="4030920" imgH="440280" progId="Package">
                  <p:embed/>
                </p:oleObj>
              </mc:Choice>
              <mc:Fallback>
                <p:oleObj name="Packager Shell Object" showAsIcon="1" r:id="rId5" imgW="4030920" imgH="44028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56FA974-0C7C-4CF3-902E-1E216C3C0F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41255" y="1730260"/>
                        <a:ext cx="8989255" cy="483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246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753140" y="4337011"/>
            <a:ext cx="7898393" cy="6192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D1282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ndalus" pitchFamily="18" charset="-78"/>
                <a:cs typeface="Andalus" pitchFamily="18" charset="-78"/>
              </a:rPr>
              <a:t>أنطلق</a:t>
            </a:r>
            <a:r>
              <a:rPr kumimoji="0" lang="ar-AE" sz="3600" b="0" i="0" u="none" strike="noStrike" kern="0" cap="none" spc="0" normalizeH="0" noProof="0" dirty="0">
                <a:ln w="18415" cmpd="sng">
                  <a:noFill/>
                  <a:prstDash val="solid"/>
                </a:ln>
                <a:solidFill>
                  <a:srgbClr val="D1282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ndalus" pitchFamily="18" charset="-78"/>
                <a:cs typeface="Andalus" pitchFamily="18" charset="-78"/>
              </a:rPr>
              <a:t> نحو </a:t>
            </a:r>
            <a:r>
              <a:rPr kumimoji="0" lang="ar-AE" sz="36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D1282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ndalus" pitchFamily="18" charset="-78"/>
                <a:cs typeface="Andalus" pitchFamily="18" charset="-78"/>
              </a:rPr>
              <a:t>الدرس: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823645" y="1150836"/>
            <a:ext cx="3827887" cy="61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ar-AE" sz="3600" kern="0" dirty="0">
                <a:ln w="18415" cmpd="sng">
                  <a:noFill/>
                  <a:prstDash val="solid"/>
                </a:ln>
                <a:solidFill>
                  <a:srgbClr val="D1282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البداية: </a:t>
            </a:r>
            <a:r>
              <a:rPr lang="en-US" sz="3600" kern="0" dirty="0">
                <a:ln w="18415" cmpd="sng">
                  <a:noFill/>
                  <a:prstDash val="solid"/>
                </a:ln>
                <a:solidFill>
                  <a:srgbClr val="D1282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endParaRPr lang="ar-AE" sz="3600" kern="0" dirty="0">
              <a:ln w="18415" cmpd="sng">
                <a:noFill/>
                <a:prstDash val="solid"/>
              </a:ln>
              <a:solidFill>
                <a:srgbClr val="D1282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marL="0" indent="0" algn="r" rtl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AU" sz="1800" kern="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461D41-4EE7-4F72-B462-8ABF7552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86" y="1533377"/>
            <a:ext cx="4157077" cy="38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8662" y="5699322"/>
            <a:ext cx="3827887" cy="616526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ar-AE" sz="2800" b="0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الدراسات الإجتماعية والتربية الوطنية</a:t>
            </a:r>
          </a:p>
          <a:p>
            <a:pPr algn="r" rtl="1"/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6553" y="2149793"/>
            <a:ext cx="3713019" cy="18158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الصف السابع: </a:t>
            </a:r>
            <a:endParaRPr lang="ar-EG" sz="2800" b="1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AE" sz="2800" b="1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الدرس الأول</a:t>
            </a:r>
            <a:endParaRPr lang="ar-EG" sz="2800" b="1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EG" sz="2800" b="1" dirty="0">
                <a:ln w="18415" cmpd="sng">
                  <a:noFill/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ثالثاً : </a:t>
            </a:r>
            <a:r>
              <a:rPr lang="ar-EG" sz="2800" b="1" dirty="0" err="1">
                <a:ln w="18415" cmpd="sng">
                  <a:noFill/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إستخدامات</a:t>
            </a:r>
            <a:r>
              <a:rPr lang="ar-EG" sz="2800" b="1" dirty="0">
                <a:ln w="18415" cmpd="sng">
                  <a:noFill/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النباتات المعمرة </a:t>
            </a:r>
            <a:endParaRPr lang="en-AU" sz="3600" b="1" dirty="0">
              <a:ln w="18415" cmpd="sng">
                <a:noFill/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8669" y="464026"/>
            <a:ext cx="4408227" cy="94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ndalus" pitchFamily="18" charset="-78"/>
                <a:cs typeface="Andalus" pitchFamily="18" charset="-78"/>
              </a:rPr>
              <a:t>بسم الله الرحمن الرحيم </a:t>
            </a:r>
            <a:endParaRPr lang="en-AU" sz="3600" b="1" dirty="0">
              <a:solidFill>
                <a:schemeClr val="accent5">
                  <a:lumMod val="60000"/>
                  <a:lumOff val="4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7147" y="4224070"/>
            <a:ext cx="298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rgbClr val="FF6699"/>
                  </a:solidFill>
                  <a:prstDash val="solid"/>
                </a:ln>
                <a:solidFill>
                  <a:srgbClr val="FFFFCC"/>
                </a:solidFill>
              </a:rPr>
              <a:t> </a:t>
            </a:r>
            <a:endParaRPr lang="en-US" sz="3200" b="1" dirty="0">
              <a:ln w="22225">
                <a:solidFill>
                  <a:srgbClr val="FF6699"/>
                </a:solidFill>
                <a:prstDash val="solid"/>
              </a:ln>
              <a:solidFill>
                <a:srgbClr val="FFFF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3" y="1941303"/>
            <a:ext cx="4743451" cy="18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3161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28149" y="13648"/>
            <a:ext cx="263857" cy="6858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AU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6209" y="1714613"/>
            <a:ext cx="4435523" cy="328552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ar-AE" sz="32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النبات المعمر:</a:t>
            </a:r>
          </a:p>
          <a:p>
            <a:pPr algn="ctr"/>
            <a:endParaRPr lang="ar-AE" sz="3200" b="1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ar-AE" sz="3200" dirty="0">
                <a:ln w="18415" cmpd="sng">
                  <a:noFill/>
                  <a:prstDash val="solid"/>
                </a:ln>
                <a:solidFill>
                  <a:srgbClr val="DC5924">
                    <a:lumMod val="75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نبات ينمو طول العام دون تدخل الإنسان، ومنها ما يعيش لسنوات عديدة.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1597" y="1683004"/>
            <a:ext cx="4435523" cy="3148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ar-AE" sz="32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التصحر:</a:t>
            </a:r>
          </a:p>
          <a:p>
            <a:pPr algn="ctr"/>
            <a:endParaRPr lang="ar-AE" sz="3200" b="1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ar-AE" sz="3200" dirty="0">
                <a:ln w="18415" cmpd="sng">
                  <a:noFill/>
                  <a:prstDash val="solid"/>
                </a:ln>
                <a:solidFill>
                  <a:srgbClr val="DC5924">
                    <a:lumMod val="75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تحول الأراضي الزراعية إلى أراضي صحراوية بفعل الجفاف وزحف العمران.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37" y="4891323"/>
            <a:ext cx="2957583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02" y="4726805"/>
            <a:ext cx="2952751" cy="17213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7" y="300008"/>
            <a:ext cx="4441721" cy="141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6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28149" y="13648"/>
            <a:ext cx="263857" cy="6858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AU">
              <a:solidFill>
                <a:srgbClr val="FFFFFF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908874" y="517318"/>
            <a:ext cx="2650783" cy="5431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AE" sz="4400" cap="none" spc="0" dirty="0">
                <a:ln w="18415" cmpd="sng">
                  <a:noFill/>
                  <a:prstDash val="solid"/>
                </a:ln>
                <a:solidFill>
                  <a:srgbClr val="DC5924">
                    <a:lumMod val="75000"/>
                  </a:srgbClr>
                </a:solidFill>
              </a:rPr>
              <a:t>النباتات المعمرة:</a:t>
            </a:r>
            <a:endParaRPr lang="en-AU" sz="4400" cap="none" spc="0" dirty="0">
              <a:ln w="18415" cmpd="sng">
                <a:noFill/>
                <a:prstDash val="solid"/>
              </a:ln>
              <a:solidFill>
                <a:srgbClr val="DC5924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60677" y="1423851"/>
            <a:ext cx="3147171" cy="4140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Tx/>
              <a:buChar char="-"/>
            </a:pPr>
            <a:r>
              <a:rPr lang="ar-AE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FF00"/>
                </a:highlight>
              </a:rPr>
              <a:t> مميزاتها :</a:t>
            </a:r>
          </a:p>
          <a:p>
            <a:pPr marL="285750" indent="-285750" algn="r">
              <a:buFontTx/>
              <a:buChar char="-"/>
            </a:pPr>
            <a:r>
              <a:rPr lang="ar-AE" sz="28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FF00"/>
                </a:highlight>
              </a:rPr>
              <a:t>تتحمل درجات الحرارة والجفاف الشديد.</a:t>
            </a:r>
          </a:p>
          <a:p>
            <a:pPr marL="285750" indent="-285750" algn="r">
              <a:buFontTx/>
              <a:buChar char="-"/>
            </a:pPr>
            <a:r>
              <a:rPr lang="ar-AE" sz="28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FF00"/>
                </a:highlight>
              </a:rPr>
              <a:t> تتحمل الملوحة العالية.</a:t>
            </a:r>
          </a:p>
          <a:p>
            <a:pPr marL="285750" indent="-285750" algn="r">
              <a:buFontTx/>
              <a:buChar char="-"/>
            </a:pPr>
            <a:r>
              <a:rPr lang="ar-AE" sz="28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FF00"/>
                </a:highlight>
              </a:rPr>
              <a:t>لا تستهلك الكثير من المياه.</a:t>
            </a:r>
          </a:p>
          <a:p>
            <a:pPr marL="285750" indent="-285750" algn="r">
              <a:buFontTx/>
              <a:buChar char="-"/>
            </a:pPr>
            <a:r>
              <a:rPr lang="ar-AE" sz="28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FF00"/>
                </a:highlight>
              </a:rPr>
              <a:t>تتحمل تقلبات الجو. </a:t>
            </a:r>
            <a:endParaRPr lang="ar-AE" sz="2800" dirty="0">
              <a:ln w="18415" cmpd="sng">
                <a:noFill/>
                <a:prstDash val="solid"/>
              </a:ln>
              <a:solidFill>
                <a:srgbClr val="DC5924">
                  <a:lumMod val="75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9" y="371147"/>
            <a:ext cx="8570867" cy="549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1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7772400" cy="540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14325"/>
            <a:ext cx="1028700" cy="524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183</TotalTime>
  <Words>158</Words>
  <Application>Microsoft Office PowerPoint</Application>
  <PresentationFormat>Widescreen</PresentationFormat>
  <Paragraphs>50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Andalus</vt:lpstr>
      <vt:lpstr>Calibri</vt:lpstr>
      <vt:lpstr>Corbel</vt:lpstr>
      <vt:lpstr>Wingdings</vt:lpstr>
      <vt:lpstr>Banded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Mahmoud Gomaa abulateef</dc:creator>
  <cp:lastModifiedBy>Mahmoud Gomaa abulateef</cp:lastModifiedBy>
  <cp:revision>16</cp:revision>
  <dcterms:created xsi:type="dcterms:W3CDTF">2020-04-21T18:27:40Z</dcterms:created>
  <dcterms:modified xsi:type="dcterms:W3CDTF">2020-04-26T07:02:36Z</dcterms:modified>
</cp:coreProperties>
</file>