
<file path=[Content_Types].xml><?xml version="1.0" encoding="utf-8"?>
<Types xmlns="http://schemas.openxmlformats.org/package/2006/content-types">
  <Default Extension="jpeg" ContentType="image/jpeg"/>
  <Default Extension="jpg" ContentType="image/jp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76A316-D5A5-4CA3-98EF-3E0D8A442918}" type="datetimeFigureOut">
              <a:rPr lang="ar-AE" smtClean="0"/>
              <a:t>22/10/1442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ABF3B7-1824-4A9B-BA50-7FF4256A66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284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1782E-2AE5-45C6-809E-2DE2374CCD7F}" type="slidenum">
              <a:rPr lang="ar-AE" smtClean="0"/>
              <a:t>12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1068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E45DBF-1089-4600-BCCB-EB6F5F78A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6694B0-19FE-4EE9-9EB1-0B25E7656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DEED29-4E6C-4EBC-B772-5DAD2F7F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6A6F-67DE-43D7-A272-48E99A2A64D3}" type="datetimeFigureOut">
              <a:rPr lang="ar-AE" smtClean="0"/>
              <a:t>22/10/1442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B357D3-0A89-432B-A57E-3AAF0CC6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8B6542-59FC-4C93-9D03-E05C6076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9D2B-83B9-461C-B082-4AFA6185C1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1198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47D608-9230-4C8D-9F85-28739DB7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0DAC33B-3F05-4CBB-A100-61D07A619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D52C2D-9B86-4642-8FD2-A75F7F9B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6A6F-67DE-43D7-A272-48E99A2A64D3}" type="datetimeFigureOut">
              <a:rPr lang="ar-AE" smtClean="0"/>
              <a:t>22/10/1442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1AA193-2595-4149-8A3E-5D07A80A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396F00-9688-4A81-9F9E-91EA892D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9D2B-83B9-461C-B082-4AFA6185C1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6346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575EA09-EA62-4C00-85E4-547E5FC92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8DB18D2-05C5-4E73-849D-322E03901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793D5F-E66A-42EF-A22B-031DB310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6A6F-67DE-43D7-A272-48E99A2A64D3}" type="datetimeFigureOut">
              <a:rPr lang="ar-AE" smtClean="0"/>
              <a:t>22/10/1442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45F5B8-0CF3-4D4E-928F-A950D7C0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36A3172-77C9-46B7-A8F6-82B8FB84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9D2B-83B9-461C-B082-4AFA6185C1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4675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617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A1B8DF-D236-4AD8-8419-812496DF7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A477F4B-DA7D-4CC9-BD2E-CE081E076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B51036-4AF6-4A52-B140-DAD88D9E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6A6F-67DE-43D7-A272-48E99A2A64D3}" type="datetimeFigureOut">
              <a:rPr lang="ar-AE" smtClean="0"/>
              <a:t>22/10/1442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B99F8A-DC30-4D2E-950E-A47F2FEC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A20F353-47B4-4D19-BB94-79022547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9D2B-83B9-461C-B082-4AFA6185C1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9493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DA4B2C-DAFB-4F5C-A6B1-81828247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A627222-1F0D-4F8F-B076-830E122BA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842FAF-33EE-4548-9898-255F8DD22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6A6F-67DE-43D7-A272-48E99A2A64D3}" type="datetimeFigureOut">
              <a:rPr lang="ar-AE" smtClean="0"/>
              <a:t>22/10/1442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7E4018-1DE2-43A7-8398-7BEA9773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8DE42A-48B2-4300-AB0D-D7BD0D1C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9D2B-83B9-461C-B082-4AFA6185C1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9583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2D256A-BC1E-460E-9793-B2D715D7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F47F08A-DB26-4478-A408-74D5450BD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1DAA144-BDA9-4B1C-8CBF-285806C9D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40DADA3-7855-4C44-98DB-AF778BA1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6A6F-67DE-43D7-A272-48E99A2A64D3}" type="datetimeFigureOut">
              <a:rPr lang="ar-AE" smtClean="0"/>
              <a:t>22/10/1442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EE86DCE-35C9-4BDA-92EA-090B3C22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884FB4F-4B20-487B-A35C-A0DADBA5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9D2B-83B9-461C-B082-4AFA6185C1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6541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9D85AF-C1B8-4367-9540-3236FF2D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99D5C02-BC2B-4968-A0AB-C2D2FA368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8E4B117-ADB5-411A-804B-3A91D182D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5811D4A-B336-453A-8BA4-4B8124B93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EF425E4-0C1C-425B-81FE-73EECB2E9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40312B9-7E88-4E5C-8890-D21D4B1D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6A6F-67DE-43D7-A272-48E99A2A64D3}" type="datetimeFigureOut">
              <a:rPr lang="ar-AE" smtClean="0"/>
              <a:t>22/10/1442</a:t>
            </a:fld>
            <a:endParaRPr lang="ar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82B5111-5016-4DCD-8814-D4CDFFF9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8DC3104-E5F8-44B8-B521-FA9167F2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9D2B-83B9-461C-B082-4AFA6185C1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6419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77C652-0EDA-433D-A4C5-FA9589B8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277F88A-8359-4BA3-B678-88FBD707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6A6F-67DE-43D7-A272-48E99A2A64D3}" type="datetimeFigureOut">
              <a:rPr lang="ar-AE" smtClean="0"/>
              <a:t>22/10/1442</a:t>
            </a:fld>
            <a:endParaRPr lang="ar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61699D4-1F3D-442D-AA93-E7873A764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8B3EB2D-FF59-4049-A89C-390DFBC6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9D2B-83B9-461C-B082-4AFA6185C1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0300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99F5CB8-05E7-4A40-B751-A1DCC0FC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6A6F-67DE-43D7-A272-48E99A2A64D3}" type="datetimeFigureOut">
              <a:rPr lang="ar-AE" smtClean="0"/>
              <a:t>22/10/1442</a:t>
            </a:fld>
            <a:endParaRPr lang="ar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4D8AA-B0A4-4AD5-9AF3-6DBA72AA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5E78AFC-06C9-4BF2-8AA6-FB6B54CC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9D2B-83B9-461C-B082-4AFA6185C1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6423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09794E-F7AC-4B8C-98C3-09FC7478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33976A-5095-4A07-950D-E0FBA3B2F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D1C91B0-2AD2-4B6A-8C98-63662A3D3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B20704-E7C2-41D6-A2B8-46EE0540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6A6F-67DE-43D7-A272-48E99A2A64D3}" type="datetimeFigureOut">
              <a:rPr lang="ar-AE" smtClean="0"/>
              <a:t>22/10/1442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36A2172-6CDD-452F-8D8B-8544BD3F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6632173-8564-497F-92E6-84AAF199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9D2B-83B9-461C-B082-4AFA6185C1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6624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844572-FFC2-4819-A99E-05812B10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A6BF42E-7BA4-4D68-9788-6FD4D8204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3CE09D3-7C0B-4FB3-9528-F5397D295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81CBC92-A934-43F8-80A8-CF32D160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6A6F-67DE-43D7-A272-48E99A2A64D3}" type="datetimeFigureOut">
              <a:rPr lang="ar-AE" smtClean="0"/>
              <a:t>22/10/1442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7363DBA-3DBA-4341-AC0B-ECE59748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E5B72AA-3903-41E5-A3E4-FF37FB73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9D2B-83B9-461C-B082-4AFA6185C1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5822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0289B78-62B7-4952-BD3A-C1E88E19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4273FEA-7E43-4F96-9E33-BDA5D2CB8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1FFBEF-E7BB-4969-80B6-5AB1B08D5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26A6F-67DE-43D7-A272-48E99A2A64D3}" type="datetimeFigureOut">
              <a:rPr lang="ar-AE" smtClean="0"/>
              <a:t>22/10/1442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8DC8BC-574D-4238-B4A3-9624CFF2C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097155-F947-4C67-93B1-1463666B2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39D2B-83B9-461C-B082-4AFA6185C1E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4026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11" Type="http://schemas.openxmlformats.org/officeDocument/2006/relationships/image" Target="../media/image7.png"/><Relationship Id="rId5" Type="http://schemas.openxmlformats.org/officeDocument/2006/relationships/image" Target="../media/image2.jpg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27.png"/><Relationship Id="rId7" Type="http://schemas.openxmlformats.org/officeDocument/2006/relationships/image" Target="../media/image6.png"/><Relationship Id="rId12" Type="http://schemas.openxmlformats.org/officeDocument/2006/relationships/image" Target="../media/image95.jpg"/><Relationship Id="rId17" Type="http://schemas.openxmlformats.org/officeDocument/2006/relationships/image" Target="../media/image96.jpg"/><Relationship Id="rId2" Type="http://schemas.openxmlformats.org/officeDocument/2006/relationships/audio" Target="../media/media1.mp3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microsoft.com/office/2007/relationships/media" Target="../media/media1.mp3"/><Relationship Id="rId6" Type="http://schemas.openxmlformats.org/officeDocument/2006/relationships/image" Target="../media/image114.png"/><Relationship Id="rId11" Type="http://schemas.openxmlformats.org/officeDocument/2006/relationships/image" Target="../media/image117.png"/><Relationship Id="rId5" Type="http://schemas.openxmlformats.org/officeDocument/2006/relationships/image" Target="../media/image94.jp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image" Target="../media/image93.jpe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03.jp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1.jpg"/><Relationship Id="rId12" Type="http://schemas.openxmlformats.org/officeDocument/2006/relationships/image" Target="../media/image102.jpg"/><Relationship Id="rId17" Type="http://schemas.openxmlformats.org/officeDocument/2006/relationships/image" Target="../media/image139.png"/><Relationship Id="rId2" Type="http://schemas.openxmlformats.org/officeDocument/2006/relationships/audio" Target="../media/media1.mp3"/><Relationship Id="rId16" Type="http://schemas.openxmlformats.org/officeDocument/2006/relationships/image" Target="../media/image138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33.png"/><Relationship Id="rId5" Type="http://schemas.openxmlformats.org/officeDocument/2006/relationships/image" Target="../media/image6.png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4" Type="http://schemas.openxmlformats.org/officeDocument/2006/relationships/image" Target="../media/image100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05.jpg"/><Relationship Id="rId18" Type="http://schemas.openxmlformats.org/officeDocument/2006/relationships/image" Target="../media/image106.jp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54.png"/><Relationship Id="rId7" Type="http://schemas.microsoft.com/office/2007/relationships/hdphoto" Target="../media/hdphoto1.wdp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audio" Target="../media/media1.mp3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44.png"/><Relationship Id="rId5" Type="http://schemas.openxmlformats.org/officeDocument/2006/relationships/image" Target="../media/image104.png"/><Relationship Id="rId15" Type="http://schemas.openxmlformats.org/officeDocument/2006/relationships/image" Target="../media/image148.png"/><Relationship Id="rId23" Type="http://schemas.openxmlformats.org/officeDocument/2006/relationships/image" Target="../media/image13.png"/><Relationship Id="rId10" Type="http://schemas.openxmlformats.org/officeDocument/2006/relationships/image" Target="../media/image143.png"/><Relationship Id="rId19" Type="http://schemas.openxmlformats.org/officeDocument/2006/relationships/image" Target="../media/image15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2.png"/><Relationship Id="rId14" Type="http://schemas.openxmlformats.org/officeDocument/2006/relationships/image" Target="../media/image147.png"/><Relationship Id="rId22" Type="http://schemas.openxmlformats.org/officeDocument/2006/relationships/image" Target="../media/image1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10.jpg"/><Relationship Id="rId18" Type="http://schemas.openxmlformats.org/officeDocument/2006/relationships/image" Target="../media/image168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12" Type="http://schemas.openxmlformats.org/officeDocument/2006/relationships/image" Target="../media/image109.png"/><Relationship Id="rId17" Type="http://schemas.openxmlformats.org/officeDocument/2006/relationships/image" Target="../media/image167.png"/><Relationship Id="rId2" Type="http://schemas.openxmlformats.org/officeDocument/2006/relationships/audio" Target="../media/media1.mp3"/><Relationship Id="rId16" Type="http://schemas.openxmlformats.org/officeDocument/2006/relationships/image" Target="../media/image166.png"/><Relationship Id="rId20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61.png"/><Relationship Id="rId5" Type="http://schemas.openxmlformats.org/officeDocument/2006/relationships/image" Target="../media/image108.jp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19" Type="http://schemas.openxmlformats.org/officeDocument/2006/relationships/image" Target="../media/image112.jpg"/><Relationship Id="rId4" Type="http://schemas.openxmlformats.org/officeDocument/2006/relationships/image" Target="../media/image107.jpeg"/><Relationship Id="rId9" Type="http://schemas.openxmlformats.org/officeDocument/2006/relationships/image" Target="../media/image159.png"/><Relationship Id="rId14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6.png"/><Relationship Id="rId10" Type="http://schemas.openxmlformats.org/officeDocument/2006/relationships/image" Target="../media/image123.png"/><Relationship Id="rId4" Type="http://schemas.openxmlformats.org/officeDocument/2006/relationships/image" Target="../media/image113.jp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1.jpg"/><Relationship Id="rId12" Type="http://schemas.openxmlformats.org/officeDocument/2006/relationships/image" Target="../media/image14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0.jp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microsoft.com/office/2007/relationships/hdphoto" Target="../media/hdphoto1.wdp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5" Type="http://schemas.openxmlformats.org/officeDocument/2006/relationships/image" Target="../media/image156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jp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20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microsoft.com/office/2007/relationships/hdphoto" Target="../media/hdphoto1.wdp"/><Relationship Id="rId19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18" Type="http://schemas.microsoft.com/office/2007/relationships/hdphoto" Target="../media/hdphoto2.wdp"/><Relationship Id="rId26" Type="http://schemas.openxmlformats.org/officeDocument/2006/relationships/image" Target="../media/image45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40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4.png"/><Relationship Id="rId2" Type="http://schemas.openxmlformats.org/officeDocument/2006/relationships/audio" Target="../media/media1.mp3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29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11" Type="http://schemas.microsoft.com/office/2007/relationships/hdphoto" Target="../media/hdphoto1.wdp"/><Relationship Id="rId24" Type="http://schemas.openxmlformats.org/officeDocument/2006/relationships/image" Target="../media/image43.pn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23" Type="http://schemas.openxmlformats.org/officeDocument/2006/relationships/image" Target="../media/image42.png"/><Relationship Id="rId28" Type="http://schemas.microsoft.com/office/2007/relationships/hdphoto" Target="../media/hdphoto3.wdp"/><Relationship Id="rId10" Type="http://schemas.openxmlformats.org/officeDocument/2006/relationships/image" Target="../media/image6.png"/><Relationship Id="rId19" Type="http://schemas.openxmlformats.org/officeDocument/2006/relationships/image" Target="../media/image38.png"/><Relationship Id="rId4" Type="http://schemas.openxmlformats.org/officeDocument/2006/relationships/image" Target="../media/image14.png"/><Relationship Id="rId9" Type="http://schemas.openxmlformats.org/officeDocument/2006/relationships/image" Target="../media/image31.png"/><Relationship Id="rId14" Type="http://schemas.openxmlformats.org/officeDocument/2006/relationships/image" Target="../media/image34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59.png"/><Relationship Id="rId7" Type="http://schemas.openxmlformats.org/officeDocument/2006/relationships/image" Target="../media/image48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audio" Target="../media/media1.mp3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2.wdp"/><Relationship Id="rId24" Type="http://schemas.openxmlformats.org/officeDocument/2006/relationships/image" Target="../media/image62.png"/><Relationship Id="rId5" Type="http://schemas.openxmlformats.org/officeDocument/2006/relationships/image" Target="../media/image6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37.png"/><Relationship Id="rId19" Type="http://schemas.openxmlformats.org/officeDocument/2006/relationships/image" Target="../media/image57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5.jp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12" Type="http://schemas.openxmlformats.org/officeDocument/2006/relationships/image" Target="../media/image6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69.png"/><Relationship Id="rId5" Type="http://schemas.openxmlformats.org/officeDocument/2006/relationships/image" Target="../media/image61.jpg"/><Relationship Id="rId10" Type="http://schemas.openxmlformats.org/officeDocument/2006/relationships/image" Target="../media/image68.png"/><Relationship Id="rId4" Type="http://schemas.openxmlformats.org/officeDocument/2006/relationships/image" Target="../media/image60.jpeg"/><Relationship Id="rId9" Type="http://schemas.openxmlformats.org/officeDocument/2006/relationships/image" Target="../media/image67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87.png"/><Relationship Id="rId7" Type="http://schemas.openxmlformats.org/officeDocument/2006/relationships/image" Target="../media/image71.png"/><Relationship Id="rId12" Type="http://schemas.openxmlformats.org/officeDocument/2006/relationships/image" Target="../media/image72.png"/><Relationship Id="rId17" Type="http://schemas.openxmlformats.org/officeDocument/2006/relationships/image" Target="../media/image73.jpg"/><Relationship Id="rId2" Type="http://schemas.openxmlformats.org/officeDocument/2006/relationships/audio" Target="../media/media1.mp3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77.png"/><Relationship Id="rId5" Type="http://schemas.openxmlformats.org/officeDocument/2006/relationships/image" Target="../media/image6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13" Type="http://schemas.openxmlformats.org/officeDocument/2006/relationships/image" Target="../media/image77.jpg"/><Relationship Id="rId18" Type="http://schemas.openxmlformats.org/officeDocument/2006/relationships/image" Target="../media/image7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5.jp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audio" Target="../media/media1.mp3"/><Relationship Id="rId16" Type="http://schemas.openxmlformats.org/officeDocument/2006/relationships/image" Target="../media/image98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93.png"/><Relationship Id="rId5" Type="http://schemas.openxmlformats.org/officeDocument/2006/relationships/image" Target="../media/image6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3.png"/><Relationship Id="rId4" Type="http://schemas.openxmlformats.org/officeDocument/2006/relationships/image" Target="../media/image74.jpe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80.jpg"/><Relationship Id="rId10" Type="http://schemas.openxmlformats.org/officeDocument/2006/relationships/image" Target="../media/image83.jpg"/><Relationship Id="rId4" Type="http://schemas.openxmlformats.org/officeDocument/2006/relationships/image" Target="../media/image79.jpeg"/><Relationship Id="rId9" Type="http://schemas.openxmlformats.org/officeDocument/2006/relationships/image" Target="../media/image8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0.jp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9.jpg"/><Relationship Id="rId11" Type="http://schemas.microsoft.com/office/2007/relationships/hdphoto" Target="../media/hdphoto1.wdp"/><Relationship Id="rId5" Type="http://schemas.openxmlformats.org/officeDocument/2006/relationships/image" Target="../media/image88.png"/><Relationship Id="rId10" Type="http://schemas.openxmlformats.org/officeDocument/2006/relationships/image" Target="../media/image6.png"/><Relationship Id="rId4" Type="http://schemas.openxmlformats.org/officeDocument/2006/relationships/image" Target="../media/image84.jpeg"/><Relationship Id="rId9" Type="http://schemas.openxmlformats.org/officeDocument/2006/relationships/image" Target="../media/image9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2050816A-A0FD-47B8-867E-2D9850760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7403" y="766502"/>
            <a:ext cx="4405614" cy="177932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39874" y="2767329"/>
            <a:ext cx="4359019" cy="192442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52863" y="4865182"/>
            <a:ext cx="4309398" cy="183108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255FEF5-527D-4C26-8BD2-583BCFDD80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863" y="2316479"/>
            <a:ext cx="4217410" cy="22627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526316B6-2395-46E0-AD87-F50021C4ED8E}"/>
              </a:ext>
            </a:extLst>
          </p:cNvPr>
          <p:cNvSpPr/>
          <p:nvPr/>
        </p:nvSpPr>
        <p:spPr>
          <a:xfrm>
            <a:off x="7187045" y="741565"/>
            <a:ext cx="1402773" cy="32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1364" b="1" dirty="0">
                <a:solidFill>
                  <a:schemeClr val="tx1"/>
                </a:solidFill>
              </a:rPr>
              <a:t>اوجد حجم الاسطوانة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908B56-27AA-4CAB-A349-EA8010E0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3869378" y="2257927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E29CEB2B-B79F-4427-82C2-53DDBE310E38}"/>
              </a:ext>
            </a:extLst>
          </p:cNvPr>
          <p:cNvSpPr/>
          <p:nvPr/>
        </p:nvSpPr>
        <p:spPr>
          <a:xfrm>
            <a:off x="3889495" y="4175508"/>
            <a:ext cx="4172209" cy="240629"/>
          </a:xfrm>
          <a:prstGeom prst="rect">
            <a:avLst/>
          </a:prstGeom>
          <a:solidFill>
            <a:srgbClr val="E6A792"/>
          </a:solidFill>
          <a:ln w="38100">
            <a:solidFill>
              <a:srgbClr val="E6A7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27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440534F4-9C68-4A70-84B0-51BFCE14769A}"/>
              </a:ext>
            </a:extLst>
          </p:cNvPr>
          <p:cNvSpPr/>
          <p:nvPr/>
        </p:nvSpPr>
        <p:spPr>
          <a:xfrm>
            <a:off x="3957234" y="4236869"/>
            <a:ext cx="98182" cy="987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2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F0B8697B-33D3-4DDB-AEF0-4DD511AD67AB}"/>
                  </a:ext>
                </a:extLst>
              </p:cNvPr>
              <p:cNvSpPr txBox="1"/>
              <p:nvPr/>
            </p:nvSpPr>
            <p:spPr>
              <a:xfrm>
                <a:off x="7807348" y="4215067"/>
                <a:ext cx="191747" cy="1154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75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ar-AE" sz="75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ar-AE" sz="750" b="1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F0B8697B-33D3-4DDB-AEF0-4DD511AD6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348" y="4215067"/>
                <a:ext cx="191747" cy="115416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>
            <a:extLst>
              <a:ext uri="{FF2B5EF4-FFF2-40B4-BE49-F238E27FC236}">
                <a16:creationId xmlns:a16="http://schemas.microsoft.com/office/drawing/2014/main" id="{66B221FD-665E-4484-A5B9-288508D4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3926666" y="4107901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23021595-789F-4602-9806-AE1E9BE9B4BE}"/>
              </a:ext>
            </a:extLst>
          </p:cNvPr>
          <p:cNvSpPr/>
          <p:nvPr/>
        </p:nvSpPr>
        <p:spPr>
          <a:xfrm>
            <a:off x="3889495" y="5856663"/>
            <a:ext cx="4109600" cy="259773"/>
          </a:xfrm>
          <a:prstGeom prst="rect">
            <a:avLst/>
          </a:prstGeom>
          <a:solidFill>
            <a:srgbClr val="E6A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27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7FAD8FC1-9362-4B67-98C1-F46C452D0970}"/>
              </a:ext>
            </a:extLst>
          </p:cNvPr>
          <p:cNvSpPr/>
          <p:nvPr/>
        </p:nvSpPr>
        <p:spPr>
          <a:xfrm>
            <a:off x="3957235" y="5937168"/>
            <a:ext cx="96510" cy="987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27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D796BDFA-1158-45C8-B864-DBC63CD6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3926857" y="5807132"/>
            <a:ext cx="357490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215B3B86-91DF-4920-8ED0-8D101332E2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814" y="5906649"/>
            <a:ext cx="1104034" cy="159799"/>
          </a:xfrm>
          <a:prstGeom prst="rect">
            <a:avLst/>
          </a:prstGeom>
        </p:spPr>
      </p:pic>
      <p:sp>
        <p:nvSpPr>
          <p:cNvPr id="28" name="مستطيل 27">
            <a:extLst>
              <a:ext uri="{FF2B5EF4-FFF2-40B4-BE49-F238E27FC236}">
                <a16:creationId xmlns:a16="http://schemas.microsoft.com/office/drawing/2014/main" id="{A77006EE-1908-4434-9B4E-024442F27413}"/>
              </a:ext>
            </a:extLst>
          </p:cNvPr>
          <p:cNvSpPr/>
          <p:nvPr/>
        </p:nvSpPr>
        <p:spPr>
          <a:xfrm>
            <a:off x="7187046" y="4818768"/>
            <a:ext cx="975215" cy="259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1227" dirty="0">
                <a:solidFill>
                  <a:schemeClr val="tx1"/>
                </a:solidFill>
              </a:rPr>
              <a:t>اوجد حجم الكرة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527B4F3-A94A-4379-92E7-6EA7FACFA354}"/>
              </a:ext>
            </a:extLst>
          </p:cNvPr>
          <p:cNvSpPr/>
          <p:nvPr/>
        </p:nvSpPr>
        <p:spPr>
          <a:xfrm>
            <a:off x="7187046" y="2701637"/>
            <a:ext cx="1165081" cy="32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1227" dirty="0">
                <a:solidFill>
                  <a:schemeClr val="tx1"/>
                </a:solidFill>
              </a:rPr>
              <a:t>اوجد حجم المخروط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B813748C-768C-4A51-B7B6-A9CB00D860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863" y="2072756"/>
            <a:ext cx="4217410" cy="226919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BAC2D114-1280-4949-8653-594E0C5708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2832" y="2134671"/>
            <a:ext cx="604056" cy="116914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8E186FF-609C-48B0-A2E4-7A55BF578E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4294" y="1836619"/>
            <a:ext cx="4217410" cy="226918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A8B77565-6861-47AC-8995-9FCFD434CE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2832" y="1878872"/>
            <a:ext cx="604056" cy="129905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FB25ECFE-358E-4627-B256-65E8A4A84E0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" b="14337"/>
          <a:stretch/>
        </p:blipFill>
        <p:spPr>
          <a:xfrm>
            <a:off x="7402832" y="2361806"/>
            <a:ext cx="604056" cy="111280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AE27380E-DCDD-456F-ADB9-6E5528B225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0265" y="1586116"/>
            <a:ext cx="4217410" cy="241283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18C7B207-9E11-49EC-A354-8839BE41AA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02832" y="1631683"/>
            <a:ext cx="604056" cy="142895"/>
          </a:xfrm>
          <a:prstGeom prst="rect">
            <a:avLst/>
          </a:prstGeom>
        </p:spPr>
      </p:pic>
      <p:pic>
        <p:nvPicPr>
          <p:cNvPr id="44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BB1591A1-5D41-443D-BB7E-0C52C0048A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125265" y="3429000"/>
            <a:ext cx="415636" cy="415636"/>
          </a:xfrm>
          <a:prstGeom prst="rect">
            <a:avLst/>
          </a:prstGeom>
        </p:spPr>
      </p:pic>
      <p:pic>
        <p:nvPicPr>
          <p:cNvPr id="45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A13111BB-5612-4F4F-965A-8F0B3F009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125265" y="3429000"/>
            <a:ext cx="415636" cy="415636"/>
          </a:xfrm>
          <a:prstGeom prst="rect">
            <a:avLst/>
          </a:prstGeom>
        </p:spPr>
      </p:pic>
      <p:pic>
        <p:nvPicPr>
          <p:cNvPr id="46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061F1390-97B9-48E5-93A2-E488E45F1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125265" y="3429000"/>
            <a:ext cx="415636" cy="415636"/>
          </a:xfrm>
          <a:prstGeom prst="rect">
            <a:avLst/>
          </a:prstGeom>
        </p:spPr>
      </p:pic>
      <p:pic>
        <p:nvPicPr>
          <p:cNvPr id="47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348D19E7-5710-41B2-B547-807BAB9663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333083" y="1789649"/>
            <a:ext cx="415636" cy="415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8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68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6" grpId="0" animBg="1"/>
      <p:bldP spid="20" grpId="0" animBg="1"/>
      <p:bldP spid="21" grpId="0" animBg="1"/>
      <p:bldP spid="28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5 خلفيات ساده ideas in 2021 | إطار للصور, إطار, حائط للصور">
            <a:extLst>
              <a:ext uri="{FF2B5EF4-FFF2-40B4-BE49-F238E27FC236}">
                <a16:creationId xmlns:a16="http://schemas.microsoft.com/office/drawing/2014/main" id="{B2DB3CC3-B244-4B05-897E-4AF016F2B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54"/>
            <a:ext cx="12192000" cy="687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B36B0152-0EEC-478C-81AA-2FE54BDBB4EC}"/>
              </a:ext>
            </a:extLst>
          </p:cNvPr>
          <p:cNvPicPr/>
          <p:nvPr/>
        </p:nvPicPr>
        <p:blipFill rotWithShape="1">
          <a:blip r:embed="rId5" cstate="print"/>
          <a:srcRect l="53151"/>
          <a:stretch/>
        </p:blipFill>
        <p:spPr>
          <a:xfrm>
            <a:off x="6459682" y="116179"/>
            <a:ext cx="2027249" cy="1136506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67BADE3F-0E0D-4347-B0B5-5C5053AD386C}"/>
              </a:ext>
            </a:extLst>
          </p:cNvPr>
          <p:cNvGrpSpPr/>
          <p:nvPr/>
        </p:nvGrpSpPr>
        <p:grpSpPr>
          <a:xfrm>
            <a:off x="3872346" y="1223546"/>
            <a:ext cx="4580896" cy="1307226"/>
            <a:chOff x="815766" y="1046850"/>
            <a:chExt cx="6103021" cy="1804949"/>
          </a:xfrm>
        </p:grpSpPr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557919D2-25A7-48E6-8BAC-A40E9B7F40A2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BF32A8D3-794B-4664-90C0-753B39B792FD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20ADF60-8F3F-41B7-A2EF-AA7D388B3127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5636EAFE-8651-4E01-8190-260C5F56D791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62278269-8F6B-4A41-8B88-8AC5E8430182}"/>
                </a:ext>
              </a:extLst>
            </p:cNvPr>
            <p:cNvSpPr txBox="1"/>
            <p:nvPr/>
          </p:nvSpPr>
          <p:spPr>
            <a:xfrm>
              <a:off x="6505184" y="1052529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62D57B3A-D6AA-4F36-ACAD-7F69BB5DA893}"/>
                </a:ext>
              </a:extLst>
            </p:cNvPr>
            <p:cNvSpPr txBox="1"/>
            <p:nvPr/>
          </p:nvSpPr>
          <p:spPr>
            <a:xfrm>
              <a:off x="6505184" y="1508232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A7B409C-77E8-4259-B4D3-2CA3CDB90F4F}"/>
                </a:ext>
              </a:extLst>
            </p:cNvPr>
            <p:cNvSpPr txBox="1"/>
            <p:nvPr/>
          </p:nvSpPr>
          <p:spPr>
            <a:xfrm>
              <a:off x="6535632" y="1949819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E98D8F30-4EC1-483B-846E-CA2F876EA853}"/>
                </a:ext>
              </a:extLst>
            </p:cNvPr>
            <p:cNvSpPr txBox="1"/>
            <p:nvPr/>
          </p:nvSpPr>
          <p:spPr>
            <a:xfrm>
              <a:off x="6532743" y="2434452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EC27F89A-7054-48C4-84EF-5AE5643D304F}"/>
                  </a:ext>
                </a:extLst>
              </p:cNvPr>
              <p:cNvSpPr txBox="1"/>
              <p:nvPr/>
            </p:nvSpPr>
            <p:spPr>
              <a:xfrm>
                <a:off x="6200420" y="1216625"/>
                <a:ext cx="1246909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ar-AE" sz="955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EC27F89A-7054-48C4-84EF-5AE5643D3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420" y="1216625"/>
                <a:ext cx="1246909" cy="276166"/>
              </a:xfrm>
              <a:prstGeom prst="rect">
                <a:avLst/>
              </a:prstGeom>
              <a:blipFill>
                <a:blip r:embed="rId6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>
            <a:extLst>
              <a:ext uri="{FF2B5EF4-FFF2-40B4-BE49-F238E27FC236}">
                <a16:creationId xmlns:a16="http://schemas.microsoft.com/office/drawing/2014/main" id="{2DA5CA5C-520E-4BD7-855C-F180D9A60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774">
            <a:off x="5258558" y="1858336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2F36E9CB-7CB5-4AE3-983E-0C57267865E7}"/>
                  </a:ext>
                </a:extLst>
              </p:cNvPr>
              <p:cNvSpPr txBox="1"/>
              <p:nvPr/>
            </p:nvSpPr>
            <p:spPr>
              <a:xfrm flipH="1">
                <a:off x="6248256" y="1551726"/>
                <a:ext cx="1151236" cy="27610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ar-AE" sz="955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2F36E9CB-7CB5-4AE3-983E-0C5726786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48256" y="1551726"/>
                <a:ext cx="1151236" cy="276101"/>
              </a:xfrm>
              <a:prstGeom prst="rect">
                <a:avLst/>
              </a:prstGeom>
              <a:blipFill>
                <a:blip r:embed="rId9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BC2ACE24-F3EF-49FB-A750-D1580515A60B}"/>
                  </a:ext>
                </a:extLst>
              </p:cNvPr>
              <p:cNvSpPr txBox="1"/>
              <p:nvPr/>
            </p:nvSpPr>
            <p:spPr>
              <a:xfrm flipH="1">
                <a:off x="6248256" y="1874869"/>
                <a:ext cx="1151236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ar-AE" sz="955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BC2ACE24-F3EF-49FB-A750-D1580515A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48256" y="1874869"/>
                <a:ext cx="1151236" cy="276166"/>
              </a:xfrm>
              <a:prstGeom prst="rect">
                <a:avLst/>
              </a:prstGeom>
              <a:blipFill>
                <a:blip r:embed="rId10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BFCA6E42-DD3D-415B-9918-117B4A8B4FF9}"/>
                  </a:ext>
                </a:extLst>
              </p:cNvPr>
              <p:cNvSpPr txBox="1"/>
              <p:nvPr/>
            </p:nvSpPr>
            <p:spPr>
              <a:xfrm flipH="1">
                <a:off x="6243061" y="2205320"/>
                <a:ext cx="1151236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ar-AE" sz="955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BFCA6E42-DD3D-415B-9918-117B4A8B4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43061" y="2205320"/>
                <a:ext cx="1151236" cy="276166"/>
              </a:xfrm>
              <a:prstGeom prst="rect">
                <a:avLst/>
              </a:prstGeom>
              <a:blipFill>
                <a:blip r:embed="rId11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object 3">
            <a:extLst>
              <a:ext uri="{FF2B5EF4-FFF2-40B4-BE49-F238E27FC236}">
                <a16:creationId xmlns:a16="http://schemas.microsoft.com/office/drawing/2014/main" id="{043DB3AA-FB2E-46D0-83C6-A9B96FF1B857}"/>
              </a:ext>
            </a:extLst>
          </p:cNvPr>
          <p:cNvPicPr/>
          <p:nvPr/>
        </p:nvPicPr>
        <p:blipFill rotWithShape="1">
          <a:blip r:embed="rId12" cstate="print"/>
          <a:srcRect l="71930" t="-3059" b="79186"/>
          <a:stretch/>
        </p:blipFill>
        <p:spPr>
          <a:xfrm>
            <a:off x="6593649" y="2626209"/>
            <a:ext cx="1806524" cy="613942"/>
          </a:xfrm>
          <a:prstGeom prst="rect">
            <a:avLst/>
          </a:prstGeom>
        </p:spPr>
      </p:pic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96AFFA7A-7BA0-46C1-98C1-13F2D516FEF7}"/>
              </a:ext>
            </a:extLst>
          </p:cNvPr>
          <p:cNvGrpSpPr/>
          <p:nvPr/>
        </p:nvGrpSpPr>
        <p:grpSpPr>
          <a:xfrm>
            <a:off x="3870292" y="3158311"/>
            <a:ext cx="4571336" cy="1200307"/>
            <a:chOff x="815766" y="1046850"/>
            <a:chExt cx="6103021" cy="1760451"/>
          </a:xfrm>
        </p:grpSpPr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6358524A-51D0-4883-A3B9-21C5DC11708B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65AF1EEC-08E8-4C7F-8C6C-9D0175CB3251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75C94C88-6892-43DF-8423-6785D283A5BF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D43881B8-7101-4C63-AE6D-3B814803E138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F92904A0-3710-4F50-93B5-19BA8D5A428A}"/>
                </a:ext>
              </a:extLst>
            </p:cNvPr>
            <p:cNvSpPr txBox="1"/>
            <p:nvPr/>
          </p:nvSpPr>
          <p:spPr>
            <a:xfrm>
              <a:off x="6505186" y="1052529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20202290-2AC7-477F-9C54-5560709205C4}"/>
                </a:ext>
              </a:extLst>
            </p:cNvPr>
            <p:cNvSpPr txBox="1"/>
            <p:nvPr/>
          </p:nvSpPr>
          <p:spPr>
            <a:xfrm>
              <a:off x="6505186" y="1508233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2110003E-43A3-4165-A141-EA9E416C3101}"/>
                </a:ext>
              </a:extLst>
            </p:cNvPr>
            <p:cNvSpPr txBox="1"/>
            <p:nvPr/>
          </p:nvSpPr>
          <p:spPr>
            <a:xfrm>
              <a:off x="6535632" y="1949820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054F148A-0298-4378-A819-47CD928571A7}"/>
                </a:ext>
              </a:extLst>
            </p:cNvPr>
            <p:cNvSpPr txBox="1"/>
            <p:nvPr/>
          </p:nvSpPr>
          <p:spPr>
            <a:xfrm>
              <a:off x="6532742" y="2363983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05F6E9EE-4995-4C8A-AD7F-E0F366FBA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6047966" y="3103030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765B394D-F9B3-4466-8E73-AE63EF61D7D4}"/>
                  </a:ext>
                </a:extLst>
              </p:cNvPr>
              <p:cNvSpPr txBox="1"/>
              <p:nvPr/>
            </p:nvSpPr>
            <p:spPr>
              <a:xfrm>
                <a:off x="6138486" y="3135262"/>
                <a:ext cx="1496511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765B394D-F9B3-4466-8E73-AE63EF61D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86" y="3135262"/>
                <a:ext cx="1496511" cy="276166"/>
              </a:xfrm>
              <a:prstGeom prst="rect">
                <a:avLst/>
              </a:prstGeom>
              <a:blipFill>
                <a:blip r:embed="rId13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56AC86C8-55D1-4B82-B73F-E69C97CA764D}"/>
                  </a:ext>
                </a:extLst>
              </p:cNvPr>
              <p:cNvSpPr txBox="1"/>
              <p:nvPr/>
            </p:nvSpPr>
            <p:spPr>
              <a:xfrm>
                <a:off x="6138486" y="3446006"/>
                <a:ext cx="1496511" cy="2752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56AC86C8-55D1-4B82-B73F-E69C97CA7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86" y="3446006"/>
                <a:ext cx="1496511" cy="275204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FC9B83A2-6C7F-4563-90E3-A46E12F41DD2}"/>
                  </a:ext>
                </a:extLst>
              </p:cNvPr>
              <p:cNvSpPr txBox="1"/>
              <p:nvPr/>
            </p:nvSpPr>
            <p:spPr>
              <a:xfrm>
                <a:off x="6176207" y="3764309"/>
                <a:ext cx="1496511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FC9B83A2-6C7F-4563-90E3-A46E12F41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07" y="3764309"/>
                <a:ext cx="1496511" cy="276166"/>
              </a:xfrm>
              <a:prstGeom prst="rect">
                <a:avLst/>
              </a:prstGeom>
              <a:blipFill>
                <a:blip r:embed="rId15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685FCD2B-E4F5-48C5-A2A6-BB5A6A10FDBA}"/>
                  </a:ext>
                </a:extLst>
              </p:cNvPr>
              <p:cNvSpPr txBox="1"/>
              <p:nvPr/>
            </p:nvSpPr>
            <p:spPr>
              <a:xfrm>
                <a:off x="6176207" y="4065894"/>
                <a:ext cx="1496511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𝟑𝟒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685FCD2B-E4F5-48C5-A2A6-BB5A6A10F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07" y="4065894"/>
                <a:ext cx="1496511" cy="276166"/>
              </a:xfrm>
              <a:prstGeom prst="rect">
                <a:avLst/>
              </a:prstGeom>
              <a:blipFill>
                <a:blip r:embed="rId16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object 4">
            <a:extLst>
              <a:ext uri="{FF2B5EF4-FFF2-40B4-BE49-F238E27FC236}">
                <a16:creationId xmlns:a16="http://schemas.microsoft.com/office/drawing/2014/main" id="{CC71EAAF-7789-4E18-AEA2-A90E5FE41F69}"/>
              </a:ext>
            </a:extLst>
          </p:cNvPr>
          <p:cNvPicPr/>
          <p:nvPr/>
        </p:nvPicPr>
        <p:blipFill rotWithShape="1">
          <a:blip r:embed="rId17" cstate="print"/>
          <a:srcRect l="53889" b="35505"/>
          <a:stretch/>
        </p:blipFill>
        <p:spPr>
          <a:xfrm>
            <a:off x="6368964" y="4459033"/>
            <a:ext cx="2037929" cy="573654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166CC56B-08B3-42A3-9D21-867AC60F851F}"/>
              </a:ext>
            </a:extLst>
          </p:cNvPr>
          <p:cNvGrpSpPr/>
          <p:nvPr/>
        </p:nvGrpSpPr>
        <p:grpSpPr>
          <a:xfrm>
            <a:off x="3879832" y="5012097"/>
            <a:ext cx="4552257" cy="1200307"/>
            <a:chOff x="815766" y="1046850"/>
            <a:chExt cx="6103021" cy="1760451"/>
          </a:xfrm>
        </p:grpSpPr>
        <p:sp>
          <p:nvSpPr>
            <p:cNvPr id="39" name="مستطيل 38">
              <a:extLst>
                <a:ext uri="{FF2B5EF4-FFF2-40B4-BE49-F238E27FC236}">
                  <a16:creationId xmlns:a16="http://schemas.microsoft.com/office/drawing/2014/main" id="{076540A1-9016-448F-9180-CA920F7E9C32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0" name="مستطيل 39">
              <a:extLst>
                <a:ext uri="{FF2B5EF4-FFF2-40B4-BE49-F238E27FC236}">
                  <a16:creationId xmlns:a16="http://schemas.microsoft.com/office/drawing/2014/main" id="{09ED7541-9CF7-4A15-9238-85FF545428A6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1" name="مستطيل 40">
              <a:extLst>
                <a:ext uri="{FF2B5EF4-FFF2-40B4-BE49-F238E27FC236}">
                  <a16:creationId xmlns:a16="http://schemas.microsoft.com/office/drawing/2014/main" id="{222AA4B5-6899-4ED6-B66F-1448F94D4CE1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42" name="مستطيل 41">
              <a:extLst>
                <a:ext uri="{FF2B5EF4-FFF2-40B4-BE49-F238E27FC236}">
                  <a16:creationId xmlns:a16="http://schemas.microsoft.com/office/drawing/2014/main" id="{774F5CF0-0C2E-4824-B5DA-992BBD49D652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85264AFA-325B-4586-80DD-1AB4D7B7E202}"/>
                </a:ext>
              </a:extLst>
            </p:cNvPr>
            <p:cNvSpPr txBox="1"/>
            <p:nvPr/>
          </p:nvSpPr>
          <p:spPr>
            <a:xfrm>
              <a:off x="6505186" y="1052529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B41D4B06-B2EB-4439-ACC7-06302787B1DA}"/>
                </a:ext>
              </a:extLst>
            </p:cNvPr>
            <p:cNvSpPr txBox="1"/>
            <p:nvPr/>
          </p:nvSpPr>
          <p:spPr>
            <a:xfrm>
              <a:off x="6505186" y="1508233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B6414CF7-9BC5-47D8-BE55-FA9D84F9D7D8}"/>
                </a:ext>
              </a:extLst>
            </p:cNvPr>
            <p:cNvSpPr txBox="1"/>
            <p:nvPr/>
          </p:nvSpPr>
          <p:spPr>
            <a:xfrm>
              <a:off x="6535632" y="1949820"/>
              <a:ext cx="315346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67BC4646-F27D-4355-BE43-D528B1F95819}"/>
                </a:ext>
              </a:extLst>
            </p:cNvPr>
            <p:cNvSpPr txBox="1"/>
            <p:nvPr/>
          </p:nvSpPr>
          <p:spPr>
            <a:xfrm>
              <a:off x="6532740" y="2363983"/>
              <a:ext cx="315346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7" name="Picture 2">
            <a:extLst>
              <a:ext uri="{FF2B5EF4-FFF2-40B4-BE49-F238E27FC236}">
                <a16:creationId xmlns:a16="http://schemas.microsoft.com/office/drawing/2014/main" id="{33119CE9-7860-4C9A-9843-775F34BC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5994853" y="4957687"/>
            <a:ext cx="368727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7CC26FD2-6FD1-4728-8174-83B1EDD4BE06}"/>
                  </a:ext>
                </a:extLst>
              </p:cNvPr>
              <p:cNvSpPr txBox="1"/>
              <p:nvPr/>
            </p:nvSpPr>
            <p:spPr>
              <a:xfrm>
                <a:off x="6587205" y="5002725"/>
                <a:ext cx="1169390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  <m:r>
                        <a:rPr lang="ar-AE" sz="955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7CC26FD2-6FD1-4728-8174-83B1EDD4B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205" y="5002725"/>
                <a:ext cx="1169390" cy="276166"/>
              </a:xfrm>
              <a:prstGeom prst="rect">
                <a:avLst/>
              </a:prstGeom>
              <a:blipFill>
                <a:blip r:embed="rId18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EDF983EF-807F-43EF-BB9B-3CC6120B2F58}"/>
                  </a:ext>
                </a:extLst>
              </p:cNvPr>
              <p:cNvSpPr txBox="1"/>
              <p:nvPr/>
            </p:nvSpPr>
            <p:spPr>
              <a:xfrm>
                <a:off x="6587205" y="5309626"/>
                <a:ext cx="1169390" cy="2752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  <m:r>
                        <a:rPr lang="ar-AE" sz="955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EDF983EF-807F-43EF-BB9B-3CC6120B2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205" y="5309626"/>
                <a:ext cx="1169390" cy="275204"/>
              </a:xfrm>
              <a:prstGeom prst="rect">
                <a:avLst/>
              </a:prstGeom>
              <a:blipFill>
                <a:blip r:embed="rId19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20ACD0AA-B628-4FD7-957B-23F2F54C8349}"/>
                  </a:ext>
                </a:extLst>
              </p:cNvPr>
              <p:cNvSpPr txBox="1"/>
              <p:nvPr/>
            </p:nvSpPr>
            <p:spPr>
              <a:xfrm>
                <a:off x="6587205" y="5621354"/>
                <a:ext cx="1169390" cy="27539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  <m:r>
                        <a:rPr lang="ar-AE" sz="955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20ACD0AA-B628-4FD7-957B-23F2F54C8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205" y="5621354"/>
                <a:ext cx="1169390" cy="275396"/>
              </a:xfrm>
              <a:prstGeom prst="rect">
                <a:avLst/>
              </a:prstGeom>
              <a:blipFill>
                <a:blip r:embed="rId20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C0ADA7CA-2751-463A-A910-DC09935DAA09}"/>
                  </a:ext>
                </a:extLst>
              </p:cNvPr>
              <p:cNvSpPr txBox="1"/>
              <p:nvPr/>
            </p:nvSpPr>
            <p:spPr>
              <a:xfrm>
                <a:off x="6587205" y="5927051"/>
                <a:ext cx="1169390" cy="2752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ar-AE" sz="955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C0ADA7CA-2751-463A-A910-DC09935DA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205" y="5927051"/>
                <a:ext cx="1169390" cy="275204"/>
              </a:xfrm>
              <a:prstGeom prst="rect">
                <a:avLst/>
              </a:prstGeom>
              <a:blipFill>
                <a:blip r:embed="rId2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E6622776-246C-493F-934A-BC5F36D26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2130395" y="2134996"/>
            <a:ext cx="415636" cy="415636"/>
          </a:xfrm>
          <a:prstGeom prst="rect">
            <a:avLst/>
          </a:prstGeom>
        </p:spPr>
      </p:pic>
      <p:pic>
        <p:nvPicPr>
          <p:cNvPr id="53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5049B7DD-8D2E-46A2-88C7-D528A95CC3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2026486" y="2238905"/>
            <a:ext cx="415636" cy="415636"/>
          </a:xfrm>
          <a:prstGeom prst="rect">
            <a:avLst/>
          </a:prstGeom>
        </p:spPr>
      </p:pic>
      <p:pic>
        <p:nvPicPr>
          <p:cNvPr id="54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11A29762-3918-4287-B85A-38452C6B0A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922577" y="2342814"/>
            <a:ext cx="415636" cy="415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3" grpId="0"/>
      <p:bldP spid="34" grpId="0"/>
      <p:bldP spid="35" grpId="0"/>
      <p:bldP spid="36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olden Simple Frame, Frame Clipart, Frame, Gold PNG Transparent Clipart  Image and PSD File for Free Download | Frame clipart, Easy frame, Frame">
            <a:extLst>
              <a:ext uri="{FF2B5EF4-FFF2-40B4-BE49-F238E27FC236}">
                <a16:creationId xmlns:a16="http://schemas.microsoft.com/office/drawing/2014/main" id="{093AC419-3059-4B62-A94F-9EACA5172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C93B496B-16C7-45EF-9C2F-B0B3159DDDCB}"/>
              </a:ext>
            </a:extLst>
          </p:cNvPr>
          <p:cNvGrpSpPr/>
          <p:nvPr/>
        </p:nvGrpSpPr>
        <p:grpSpPr>
          <a:xfrm>
            <a:off x="3869747" y="953660"/>
            <a:ext cx="4452505" cy="1307226"/>
            <a:chOff x="815766" y="1046850"/>
            <a:chExt cx="6103021" cy="1804949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697185E4-7B7A-47A1-8EDB-B7B9ED0D1C5F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CB5D1F52-CFEE-487E-A017-4611B0FBA543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389EB5E3-5C46-40BE-8DDA-3F64CC9AA863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25FFF33E-AC96-44F8-A3B7-1C4815F7AEEC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E5D5E86-491A-4649-A45A-DB358B388796}"/>
                </a:ext>
              </a:extLst>
            </p:cNvPr>
            <p:cNvSpPr txBox="1"/>
            <p:nvPr/>
          </p:nvSpPr>
          <p:spPr>
            <a:xfrm>
              <a:off x="6505186" y="1052529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219D4A1C-6678-4B83-BCB5-0F86EC2DD2DF}"/>
                </a:ext>
              </a:extLst>
            </p:cNvPr>
            <p:cNvSpPr txBox="1"/>
            <p:nvPr/>
          </p:nvSpPr>
          <p:spPr>
            <a:xfrm>
              <a:off x="6505186" y="1508232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C24429D1-C1EB-4DC6-9B2B-B25542713928}"/>
                </a:ext>
              </a:extLst>
            </p:cNvPr>
            <p:cNvSpPr txBox="1"/>
            <p:nvPr/>
          </p:nvSpPr>
          <p:spPr>
            <a:xfrm>
              <a:off x="6535631" y="1949819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C1058E4E-91D5-423A-92DD-CC257AB631F5}"/>
                </a:ext>
              </a:extLst>
            </p:cNvPr>
            <p:cNvSpPr txBox="1"/>
            <p:nvPr/>
          </p:nvSpPr>
          <p:spPr>
            <a:xfrm>
              <a:off x="6532742" y="2434452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C8888E4B-A162-41F8-B12D-D46A6E107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774">
            <a:off x="5120812" y="908700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2677C79F-03E5-4416-A966-B8558FCE9F32}"/>
              </a:ext>
            </a:extLst>
          </p:cNvPr>
          <p:cNvPicPr/>
          <p:nvPr/>
        </p:nvPicPr>
        <p:blipFill rotWithShape="1">
          <a:blip r:embed="rId7" cstate="print"/>
          <a:srcRect l="72316" t="-10912" b="82339"/>
          <a:stretch/>
        </p:blipFill>
        <p:spPr>
          <a:xfrm>
            <a:off x="6571383" y="264063"/>
            <a:ext cx="1750868" cy="664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4EFF470C-62B0-4DAF-87AF-1CE53CAEA28D}"/>
                  </a:ext>
                </a:extLst>
              </p:cNvPr>
              <p:cNvSpPr txBox="1"/>
              <p:nvPr/>
            </p:nvSpPr>
            <p:spPr>
              <a:xfrm>
                <a:off x="6060438" y="1002661"/>
                <a:ext cx="1752503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4EFF470C-62B0-4DAF-87AF-1CE53CAEA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438" y="1002661"/>
                <a:ext cx="1752503" cy="188834"/>
              </a:xfrm>
              <a:prstGeom prst="rect">
                <a:avLst/>
              </a:prstGeom>
              <a:blipFill>
                <a:blip r:embed="rId8"/>
                <a:stretch>
                  <a:fillRect l="-2778" r="-1736" b="-25806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A1E5893B-709F-4FF5-A9CE-3A592D9E289E}"/>
                  </a:ext>
                </a:extLst>
              </p:cNvPr>
              <p:cNvSpPr txBox="1"/>
              <p:nvPr/>
            </p:nvSpPr>
            <p:spPr>
              <a:xfrm>
                <a:off x="6060438" y="1308596"/>
                <a:ext cx="1752503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A1E5893B-709F-4FF5-A9CE-3A592D9E2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438" y="1308596"/>
                <a:ext cx="1752503" cy="188834"/>
              </a:xfrm>
              <a:prstGeom prst="rect">
                <a:avLst/>
              </a:prstGeom>
              <a:blipFill>
                <a:blip r:embed="rId9"/>
                <a:stretch>
                  <a:fillRect b="-25806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B133E31B-163C-4B34-AF5A-8CD9E95E517B}"/>
                  </a:ext>
                </a:extLst>
              </p:cNvPr>
              <p:cNvSpPr txBox="1"/>
              <p:nvPr/>
            </p:nvSpPr>
            <p:spPr>
              <a:xfrm>
                <a:off x="6078138" y="1642040"/>
                <a:ext cx="1752503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27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B133E31B-163C-4B34-AF5A-8CD9E95E5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138" y="1642040"/>
                <a:ext cx="1752503" cy="188834"/>
              </a:xfrm>
              <a:prstGeom prst="rect">
                <a:avLst/>
              </a:prstGeom>
              <a:blipFill>
                <a:blip r:embed="rId10"/>
                <a:stretch>
                  <a:fillRect b="-25806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A30B6C31-AB19-4170-A6AD-8728661C00A3}"/>
                  </a:ext>
                </a:extLst>
              </p:cNvPr>
              <p:cNvSpPr txBox="1"/>
              <p:nvPr/>
            </p:nvSpPr>
            <p:spPr>
              <a:xfrm>
                <a:off x="6146691" y="1989948"/>
                <a:ext cx="1752503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27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227" i="1">
                          <a:latin typeface="Cambria Math" panose="02040503050406030204" pitchFamily="18" charset="0"/>
                        </a:rPr>
                        <m:t>𝑦𝑤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A30B6C31-AB19-4170-A6AD-8728661C0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691" y="1989948"/>
                <a:ext cx="1752503" cy="188834"/>
              </a:xfrm>
              <a:prstGeom prst="rect">
                <a:avLst/>
              </a:prstGeom>
              <a:blipFill>
                <a:blip r:embed="rId11"/>
                <a:stretch>
                  <a:fillRect b="-25806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59D4D7A-F790-4B12-B567-27F60BB94945}"/>
              </a:ext>
            </a:extLst>
          </p:cNvPr>
          <p:cNvGrpSpPr/>
          <p:nvPr/>
        </p:nvGrpSpPr>
        <p:grpSpPr>
          <a:xfrm>
            <a:off x="3866011" y="2949105"/>
            <a:ext cx="4443213" cy="1307226"/>
            <a:chOff x="815766" y="1046850"/>
            <a:chExt cx="6103021" cy="1804949"/>
          </a:xfrm>
        </p:grpSpPr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0D70ABDA-560D-452C-BD2F-9D5321B5EBAF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DC7EE225-E551-428E-B9E0-6149554DF6B2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id="{82CD5708-F266-47E9-BE5F-F7EB822E0BB1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C776441D-F2D6-4C23-98B2-6F94F7074AA8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0EBEE94D-F8F6-42A8-920D-3246D984537C}"/>
                </a:ext>
              </a:extLst>
            </p:cNvPr>
            <p:cNvSpPr txBox="1"/>
            <p:nvPr/>
          </p:nvSpPr>
          <p:spPr>
            <a:xfrm>
              <a:off x="6505185" y="1052529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44AACCE5-FCB4-4389-BE72-E25CB37D696B}"/>
                </a:ext>
              </a:extLst>
            </p:cNvPr>
            <p:cNvSpPr txBox="1"/>
            <p:nvPr/>
          </p:nvSpPr>
          <p:spPr>
            <a:xfrm>
              <a:off x="6505185" y="1508232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B48C572E-422D-4DC4-ADC6-E8F4250E5E2D}"/>
                </a:ext>
              </a:extLst>
            </p:cNvPr>
            <p:cNvSpPr txBox="1"/>
            <p:nvPr/>
          </p:nvSpPr>
          <p:spPr>
            <a:xfrm>
              <a:off x="6535632" y="1949819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2304896E-D4D1-455F-8D7B-9E634B509038}"/>
                </a:ext>
              </a:extLst>
            </p:cNvPr>
            <p:cNvSpPr txBox="1"/>
            <p:nvPr/>
          </p:nvSpPr>
          <p:spPr>
            <a:xfrm>
              <a:off x="6532742" y="2434452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9446DF0B-FF08-4F9A-A1FC-F5E988881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774">
            <a:off x="5449168" y="2904145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object 3">
            <a:extLst>
              <a:ext uri="{FF2B5EF4-FFF2-40B4-BE49-F238E27FC236}">
                <a16:creationId xmlns:a16="http://schemas.microsoft.com/office/drawing/2014/main" id="{9D20B897-82DB-46C1-B1BF-94ADCA5A3F64}"/>
              </a:ext>
            </a:extLst>
          </p:cNvPr>
          <p:cNvPicPr/>
          <p:nvPr/>
        </p:nvPicPr>
        <p:blipFill rotWithShape="1">
          <a:blip r:embed="rId12" cstate="print"/>
          <a:srcRect l="30885" r="38437" b="77615"/>
          <a:stretch/>
        </p:blipFill>
        <p:spPr>
          <a:xfrm>
            <a:off x="6259656" y="2432481"/>
            <a:ext cx="2012068" cy="513164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FF79929-0E84-40D7-9AE9-37F4E7614B84}"/>
              </a:ext>
            </a:extLst>
          </p:cNvPr>
          <p:cNvSpPr txBox="1"/>
          <p:nvPr/>
        </p:nvSpPr>
        <p:spPr>
          <a:xfrm>
            <a:off x="6072661" y="2969264"/>
            <a:ext cx="1204176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عينة عشوائية بسيطة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2B57031-1998-48FF-BEFB-EE7AF951E21B}"/>
              </a:ext>
            </a:extLst>
          </p:cNvPr>
          <p:cNvSpPr txBox="1"/>
          <p:nvPr/>
        </p:nvSpPr>
        <p:spPr>
          <a:xfrm>
            <a:off x="6309941" y="3260872"/>
            <a:ext cx="728084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عينة متاحة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E8C23E7B-CB22-47AA-AA6A-947B9414F846}"/>
              </a:ext>
            </a:extLst>
          </p:cNvPr>
          <p:cNvSpPr txBox="1"/>
          <p:nvPr/>
        </p:nvSpPr>
        <p:spPr>
          <a:xfrm>
            <a:off x="6102163" y="3624789"/>
            <a:ext cx="1202573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عينة استجابة طوعية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A245EE60-A9C6-4314-A8EF-A6FF134E8B93}"/>
              </a:ext>
            </a:extLst>
          </p:cNvPr>
          <p:cNvSpPr txBox="1"/>
          <p:nvPr/>
        </p:nvSpPr>
        <p:spPr>
          <a:xfrm>
            <a:off x="6107117" y="3938177"/>
            <a:ext cx="1204176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عينة عشوائية بسيطة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AEFAFE2D-FEA8-4D3B-9598-8D7A1AF1BC23}"/>
              </a:ext>
            </a:extLst>
          </p:cNvPr>
          <p:cNvGrpSpPr/>
          <p:nvPr/>
        </p:nvGrpSpPr>
        <p:grpSpPr>
          <a:xfrm>
            <a:off x="3869747" y="5140829"/>
            <a:ext cx="4428155" cy="1200307"/>
            <a:chOff x="815766" y="1046850"/>
            <a:chExt cx="6103021" cy="1760451"/>
          </a:xfrm>
        </p:grpSpPr>
        <p:sp>
          <p:nvSpPr>
            <p:cNvPr id="36" name="مستطيل 35">
              <a:extLst>
                <a:ext uri="{FF2B5EF4-FFF2-40B4-BE49-F238E27FC236}">
                  <a16:creationId xmlns:a16="http://schemas.microsoft.com/office/drawing/2014/main" id="{77F01E73-7477-403B-BB06-AB0E302CF034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37" name="مستطيل 36">
              <a:extLst>
                <a:ext uri="{FF2B5EF4-FFF2-40B4-BE49-F238E27FC236}">
                  <a16:creationId xmlns:a16="http://schemas.microsoft.com/office/drawing/2014/main" id="{00D9056C-674B-47D8-BEA8-B1E48F2F0DA9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38" name="مستطيل 37">
              <a:extLst>
                <a:ext uri="{FF2B5EF4-FFF2-40B4-BE49-F238E27FC236}">
                  <a16:creationId xmlns:a16="http://schemas.microsoft.com/office/drawing/2014/main" id="{8605CDF9-9543-49A9-B1C5-766D11D821C3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39" name="مستطيل 38">
              <a:extLst>
                <a:ext uri="{FF2B5EF4-FFF2-40B4-BE49-F238E27FC236}">
                  <a16:creationId xmlns:a16="http://schemas.microsoft.com/office/drawing/2014/main" id="{29BF1CBB-99AC-445C-95ED-E3975F902F7E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E1382EF-4D37-4B22-A6DF-7F3F80F6C8B7}"/>
                </a:ext>
              </a:extLst>
            </p:cNvPr>
            <p:cNvSpPr txBox="1"/>
            <p:nvPr/>
          </p:nvSpPr>
          <p:spPr>
            <a:xfrm>
              <a:off x="6505185" y="1052529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7996459C-1931-40FD-97C5-4E851C44DBD9}"/>
                </a:ext>
              </a:extLst>
            </p:cNvPr>
            <p:cNvSpPr txBox="1"/>
            <p:nvPr/>
          </p:nvSpPr>
          <p:spPr>
            <a:xfrm>
              <a:off x="6505185" y="1508233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C2E8CC68-98A6-42D6-A53C-14C9530C9C46}"/>
                </a:ext>
              </a:extLst>
            </p:cNvPr>
            <p:cNvSpPr txBox="1"/>
            <p:nvPr/>
          </p:nvSpPr>
          <p:spPr>
            <a:xfrm>
              <a:off x="6535632" y="1949820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32B1233A-BC32-4AD9-B148-31A5BFAE28CC}"/>
                </a:ext>
              </a:extLst>
            </p:cNvPr>
            <p:cNvSpPr txBox="1"/>
            <p:nvPr/>
          </p:nvSpPr>
          <p:spPr>
            <a:xfrm>
              <a:off x="6532740" y="2363983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4" name="Picture 2">
            <a:extLst>
              <a:ext uri="{FF2B5EF4-FFF2-40B4-BE49-F238E27FC236}">
                <a16:creationId xmlns:a16="http://schemas.microsoft.com/office/drawing/2014/main" id="{8157E3B6-A4B6-4C07-B0FB-CC87F59B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5284813" y="5113759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object 4">
            <a:extLst>
              <a:ext uri="{FF2B5EF4-FFF2-40B4-BE49-F238E27FC236}">
                <a16:creationId xmlns:a16="http://schemas.microsoft.com/office/drawing/2014/main" id="{8DA4E907-2C96-4AB3-8B9E-D108F9C2DC5A}"/>
              </a:ext>
            </a:extLst>
          </p:cNvPr>
          <p:cNvPicPr/>
          <p:nvPr/>
        </p:nvPicPr>
        <p:blipFill rotWithShape="1">
          <a:blip r:embed="rId13" cstate="print"/>
          <a:srcRect l="33647" t="-1628" r="38573" b="86590"/>
          <a:stretch/>
        </p:blipFill>
        <p:spPr>
          <a:xfrm>
            <a:off x="6779202" y="4665152"/>
            <a:ext cx="1518701" cy="473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89D73AAD-7ECC-496F-A5D3-6DEFFF5945B5}"/>
                  </a:ext>
                </a:extLst>
              </p:cNvPr>
              <p:cNvSpPr txBox="1"/>
              <p:nvPr/>
            </p:nvSpPr>
            <p:spPr>
              <a:xfrm>
                <a:off x="5914481" y="5180854"/>
                <a:ext cx="1506682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89D73AAD-7ECC-496F-A5D3-6DEFFF594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481" y="5180854"/>
                <a:ext cx="1506682" cy="188834"/>
              </a:xfrm>
              <a:prstGeom prst="rect">
                <a:avLst/>
              </a:prstGeom>
              <a:blipFill>
                <a:blip r:embed="rId1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D3D6BF13-FE5C-4393-A0E2-B311FDA62049}"/>
                  </a:ext>
                </a:extLst>
              </p:cNvPr>
              <p:cNvSpPr txBox="1"/>
              <p:nvPr/>
            </p:nvSpPr>
            <p:spPr>
              <a:xfrm>
                <a:off x="5914696" y="5476453"/>
                <a:ext cx="1506682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D3D6BF13-FE5C-4393-A0E2-B311FDA62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696" y="5476453"/>
                <a:ext cx="1506682" cy="188834"/>
              </a:xfrm>
              <a:prstGeom prst="rect">
                <a:avLst/>
              </a:prstGeom>
              <a:blipFill>
                <a:blip r:embed="rId1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140EF698-F820-4F88-AE43-405D338323C3}"/>
                  </a:ext>
                </a:extLst>
              </p:cNvPr>
              <p:cNvSpPr txBox="1"/>
              <p:nvPr/>
            </p:nvSpPr>
            <p:spPr>
              <a:xfrm>
                <a:off x="5914481" y="5795984"/>
                <a:ext cx="1506682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140EF698-F820-4F88-AE43-405D33832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481" y="5795984"/>
                <a:ext cx="1506682" cy="188834"/>
              </a:xfrm>
              <a:prstGeom prst="rect">
                <a:avLst/>
              </a:prstGeom>
              <a:blipFill>
                <a:blip r:embed="rId1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838641FD-E9E6-463F-84B0-766DA8B57C32}"/>
                  </a:ext>
                </a:extLst>
              </p:cNvPr>
              <p:cNvSpPr txBox="1"/>
              <p:nvPr/>
            </p:nvSpPr>
            <p:spPr>
              <a:xfrm>
                <a:off x="5914481" y="6107414"/>
                <a:ext cx="1506682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838641FD-E9E6-463F-84B0-766DA8B5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481" y="6107414"/>
                <a:ext cx="1506682" cy="188834"/>
              </a:xfrm>
              <a:prstGeom prst="rect">
                <a:avLst/>
              </a:prstGeom>
              <a:blipFill>
                <a:blip r:embed="rId1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73BB9DC0-B8A9-49EF-BC2E-11B403D19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974272" y="1845250"/>
            <a:ext cx="415636" cy="415636"/>
          </a:xfrm>
          <a:prstGeom prst="rect">
            <a:avLst/>
          </a:prstGeom>
        </p:spPr>
      </p:pic>
      <p:pic>
        <p:nvPicPr>
          <p:cNvPr id="51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125BDAEE-BD45-4FBA-BCB7-282F3A185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870363" y="1949159"/>
            <a:ext cx="415636" cy="415636"/>
          </a:xfrm>
          <a:prstGeom prst="rect">
            <a:avLst/>
          </a:prstGeom>
        </p:spPr>
      </p:pic>
      <p:pic>
        <p:nvPicPr>
          <p:cNvPr id="52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29CD9F8D-25A3-4084-80D7-AB02338117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766454" y="2053068"/>
            <a:ext cx="415636" cy="415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31" grpId="0"/>
      <p:bldP spid="32" grpId="0"/>
      <p:bldP spid="33" grpId="0"/>
      <p:bldP spid="34" grpId="0"/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إطار الصورة الإبداعية بسيطة الإطار, صور Clipart, حدود بسيطة, إطار صورة بسيط  PNG وملف PSD للتحميل مجانا">
            <a:extLst>
              <a:ext uri="{FF2B5EF4-FFF2-40B4-BE49-F238E27FC236}">
                <a16:creationId xmlns:a16="http://schemas.microsoft.com/office/drawing/2014/main" id="{85C87E71-701E-4CE8-958C-CB237EF3C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9E277CC-47F2-48FB-95A4-5DAE5C6B49EF}"/>
              </a:ext>
            </a:extLst>
          </p:cNvPr>
          <p:cNvGrpSpPr/>
          <p:nvPr/>
        </p:nvGrpSpPr>
        <p:grpSpPr>
          <a:xfrm>
            <a:off x="3962632" y="380579"/>
            <a:ext cx="4484110" cy="1200307"/>
            <a:chOff x="815766" y="1046850"/>
            <a:chExt cx="6103021" cy="1760451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CED71682-EB48-4FBA-95A1-7BBC1D6C19F8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006008BB-9DB6-4B02-AF4E-580F11ECA78F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339CE689-8E11-4248-9C5B-948420D1AC23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417E8ECD-60BB-4E98-9FB3-73B800173FAE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7B92DB18-FFA1-4806-AAE7-71946CC95DC9}"/>
                </a:ext>
              </a:extLst>
            </p:cNvPr>
            <p:cNvSpPr txBox="1"/>
            <p:nvPr/>
          </p:nvSpPr>
          <p:spPr>
            <a:xfrm>
              <a:off x="6505185" y="1052529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6A826B82-DF66-4DCF-A978-D8B5B344C214}"/>
                </a:ext>
              </a:extLst>
            </p:cNvPr>
            <p:cNvSpPr txBox="1"/>
            <p:nvPr/>
          </p:nvSpPr>
          <p:spPr>
            <a:xfrm>
              <a:off x="6505185" y="1508233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B7192F05-C379-46F2-941C-6585D1775F3D}"/>
                </a:ext>
              </a:extLst>
            </p:cNvPr>
            <p:cNvSpPr txBox="1"/>
            <p:nvPr/>
          </p:nvSpPr>
          <p:spPr>
            <a:xfrm>
              <a:off x="6535632" y="1949820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5429942-1EF7-4E82-9B59-1E2A59A35D76}"/>
                </a:ext>
              </a:extLst>
            </p:cNvPr>
            <p:cNvSpPr txBox="1"/>
            <p:nvPr/>
          </p:nvSpPr>
          <p:spPr>
            <a:xfrm>
              <a:off x="6532741" y="2363983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9FBE615E-BA33-418F-BEC3-DF6C1755C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5433652" y="353508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946BF7AD-763A-4008-A9A8-FAC623E04AF4}"/>
                  </a:ext>
                </a:extLst>
              </p:cNvPr>
              <p:cNvSpPr txBox="1"/>
              <p:nvPr/>
            </p:nvSpPr>
            <p:spPr>
              <a:xfrm>
                <a:off x="7109120" y="122592"/>
                <a:ext cx="1272886" cy="21185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1227" dirty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122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227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 sz="1227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1227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ar-AE" sz="1227" i="1">
                        <a:latin typeface="Cambria Math" panose="02040503050406030204" pitchFamily="18" charset="0"/>
                      </a:rPr>
                      <m:t>او</m:t>
                    </m:r>
                    <m:r>
                      <a:rPr lang="ar-AE" sz="1227" b="0" i="1" smtClean="0">
                        <a:latin typeface="Cambria Math" panose="02040503050406030204" pitchFamily="18" charset="0"/>
                      </a:rPr>
                      <m:t>جد</m:t>
                    </m:r>
                    <m:r>
                      <a:rPr lang="ar-AE" sz="1227" b="0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ar-AE" sz="1227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946BF7AD-763A-4008-A9A8-FAC623E04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20" y="122592"/>
                <a:ext cx="1272886" cy="211853"/>
              </a:xfrm>
              <a:prstGeom prst="rect">
                <a:avLst/>
              </a:prstGeom>
              <a:blipFill>
                <a:blip r:embed="rId8"/>
                <a:stretch>
                  <a:fillRect t="-14286" r="-957" b="-45714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A76618FC-B244-4F34-BADF-0E0770830608}"/>
                  </a:ext>
                </a:extLst>
              </p:cNvPr>
              <p:cNvSpPr txBox="1"/>
              <p:nvPr/>
            </p:nvSpPr>
            <p:spPr>
              <a:xfrm>
                <a:off x="6284921" y="414207"/>
                <a:ext cx="1503434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A76618FC-B244-4F34-BADF-0E0770830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921" y="414207"/>
                <a:ext cx="1503434" cy="188834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0EACB4E4-5D36-4320-8A63-18BE382DF88E}"/>
                  </a:ext>
                </a:extLst>
              </p:cNvPr>
              <p:cNvSpPr txBox="1"/>
              <p:nvPr/>
            </p:nvSpPr>
            <p:spPr>
              <a:xfrm>
                <a:off x="6261612" y="737127"/>
                <a:ext cx="1503434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0EACB4E4-5D36-4320-8A63-18BE382DF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12" y="737127"/>
                <a:ext cx="1503434" cy="188834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D130F6D6-782E-4D03-A595-DEA94E613DFF}"/>
                  </a:ext>
                </a:extLst>
              </p:cNvPr>
              <p:cNvSpPr txBox="1"/>
              <p:nvPr/>
            </p:nvSpPr>
            <p:spPr>
              <a:xfrm>
                <a:off x="6218878" y="1044056"/>
                <a:ext cx="1503434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D130F6D6-782E-4D03-A595-DEA94E613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878" y="1044056"/>
                <a:ext cx="1503434" cy="188834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B293DCA1-B8AF-4783-9ED6-4B05B81F2E91}"/>
                  </a:ext>
                </a:extLst>
              </p:cNvPr>
              <p:cNvSpPr txBox="1"/>
              <p:nvPr/>
            </p:nvSpPr>
            <p:spPr>
              <a:xfrm>
                <a:off x="5959412" y="1363388"/>
                <a:ext cx="1717483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B293DCA1-B8AF-4783-9ED6-4B05B81F2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412" y="1363388"/>
                <a:ext cx="1717483" cy="188834"/>
              </a:xfrm>
              <a:prstGeom prst="rect">
                <a:avLst/>
              </a:prstGeom>
              <a:blipFill>
                <a:blip r:embed="rId12"/>
                <a:stretch>
                  <a:fillRect l="-2135" r="-2491"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A389F51E-D026-4F38-894D-3B00407EC6B2}"/>
              </a:ext>
            </a:extLst>
          </p:cNvPr>
          <p:cNvGrpSpPr/>
          <p:nvPr/>
        </p:nvGrpSpPr>
        <p:grpSpPr>
          <a:xfrm>
            <a:off x="3962631" y="2284581"/>
            <a:ext cx="4474753" cy="1200307"/>
            <a:chOff x="815766" y="1046850"/>
            <a:chExt cx="6103021" cy="1760451"/>
          </a:xfrm>
        </p:grpSpPr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05775E6B-1658-444E-82E3-C463BDE8013E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id="{28E6BDB1-7643-4939-9E41-0B2406A930CE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3E7276A1-4CD2-4D9D-A425-2A3E86085C7A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92059134-0D5E-4134-97FE-BCE39B39FC26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130BE587-3782-48E6-A92B-96B5E9C487C2}"/>
                </a:ext>
              </a:extLst>
            </p:cNvPr>
            <p:cNvSpPr txBox="1"/>
            <p:nvPr/>
          </p:nvSpPr>
          <p:spPr>
            <a:xfrm>
              <a:off x="6505187" y="1052529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E483D215-80D6-4E90-BA87-CABCC39930AE}"/>
                </a:ext>
              </a:extLst>
            </p:cNvPr>
            <p:cNvSpPr txBox="1"/>
            <p:nvPr/>
          </p:nvSpPr>
          <p:spPr>
            <a:xfrm>
              <a:off x="6505187" y="1508233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ED5726FE-7A95-4886-A91E-6B2092218A1A}"/>
                </a:ext>
              </a:extLst>
            </p:cNvPr>
            <p:cNvSpPr txBox="1"/>
            <p:nvPr/>
          </p:nvSpPr>
          <p:spPr>
            <a:xfrm>
              <a:off x="6535633" y="1949820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F4CDCEB6-57DC-4B46-871F-1443DFF06F8E}"/>
                </a:ext>
              </a:extLst>
            </p:cNvPr>
            <p:cNvSpPr txBox="1"/>
            <p:nvPr/>
          </p:nvSpPr>
          <p:spPr>
            <a:xfrm>
              <a:off x="6532741" y="2363983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object 3">
            <a:extLst>
              <a:ext uri="{FF2B5EF4-FFF2-40B4-BE49-F238E27FC236}">
                <a16:creationId xmlns:a16="http://schemas.microsoft.com/office/drawing/2014/main" id="{BEF1BB96-8F49-4B16-82C8-16EB925DDFE8}"/>
              </a:ext>
            </a:extLst>
          </p:cNvPr>
          <p:cNvPicPr/>
          <p:nvPr/>
        </p:nvPicPr>
        <p:blipFill rotWithShape="1">
          <a:blip r:embed="rId13" cstate="print"/>
          <a:srcRect l="71749" b="87809"/>
          <a:stretch/>
        </p:blipFill>
        <p:spPr>
          <a:xfrm>
            <a:off x="6626323" y="1995418"/>
            <a:ext cx="1811061" cy="289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C24DC6D1-54D6-40A9-8748-CB116D218733}"/>
                  </a:ext>
                </a:extLst>
              </p:cNvPr>
              <p:cNvSpPr txBox="1"/>
              <p:nvPr/>
            </p:nvSpPr>
            <p:spPr>
              <a:xfrm>
                <a:off x="5568081" y="2312239"/>
                <a:ext cx="2000770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C24DC6D1-54D6-40A9-8748-CB116D218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81" y="2312239"/>
                <a:ext cx="2000770" cy="188834"/>
              </a:xfrm>
              <a:prstGeom prst="rect">
                <a:avLst/>
              </a:prstGeom>
              <a:blipFill>
                <a:blip r:embed="rId1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BE57DF85-910B-4601-8DD9-3E0785B92AB8}"/>
                  </a:ext>
                </a:extLst>
              </p:cNvPr>
              <p:cNvSpPr txBox="1"/>
              <p:nvPr/>
            </p:nvSpPr>
            <p:spPr>
              <a:xfrm>
                <a:off x="5568080" y="2942211"/>
                <a:ext cx="2000770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BE57DF85-910B-4601-8DD9-3E0785B92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80" y="2942211"/>
                <a:ext cx="2000770" cy="188834"/>
              </a:xfrm>
              <a:prstGeom prst="rect">
                <a:avLst/>
              </a:prstGeom>
              <a:blipFill>
                <a:blip r:embed="rId1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11A98C21-13B6-4051-BA69-977D03A64DAC}"/>
                  </a:ext>
                </a:extLst>
              </p:cNvPr>
              <p:cNvSpPr txBox="1"/>
              <p:nvPr/>
            </p:nvSpPr>
            <p:spPr>
              <a:xfrm>
                <a:off x="5568080" y="2617658"/>
                <a:ext cx="2000770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11A98C21-13B6-4051-BA69-977D03A64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80" y="2617658"/>
                <a:ext cx="2000770" cy="188834"/>
              </a:xfrm>
              <a:prstGeom prst="rect">
                <a:avLst/>
              </a:prstGeom>
              <a:blipFill>
                <a:blip r:embed="rId1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3A94D51B-D501-4C29-A1FA-81BBE6B93948}"/>
                  </a:ext>
                </a:extLst>
              </p:cNvPr>
              <p:cNvSpPr txBox="1"/>
              <p:nvPr/>
            </p:nvSpPr>
            <p:spPr>
              <a:xfrm>
                <a:off x="5568080" y="3266566"/>
                <a:ext cx="2000770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3A94D51B-D501-4C29-A1FA-81BBE6B93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80" y="3266566"/>
                <a:ext cx="2000770" cy="188834"/>
              </a:xfrm>
              <a:prstGeom prst="rect">
                <a:avLst/>
              </a:prstGeom>
              <a:blipFill>
                <a:blip r:embed="rId1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2">
            <a:extLst>
              <a:ext uri="{FF2B5EF4-FFF2-40B4-BE49-F238E27FC236}">
                <a16:creationId xmlns:a16="http://schemas.microsoft.com/office/drawing/2014/main" id="{BB667F0B-278D-4234-8EE2-B99A78C3E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5442358" y="3172004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18BF0D7-3BE7-4504-A475-2BD1BC0AAAAB}"/>
              </a:ext>
            </a:extLst>
          </p:cNvPr>
          <p:cNvGrpSpPr/>
          <p:nvPr/>
        </p:nvGrpSpPr>
        <p:grpSpPr>
          <a:xfrm>
            <a:off x="3971969" y="4071795"/>
            <a:ext cx="4456077" cy="1307226"/>
            <a:chOff x="815766" y="1046850"/>
            <a:chExt cx="6103021" cy="1804949"/>
          </a:xfrm>
        </p:grpSpPr>
        <p:sp>
          <p:nvSpPr>
            <p:cNvPr id="38" name="مستطيل 37">
              <a:extLst>
                <a:ext uri="{FF2B5EF4-FFF2-40B4-BE49-F238E27FC236}">
                  <a16:creationId xmlns:a16="http://schemas.microsoft.com/office/drawing/2014/main" id="{A64D013C-D864-4869-A2B8-85A5E3816D17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39" name="مستطيل 38">
              <a:extLst>
                <a:ext uri="{FF2B5EF4-FFF2-40B4-BE49-F238E27FC236}">
                  <a16:creationId xmlns:a16="http://schemas.microsoft.com/office/drawing/2014/main" id="{F6B9D546-62AB-43FD-92FA-B4989694F924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0" name="مستطيل 39">
              <a:extLst>
                <a:ext uri="{FF2B5EF4-FFF2-40B4-BE49-F238E27FC236}">
                  <a16:creationId xmlns:a16="http://schemas.microsoft.com/office/drawing/2014/main" id="{6B85ED84-65B6-4995-93C7-EC5D4C59B57A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41" name="مستطيل 40">
              <a:extLst>
                <a:ext uri="{FF2B5EF4-FFF2-40B4-BE49-F238E27FC236}">
                  <a16:creationId xmlns:a16="http://schemas.microsoft.com/office/drawing/2014/main" id="{288464C8-A6E7-4191-9F33-F147920B5B06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EC78169A-8F50-4C05-9C7A-395A79BE2A24}"/>
                </a:ext>
              </a:extLst>
            </p:cNvPr>
            <p:cNvSpPr txBox="1"/>
            <p:nvPr/>
          </p:nvSpPr>
          <p:spPr>
            <a:xfrm>
              <a:off x="6505184" y="1052529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E0C7D2A5-DB17-48B5-ACC0-004C31517438}"/>
                </a:ext>
              </a:extLst>
            </p:cNvPr>
            <p:cNvSpPr txBox="1"/>
            <p:nvPr/>
          </p:nvSpPr>
          <p:spPr>
            <a:xfrm>
              <a:off x="6505184" y="1508232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0DE8390C-EFE5-4FB1-AB8C-1F3B3415987E}"/>
                </a:ext>
              </a:extLst>
            </p:cNvPr>
            <p:cNvSpPr txBox="1"/>
            <p:nvPr/>
          </p:nvSpPr>
          <p:spPr>
            <a:xfrm>
              <a:off x="6535632" y="1949819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86FF8315-5BCE-4442-95BB-7083A12C38F8}"/>
                </a:ext>
              </a:extLst>
            </p:cNvPr>
            <p:cNvSpPr txBox="1"/>
            <p:nvPr/>
          </p:nvSpPr>
          <p:spPr>
            <a:xfrm>
              <a:off x="6532742" y="2434452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6" name="Picture 2">
            <a:extLst>
              <a:ext uri="{FF2B5EF4-FFF2-40B4-BE49-F238E27FC236}">
                <a16:creationId xmlns:a16="http://schemas.microsoft.com/office/drawing/2014/main" id="{A31AA543-1DC9-496D-A3CB-AB71FE75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774">
            <a:off x="5337048" y="4030703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object 4">
            <a:extLst>
              <a:ext uri="{FF2B5EF4-FFF2-40B4-BE49-F238E27FC236}">
                <a16:creationId xmlns:a16="http://schemas.microsoft.com/office/drawing/2014/main" id="{1C5F4207-D855-448E-A053-72926CA1D34C}"/>
              </a:ext>
            </a:extLst>
          </p:cNvPr>
          <p:cNvPicPr/>
          <p:nvPr/>
        </p:nvPicPr>
        <p:blipFill rotWithShape="1">
          <a:blip r:embed="rId18" cstate="print"/>
          <a:srcRect l="50851" b="43408"/>
          <a:stretch/>
        </p:blipFill>
        <p:spPr>
          <a:xfrm>
            <a:off x="6276650" y="3779988"/>
            <a:ext cx="2151396" cy="2972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2C874A69-82AE-4A46-B136-A982167382E5}"/>
                  </a:ext>
                </a:extLst>
              </p:cNvPr>
              <p:cNvSpPr txBox="1"/>
              <p:nvPr/>
            </p:nvSpPr>
            <p:spPr>
              <a:xfrm>
                <a:off x="6244644" y="4102448"/>
                <a:ext cx="1136506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29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2C874A69-82AE-4A46-B136-A98216738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644" y="4102448"/>
                <a:ext cx="1136506" cy="188834"/>
              </a:xfrm>
              <a:prstGeom prst="rect">
                <a:avLst/>
              </a:prstGeom>
              <a:blipFill>
                <a:blip r:embed="rId1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E2F47ABB-A69F-4EE0-8A56-8C1421BDFA5A}"/>
                  </a:ext>
                </a:extLst>
              </p:cNvPr>
              <p:cNvSpPr txBox="1"/>
              <p:nvPr/>
            </p:nvSpPr>
            <p:spPr>
              <a:xfrm>
                <a:off x="6277157" y="4445932"/>
                <a:ext cx="1136506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E2F47ABB-A69F-4EE0-8A56-8C1421BDF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157" y="4445932"/>
                <a:ext cx="1136506" cy="188834"/>
              </a:xfrm>
              <a:prstGeom prst="rect">
                <a:avLst/>
              </a:prstGeom>
              <a:blipFill>
                <a:blip r:embed="rId2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A64F3D33-526D-4362-91DF-A16871B3F415}"/>
                  </a:ext>
                </a:extLst>
              </p:cNvPr>
              <p:cNvSpPr txBox="1"/>
              <p:nvPr/>
            </p:nvSpPr>
            <p:spPr>
              <a:xfrm>
                <a:off x="6244644" y="4774409"/>
                <a:ext cx="1136506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ar-AE" sz="1227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1227" i="1">
                          <a:latin typeface="Cambria Math" panose="02040503050406030204" pitchFamily="18" charset="0"/>
                        </a:rPr>
                        <m:t>29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A64F3D33-526D-4362-91DF-A16871B3F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644" y="4774409"/>
                <a:ext cx="1136506" cy="188834"/>
              </a:xfrm>
              <a:prstGeom prst="rect">
                <a:avLst/>
              </a:prstGeom>
              <a:blipFill>
                <a:blip r:embed="rId21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D4F862FB-79CB-4D30-BD15-233084746164}"/>
                  </a:ext>
                </a:extLst>
              </p:cNvPr>
              <p:cNvSpPr txBox="1"/>
              <p:nvPr/>
            </p:nvSpPr>
            <p:spPr>
              <a:xfrm>
                <a:off x="6276650" y="5104403"/>
                <a:ext cx="1136506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D4F862FB-79CB-4D30-BD15-233084746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650" y="5104403"/>
                <a:ext cx="1136506" cy="188834"/>
              </a:xfrm>
              <a:prstGeom prst="rect">
                <a:avLst/>
              </a:prstGeom>
              <a:blipFill>
                <a:blip r:embed="rId2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2542D662-57DA-4F23-8E42-51C1F6813D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2337954" y="2003293"/>
            <a:ext cx="415636" cy="415636"/>
          </a:xfrm>
          <a:prstGeom prst="rect">
            <a:avLst/>
          </a:prstGeom>
        </p:spPr>
      </p:pic>
      <p:pic>
        <p:nvPicPr>
          <p:cNvPr id="53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D731583B-0B15-464F-80A4-025A0F861E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2234045" y="2107202"/>
            <a:ext cx="415636" cy="415636"/>
          </a:xfrm>
          <a:prstGeom prst="rect">
            <a:avLst/>
          </a:prstGeom>
        </p:spPr>
      </p:pic>
      <p:pic>
        <p:nvPicPr>
          <p:cNvPr id="54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3B0DAA50-EE5E-4713-987E-2DB719594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2130136" y="2211111"/>
            <a:ext cx="415636" cy="415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2" grpId="0"/>
      <p:bldP spid="33" grpId="0"/>
      <p:bldP spid="34" grpId="0"/>
      <p:bldP spid="35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التعليم المتمركز">
            <a:extLst>
              <a:ext uri="{FF2B5EF4-FFF2-40B4-BE49-F238E27FC236}">
                <a16:creationId xmlns:a16="http://schemas.microsoft.com/office/drawing/2014/main" id="{6A2511E1-E623-4FB7-A47C-971E6108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71" y="91272"/>
            <a:ext cx="9100458" cy="64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92AD2FB4-61D8-4ECC-ADA5-E590779B39A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06091" y="142365"/>
            <a:ext cx="1979979" cy="837767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ACDA6E82-7904-40EE-A05F-D2B860547F99}"/>
              </a:ext>
            </a:extLst>
          </p:cNvPr>
          <p:cNvGrpSpPr/>
          <p:nvPr/>
        </p:nvGrpSpPr>
        <p:grpSpPr>
          <a:xfrm>
            <a:off x="3738563" y="976058"/>
            <a:ext cx="4552950" cy="1307226"/>
            <a:chOff x="815766" y="1046850"/>
            <a:chExt cx="6103021" cy="1804949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7AE7E57E-918E-497C-B78D-ABFDB0898942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71CC35E9-C83E-402A-8074-56FDE2F2D22F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B845E4EA-8B2E-4010-8E4B-60B20F7BE84F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12EB1B0D-281F-4298-A838-D2A94979B0EE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4516B06F-39C1-4A45-943E-13A76997B74B}"/>
                </a:ext>
              </a:extLst>
            </p:cNvPr>
            <p:cNvSpPr txBox="1"/>
            <p:nvPr/>
          </p:nvSpPr>
          <p:spPr>
            <a:xfrm>
              <a:off x="6505184" y="1052529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B64CB3D-6BAA-41D9-B291-3D1931486EDC}"/>
                </a:ext>
              </a:extLst>
            </p:cNvPr>
            <p:cNvSpPr txBox="1"/>
            <p:nvPr/>
          </p:nvSpPr>
          <p:spPr>
            <a:xfrm>
              <a:off x="6505184" y="1508232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404E7344-0B2C-4B2D-BFC5-D17F431A9E80}"/>
                </a:ext>
              </a:extLst>
            </p:cNvPr>
            <p:cNvSpPr txBox="1"/>
            <p:nvPr/>
          </p:nvSpPr>
          <p:spPr>
            <a:xfrm>
              <a:off x="6535632" y="1949819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80CB080F-257B-433C-8E03-547E478D26C1}"/>
                </a:ext>
              </a:extLst>
            </p:cNvPr>
            <p:cNvSpPr txBox="1"/>
            <p:nvPr/>
          </p:nvSpPr>
          <p:spPr>
            <a:xfrm>
              <a:off x="6532742" y="2434452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9FA77D6B-126D-493D-9C50-930C13EAB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575">
            <a:off x="4626398" y="1924301"/>
            <a:ext cx="511523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3B7AACB5-A176-44F1-B431-CA1C6A8BB386}"/>
                  </a:ext>
                </a:extLst>
              </p:cNvPr>
              <p:cNvSpPr txBox="1"/>
              <p:nvPr/>
            </p:nvSpPr>
            <p:spPr>
              <a:xfrm>
                <a:off x="4900625" y="1009864"/>
                <a:ext cx="2525641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3B7AACB5-A176-44F1-B431-CA1C6A8BB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625" y="1009864"/>
                <a:ext cx="2525641" cy="188834"/>
              </a:xfrm>
              <a:prstGeom prst="rect">
                <a:avLst/>
              </a:prstGeom>
              <a:blipFill>
                <a:blip r:embed="rId8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3B3E69E9-CB20-4851-8EE9-21806267CD84}"/>
                  </a:ext>
                </a:extLst>
              </p:cNvPr>
              <p:cNvSpPr txBox="1"/>
              <p:nvPr/>
            </p:nvSpPr>
            <p:spPr>
              <a:xfrm>
                <a:off x="4900625" y="1348677"/>
                <a:ext cx="2525641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3B3E69E9-CB20-4851-8EE9-21806267C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625" y="1348677"/>
                <a:ext cx="2525641" cy="188834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AF89332D-8580-4248-9385-B9824513CE50}"/>
                  </a:ext>
                </a:extLst>
              </p:cNvPr>
              <p:cNvSpPr txBox="1"/>
              <p:nvPr/>
            </p:nvSpPr>
            <p:spPr>
              <a:xfrm>
                <a:off x="4900625" y="2008667"/>
                <a:ext cx="2525641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68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AF89332D-8580-4248-9385-B9824513C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625" y="2008667"/>
                <a:ext cx="2525641" cy="188834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364E7F1F-C620-4035-BA82-279859CD9AC8}"/>
                  </a:ext>
                </a:extLst>
              </p:cNvPr>
              <p:cNvSpPr txBox="1"/>
              <p:nvPr/>
            </p:nvSpPr>
            <p:spPr>
              <a:xfrm>
                <a:off x="4923295" y="1659648"/>
                <a:ext cx="2525641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364E7F1F-C620-4035-BA82-279859CD9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295" y="1659648"/>
                <a:ext cx="2525641" cy="188834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object 2">
            <a:extLst>
              <a:ext uri="{FF2B5EF4-FFF2-40B4-BE49-F238E27FC236}">
                <a16:creationId xmlns:a16="http://schemas.microsoft.com/office/drawing/2014/main" id="{227D881E-AAEC-4E00-B01F-1B4DFD1EFCBB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75726" y="142365"/>
            <a:ext cx="2348123" cy="824942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97247F19-B16B-4EB6-AF10-476555E1F269}"/>
              </a:ext>
            </a:extLst>
          </p:cNvPr>
          <p:cNvGrpSpPr/>
          <p:nvPr/>
        </p:nvGrpSpPr>
        <p:grpSpPr>
          <a:xfrm>
            <a:off x="3748064" y="3123501"/>
            <a:ext cx="4533948" cy="1307226"/>
            <a:chOff x="815766" y="1046850"/>
            <a:chExt cx="6103021" cy="1804949"/>
          </a:xfrm>
        </p:grpSpPr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90E07964-8DA7-4903-9684-C87C295D8E0E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AA5D3DE4-8D3E-460B-80C6-D41954F2179D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9C92B6BB-DC61-4E84-80D2-B82CB271FBC0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30" name="مستطيل 29">
              <a:extLst>
                <a:ext uri="{FF2B5EF4-FFF2-40B4-BE49-F238E27FC236}">
                  <a16:creationId xmlns:a16="http://schemas.microsoft.com/office/drawing/2014/main" id="{78860F89-1C02-4875-863C-987B2836ADA3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68406201-5BBE-4A9E-B176-F1E6FF894310}"/>
                </a:ext>
              </a:extLst>
            </p:cNvPr>
            <p:cNvSpPr txBox="1"/>
            <p:nvPr/>
          </p:nvSpPr>
          <p:spPr>
            <a:xfrm>
              <a:off x="6505185" y="1052529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85DE036E-E6C9-4515-95CB-3A66F4E89F0F}"/>
                </a:ext>
              </a:extLst>
            </p:cNvPr>
            <p:cNvSpPr txBox="1"/>
            <p:nvPr/>
          </p:nvSpPr>
          <p:spPr>
            <a:xfrm>
              <a:off x="6505185" y="1508232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258C1193-DA0C-4361-AC79-0B246441B641}"/>
                </a:ext>
              </a:extLst>
            </p:cNvPr>
            <p:cNvSpPr txBox="1"/>
            <p:nvPr/>
          </p:nvSpPr>
          <p:spPr>
            <a:xfrm>
              <a:off x="6535632" y="1949819"/>
              <a:ext cx="315346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A0C0C8C2-8D9A-44B7-A7DC-085159569CA9}"/>
                </a:ext>
              </a:extLst>
            </p:cNvPr>
            <p:cNvSpPr txBox="1"/>
            <p:nvPr/>
          </p:nvSpPr>
          <p:spPr>
            <a:xfrm>
              <a:off x="6532742" y="2434452"/>
              <a:ext cx="315346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5" name="Picture 2">
            <a:extLst>
              <a:ext uri="{FF2B5EF4-FFF2-40B4-BE49-F238E27FC236}">
                <a16:creationId xmlns:a16="http://schemas.microsoft.com/office/drawing/2014/main" id="{DA358921-6B49-42EB-892B-2587B45E6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774">
            <a:off x="5246847" y="3413317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object 6">
            <a:extLst>
              <a:ext uri="{FF2B5EF4-FFF2-40B4-BE49-F238E27FC236}">
                <a16:creationId xmlns:a16="http://schemas.microsoft.com/office/drawing/2014/main" id="{47479FF3-DCFE-4141-916B-AAA6D9946B24}"/>
              </a:ext>
            </a:extLst>
          </p:cNvPr>
          <p:cNvPicPr/>
          <p:nvPr/>
        </p:nvPicPr>
        <p:blipFill rotWithShape="1">
          <a:blip r:embed="rId13" cstate="print"/>
          <a:srcRect l="52936" b="49491"/>
          <a:stretch/>
        </p:blipFill>
        <p:spPr>
          <a:xfrm>
            <a:off x="6213447" y="2551897"/>
            <a:ext cx="2068565" cy="57731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FF8C8244-CC3B-49FB-AD01-84E5802DA5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1625" y="2778829"/>
            <a:ext cx="1143160" cy="337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CEBF1D99-8B37-46A7-8882-85B59CE7A70F}"/>
                  </a:ext>
                </a:extLst>
              </p:cNvPr>
              <p:cNvSpPr txBox="1"/>
              <p:nvPr/>
            </p:nvSpPr>
            <p:spPr>
              <a:xfrm>
                <a:off x="6030420" y="3155050"/>
                <a:ext cx="1272886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CEBF1D99-8B37-46A7-8882-85B59CE7A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20" y="3155050"/>
                <a:ext cx="1272886" cy="188834"/>
              </a:xfrm>
              <a:prstGeom prst="rect">
                <a:avLst/>
              </a:prstGeom>
              <a:blipFill>
                <a:blip r:embed="rId1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A0A0BB8C-3E15-4111-8A3B-CC18B2EA9C18}"/>
                  </a:ext>
                </a:extLst>
              </p:cNvPr>
              <p:cNvSpPr txBox="1"/>
              <p:nvPr/>
            </p:nvSpPr>
            <p:spPr>
              <a:xfrm>
                <a:off x="6030420" y="3511951"/>
                <a:ext cx="1272886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700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A0A0BB8C-3E15-4111-8A3B-CC18B2EA9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20" y="3511951"/>
                <a:ext cx="1272886" cy="188834"/>
              </a:xfrm>
              <a:prstGeom prst="rect">
                <a:avLst/>
              </a:prstGeom>
              <a:blipFill>
                <a:blip r:embed="rId1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7E02D6F4-C132-4809-A850-794E263023CB}"/>
                  </a:ext>
                </a:extLst>
              </p:cNvPr>
              <p:cNvSpPr txBox="1"/>
              <p:nvPr/>
            </p:nvSpPr>
            <p:spPr>
              <a:xfrm>
                <a:off x="6037344" y="3836174"/>
                <a:ext cx="1272886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ar-AE" sz="1227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sz="1227" i="1"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7E02D6F4-C132-4809-A850-794E26302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344" y="3836174"/>
                <a:ext cx="1272886" cy="188834"/>
              </a:xfrm>
              <a:prstGeom prst="rect">
                <a:avLst/>
              </a:prstGeom>
              <a:blipFill>
                <a:blip r:embed="rId1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CAF034AD-F807-4522-8E11-292E82BE6D87}"/>
                  </a:ext>
                </a:extLst>
              </p:cNvPr>
              <p:cNvSpPr txBox="1"/>
              <p:nvPr/>
            </p:nvSpPr>
            <p:spPr>
              <a:xfrm>
                <a:off x="6030420" y="4156110"/>
                <a:ext cx="1272886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ar-AE" sz="1227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sz="1227" i="1"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CAF034AD-F807-4522-8E11-292E82BE6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20" y="4156110"/>
                <a:ext cx="1272886" cy="188834"/>
              </a:xfrm>
              <a:prstGeom prst="rect">
                <a:avLst/>
              </a:prstGeom>
              <a:blipFill>
                <a:blip r:embed="rId18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object 8">
            <a:extLst>
              <a:ext uri="{FF2B5EF4-FFF2-40B4-BE49-F238E27FC236}">
                <a16:creationId xmlns:a16="http://schemas.microsoft.com/office/drawing/2014/main" id="{CFCF1C47-4819-42B6-A48E-30426AE9EE29}"/>
              </a:ext>
            </a:extLst>
          </p:cNvPr>
          <p:cNvPicPr/>
          <p:nvPr/>
        </p:nvPicPr>
        <p:blipFill rotWithShape="1">
          <a:blip r:embed="rId19" cstate="print"/>
          <a:srcRect l="51881" b="30555"/>
          <a:stretch/>
        </p:blipFill>
        <p:spPr>
          <a:xfrm>
            <a:off x="6207845" y="4754407"/>
            <a:ext cx="2074165" cy="545671"/>
          </a:xfrm>
          <a:prstGeom prst="rect">
            <a:avLst/>
          </a:prstGeom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74409C8B-AC4E-4D48-9637-A2992401E47F}"/>
              </a:ext>
            </a:extLst>
          </p:cNvPr>
          <p:cNvGrpSpPr/>
          <p:nvPr/>
        </p:nvGrpSpPr>
        <p:grpSpPr>
          <a:xfrm>
            <a:off x="3738563" y="5287999"/>
            <a:ext cx="4543448" cy="1307226"/>
            <a:chOff x="815766" y="1046850"/>
            <a:chExt cx="6103021" cy="1804949"/>
          </a:xfrm>
        </p:grpSpPr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F4350F97-123B-4317-8008-B0E252545609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5" name="مستطيل 44">
              <a:extLst>
                <a:ext uri="{FF2B5EF4-FFF2-40B4-BE49-F238E27FC236}">
                  <a16:creationId xmlns:a16="http://schemas.microsoft.com/office/drawing/2014/main" id="{FD7CDDF2-738B-4E68-BC50-47FC2BAB1D61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6" name="مستطيل 45">
              <a:extLst>
                <a:ext uri="{FF2B5EF4-FFF2-40B4-BE49-F238E27FC236}">
                  <a16:creationId xmlns:a16="http://schemas.microsoft.com/office/drawing/2014/main" id="{0064727B-1EAE-412A-9843-74C9AEF791C9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47" name="مستطيل 46">
              <a:extLst>
                <a:ext uri="{FF2B5EF4-FFF2-40B4-BE49-F238E27FC236}">
                  <a16:creationId xmlns:a16="http://schemas.microsoft.com/office/drawing/2014/main" id="{A1600D8E-58D8-45D2-8B10-D1BB926DA889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E999EA02-0AED-4B15-91F5-0C289C2FA89E}"/>
                </a:ext>
              </a:extLst>
            </p:cNvPr>
            <p:cNvSpPr txBox="1"/>
            <p:nvPr/>
          </p:nvSpPr>
          <p:spPr>
            <a:xfrm>
              <a:off x="6505185" y="1052529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CCC645BD-CB73-42DD-A14A-F4A49B3F68CA}"/>
                </a:ext>
              </a:extLst>
            </p:cNvPr>
            <p:cNvSpPr txBox="1"/>
            <p:nvPr/>
          </p:nvSpPr>
          <p:spPr>
            <a:xfrm>
              <a:off x="6505185" y="1508232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185F1BA0-62B0-46E9-9266-223F199E7B5F}"/>
                </a:ext>
              </a:extLst>
            </p:cNvPr>
            <p:cNvSpPr txBox="1"/>
            <p:nvPr/>
          </p:nvSpPr>
          <p:spPr>
            <a:xfrm>
              <a:off x="6535632" y="1949819"/>
              <a:ext cx="315344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A31B96F4-BF90-4ACF-B560-7B406A29A624}"/>
                </a:ext>
              </a:extLst>
            </p:cNvPr>
            <p:cNvSpPr txBox="1"/>
            <p:nvPr/>
          </p:nvSpPr>
          <p:spPr>
            <a:xfrm>
              <a:off x="6532741" y="2434452"/>
              <a:ext cx="315344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52" name="Picture 2">
            <a:extLst>
              <a:ext uri="{FF2B5EF4-FFF2-40B4-BE49-F238E27FC236}">
                <a16:creationId xmlns:a16="http://schemas.microsoft.com/office/drawing/2014/main" id="{4D8FAD7B-95FB-40DA-80F4-697B23659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774">
            <a:off x="5227105" y="5261094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3CB1AD0-8C42-4AEE-9065-729E72368BB7}"/>
              </a:ext>
            </a:extLst>
          </p:cNvPr>
          <p:cNvSpPr txBox="1"/>
          <p:nvPr/>
        </p:nvSpPr>
        <p:spPr>
          <a:xfrm>
            <a:off x="5441930" y="5305045"/>
            <a:ext cx="2494594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تدوير قرص دوار له </a:t>
            </a:r>
            <a:r>
              <a:rPr lang="en-US" sz="1227" dirty="0"/>
              <a:t>3</a:t>
            </a:r>
            <a:r>
              <a:rPr lang="ar-AE" sz="1227" dirty="0"/>
              <a:t> اقسام متساوية </a:t>
            </a:r>
            <a:r>
              <a:rPr lang="en-US" sz="1227" dirty="0"/>
              <a:t>8</a:t>
            </a:r>
            <a:r>
              <a:rPr lang="ar-AE" sz="1227" dirty="0"/>
              <a:t> مرات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333DE97-D8AA-4A7D-AD84-A64FDD7F55B9}"/>
              </a:ext>
            </a:extLst>
          </p:cNvPr>
          <p:cNvSpPr txBox="1"/>
          <p:nvPr/>
        </p:nvSpPr>
        <p:spPr>
          <a:xfrm>
            <a:off x="5422447" y="5648646"/>
            <a:ext cx="2494594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تدوير قرص دوار له </a:t>
            </a:r>
            <a:r>
              <a:rPr lang="en-US" sz="1227" dirty="0"/>
              <a:t>8</a:t>
            </a:r>
            <a:r>
              <a:rPr lang="ar-AE" sz="1227" dirty="0"/>
              <a:t> اقسام متساوية </a:t>
            </a:r>
            <a:r>
              <a:rPr lang="en-US" sz="1227" dirty="0"/>
              <a:t>3</a:t>
            </a:r>
            <a:r>
              <a:rPr lang="ar-AE" sz="1227" dirty="0"/>
              <a:t> مرات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BDE3693-8D1E-4890-835E-1396DDA7308F}"/>
              </a:ext>
            </a:extLst>
          </p:cNvPr>
          <p:cNvSpPr txBox="1"/>
          <p:nvPr/>
        </p:nvSpPr>
        <p:spPr>
          <a:xfrm>
            <a:off x="5850112" y="5961303"/>
            <a:ext cx="1675460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القاء قطعة نقد معدنية </a:t>
            </a:r>
            <a:r>
              <a:rPr lang="en-US" sz="1227" dirty="0"/>
              <a:t>8</a:t>
            </a:r>
            <a:r>
              <a:rPr lang="ar-AE" sz="1227" dirty="0"/>
              <a:t> مرات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B797FC9-F939-4FF3-B9C1-D416244789E7}"/>
              </a:ext>
            </a:extLst>
          </p:cNvPr>
          <p:cNvSpPr txBox="1"/>
          <p:nvPr/>
        </p:nvSpPr>
        <p:spPr>
          <a:xfrm>
            <a:off x="5850112" y="6284515"/>
            <a:ext cx="1675460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القاء قطعة نقد معدنية </a:t>
            </a:r>
            <a:r>
              <a:rPr lang="en-US" sz="1227" dirty="0"/>
              <a:t>3</a:t>
            </a:r>
            <a:r>
              <a:rPr lang="ar-AE" sz="1227" dirty="0"/>
              <a:t> مرات</a:t>
            </a:r>
          </a:p>
        </p:txBody>
      </p:sp>
      <p:pic>
        <p:nvPicPr>
          <p:cNvPr id="57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2DA55C8C-BBFF-4899-89E4-4AB0775532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714500" y="2424917"/>
            <a:ext cx="415636" cy="415636"/>
          </a:xfrm>
          <a:prstGeom prst="rect">
            <a:avLst/>
          </a:prstGeom>
        </p:spPr>
      </p:pic>
      <p:pic>
        <p:nvPicPr>
          <p:cNvPr id="58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03D9D344-F39C-4DA9-A965-B784F9840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610591" y="2528826"/>
            <a:ext cx="415636" cy="415636"/>
          </a:xfrm>
          <a:prstGeom prst="rect">
            <a:avLst/>
          </a:prstGeom>
        </p:spPr>
      </p:pic>
      <p:pic>
        <p:nvPicPr>
          <p:cNvPr id="59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2C3DC3F8-8948-4404-9C75-E7ADEFD42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506681" y="2632735"/>
            <a:ext cx="415636" cy="415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6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38" grpId="0"/>
      <p:bldP spid="39" grpId="0"/>
      <p:bldP spid="40" grpId="0"/>
      <p:bldP spid="41" grpId="0"/>
      <p:bldP spid="53" grpId="0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C053BB99-9087-48C7-AC5C-D7183064986C}"/>
              </a:ext>
            </a:extLst>
          </p:cNvPr>
          <p:cNvPicPr/>
          <p:nvPr/>
        </p:nvPicPr>
        <p:blipFill rotWithShape="1">
          <a:blip r:embed="rId4" cstate="print"/>
          <a:srcRect l="50769" b="10486"/>
          <a:stretch/>
        </p:blipFill>
        <p:spPr>
          <a:xfrm>
            <a:off x="6305965" y="2197417"/>
            <a:ext cx="2520546" cy="1047674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6D8C4829-005E-4709-B754-5C9FDC825F2B}"/>
              </a:ext>
            </a:extLst>
          </p:cNvPr>
          <p:cNvGrpSpPr/>
          <p:nvPr/>
        </p:nvGrpSpPr>
        <p:grpSpPr>
          <a:xfrm>
            <a:off x="3703588" y="3223952"/>
            <a:ext cx="5251768" cy="2006224"/>
            <a:chOff x="815766" y="1046850"/>
            <a:chExt cx="6103021" cy="1804949"/>
          </a:xfrm>
        </p:grpSpPr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AD8DCB3C-FCD4-4573-B991-3A8602589C38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AF1DB402-63A2-497D-BCF1-D847C4F29236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0964BCE0-9BB2-4623-906F-773491C2F674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9578BA0D-F8C3-4E1F-8870-86605510E517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64E451A5-FF48-4D1D-B315-29173D7EF37E}"/>
                </a:ext>
              </a:extLst>
            </p:cNvPr>
            <p:cNvSpPr txBox="1"/>
            <p:nvPr/>
          </p:nvSpPr>
          <p:spPr>
            <a:xfrm>
              <a:off x="6505184" y="1052529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0FF543D4-E176-473F-B40F-CAA2C43B9C8D}"/>
                </a:ext>
              </a:extLst>
            </p:cNvPr>
            <p:cNvSpPr txBox="1"/>
            <p:nvPr/>
          </p:nvSpPr>
          <p:spPr>
            <a:xfrm>
              <a:off x="6505184" y="1508232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5E9EB9B-1297-408D-99BD-413D4F9D8B00}"/>
                </a:ext>
              </a:extLst>
            </p:cNvPr>
            <p:cNvSpPr txBox="1"/>
            <p:nvPr/>
          </p:nvSpPr>
          <p:spPr>
            <a:xfrm>
              <a:off x="6535633" y="1949819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D35887E7-A1AC-4D4A-8C7E-B808AB66FE3D}"/>
                </a:ext>
              </a:extLst>
            </p:cNvPr>
            <p:cNvSpPr txBox="1"/>
            <p:nvPr/>
          </p:nvSpPr>
          <p:spPr>
            <a:xfrm>
              <a:off x="6532742" y="2434452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177CEB91-205C-4E2F-AA73-E7FA9B9E2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774">
            <a:off x="4815922" y="4673122"/>
            <a:ext cx="470194" cy="50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FB5A78-2672-4D31-9AF6-502A9465FEF8}"/>
              </a:ext>
            </a:extLst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702"/>
          <a:stretch/>
        </p:blipFill>
        <p:spPr>
          <a:xfrm>
            <a:off x="3791857" y="1968817"/>
            <a:ext cx="2395851" cy="1219555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21A8F0B-E912-442F-A481-16CA23C4FC12}"/>
              </a:ext>
            </a:extLst>
          </p:cNvPr>
          <p:cNvSpPr txBox="1"/>
          <p:nvPr/>
        </p:nvSpPr>
        <p:spPr>
          <a:xfrm>
            <a:off x="4759851" y="3284591"/>
            <a:ext cx="2520546" cy="2811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227" dirty="0"/>
              <a:t>التوزيع غير متماثل في المجموعتين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D36B618-B0F6-434A-A917-FCA63C9CAF9C}"/>
              </a:ext>
            </a:extLst>
          </p:cNvPr>
          <p:cNvSpPr txBox="1"/>
          <p:nvPr/>
        </p:nvSpPr>
        <p:spPr>
          <a:xfrm>
            <a:off x="4774956" y="3772500"/>
            <a:ext cx="2383762" cy="2811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227" dirty="0"/>
              <a:t>الوسيط ليس نفسه في المجموعتين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DD2A5B3-1134-4755-9DDA-148E5D9BBB05}"/>
              </a:ext>
            </a:extLst>
          </p:cNvPr>
          <p:cNvSpPr txBox="1"/>
          <p:nvPr/>
        </p:nvSpPr>
        <p:spPr>
          <a:xfrm>
            <a:off x="4933824" y="4307651"/>
            <a:ext cx="2050092" cy="2811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227" dirty="0"/>
              <a:t>المدى يساوي </a:t>
            </a:r>
            <a:r>
              <a:rPr lang="en-US" sz="1227" dirty="0"/>
              <a:t>6</a:t>
            </a:r>
            <a:r>
              <a:rPr lang="ar-AE" sz="1227" dirty="0"/>
              <a:t> للمجموعتين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F040321-C6BE-47A8-BA34-3399F2F15C7A}"/>
              </a:ext>
            </a:extLst>
          </p:cNvPr>
          <p:cNvSpPr txBox="1"/>
          <p:nvPr/>
        </p:nvSpPr>
        <p:spPr>
          <a:xfrm>
            <a:off x="4898268" y="4813057"/>
            <a:ext cx="2137139" cy="2811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227" dirty="0"/>
              <a:t>المدى مختلف في المجموعتين</a:t>
            </a:r>
          </a:p>
        </p:txBody>
      </p:sp>
      <p:pic>
        <p:nvPicPr>
          <p:cNvPr id="23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054B921F-E9D3-422E-9C02-3C793F0D9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078181" y="2317920"/>
            <a:ext cx="415636" cy="415636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365EA62D-B773-4302-ADF7-97F8025A8C12}"/>
              </a:ext>
            </a:extLst>
          </p:cNvPr>
          <p:cNvGrpSpPr/>
          <p:nvPr/>
        </p:nvGrpSpPr>
        <p:grpSpPr>
          <a:xfrm>
            <a:off x="1777320" y="614362"/>
            <a:ext cx="8901112" cy="6243638"/>
            <a:chOff x="791465" y="1139834"/>
            <a:chExt cx="3496416" cy="2742585"/>
          </a:xfrm>
        </p:grpSpPr>
        <p:pic>
          <p:nvPicPr>
            <p:cNvPr id="25" name="Picture 2" descr="53 خلفيات بوربوينت ideas | مدرسة, إطار, ملصقات">
              <a:extLst>
                <a:ext uri="{FF2B5EF4-FFF2-40B4-BE49-F238E27FC236}">
                  <a16:creationId xmlns:a16="http://schemas.microsoft.com/office/drawing/2014/main" id="{B809A3FD-CCA9-4805-B44B-9ACD752D60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80380" y1="57384" x2="80380" y2="57384"/>
                          <a14:foregroundMark x1="80591" y1="66456" x2="80591" y2="66456"/>
                          <a14:foregroundMark x1="31013" y1="74262" x2="31013" y2="74262"/>
                          <a14:foregroundMark x1="22574" y1="74262" x2="22574" y2="74262"/>
                          <a14:foregroundMark x1="31646" y1="74262" x2="31646" y2="74262"/>
                          <a14:foregroundMark x1="22574" y1="74262" x2="22574" y2="74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80" t="23578" r="10778" b="15677"/>
            <a:stretch/>
          </p:blipFill>
          <p:spPr bwMode="auto">
            <a:xfrm>
              <a:off x="791465" y="1139834"/>
              <a:ext cx="3496416" cy="2742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7E72ECD3-4F19-4847-9EDE-1156B4A26AE8}"/>
                </a:ext>
              </a:extLst>
            </p:cNvPr>
            <p:cNvSpPr/>
            <p:nvPr/>
          </p:nvSpPr>
          <p:spPr>
            <a:xfrm>
              <a:off x="1256593" y="1697661"/>
              <a:ext cx="2560320" cy="1601415"/>
            </a:xfrm>
            <a:prstGeom prst="rect">
              <a:avLst/>
            </a:prstGeom>
            <a:noFill/>
            <a:ln>
              <a:solidFill>
                <a:srgbClr val="3F3F3F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F20FB9A4-4495-4704-9569-B893705149C0}"/>
              </a:ext>
            </a:extLst>
          </p:cNvPr>
          <p:cNvGrpSpPr/>
          <p:nvPr/>
        </p:nvGrpSpPr>
        <p:grpSpPr>
          <a:xfrm>
            <a:off x="-828675" y="-800100"/>
            <a:ext cx="13658850" cy="8529638"/>
            <a:chOff x="-828675" y="-800100"/>
            <a:chExt cx="13658850" cy="8529638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434FA7BD-98C8-4BD2-849C-EBC29AD1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28675" y="-800100"/>
              <a:ext cx="13658850" cy="8529638"/>
            </a:xfrm>
            <a:prstGeom prst="rect">
              <a:avLst/>
            </a:prstGeom>
          </p:spPr>
        </p:pic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E21C38C1-1766-4C59-9550-92CE65801B06}"/>
                </a:ext>
              </a:extLst>
            </p:cNvPr>
            <p:cNvSpPr/>
            <p:nvPr/>
          </p:nvSpPr>
          <p:spPr>
            <a:xfrm>
              <a:off x="2557463" y="1615266"/>
              <a:ext cx="6843712" cy="3574238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pic>
        <p:nvPicPr>
          <p:cNvPr id="2" name="object 2"/>
          <p:cNvPicPr/>
          <p:nvPr/>
        </p:nvPicPr>
        <p:blipFill rotWithShape="1">
          <a:blip r:embed="rId5" cstate="print"/>
          <a:srcRect l="60072" t="-59563" b="-1"/>
          <a:stretch/>
        </p:blipFill>
        <p:spPr>
          <a:xfrm>
            <a:off x="3342409" y="-90764"/>
            <a:ext cx="4840826" cy="7101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83948" y="490804"/>
            <a:ext cx="4399684" cy="26362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96937" y="3218176"/>
            <a:ext cx="4467225" cy="328586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7F7028C-4F52-4085-9975-8C0A0606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3226441" y="2053060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8E53944-BE67-4152-AFC7-1A054E43B254}"/>
              </a:ext>
            </a:extLst>
          </p:cNvPr>
          <p:cNvSpPr/>
          <p:nvPr/>
        </p:nvSpPr>
        <p:spPr>
          <a:xfrm>
            <a:off x="3140613" y="505635"/>
            <a:ext cx="5617625" cy="14947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27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CED2B40-BC4C-4F1B-8DC9-71AD9EF8F3B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376"/>
          <a:stretch/>
        </p:blipFill>
        <p:spPr>
          <a:xfrm>
            <a:off x="4881564" y="553855"/>
            <a:ext cx="1987942" cy="1398344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B204F93-6B5B-4FF9-A18A-9BC7B9ED552E}"/>
              </a:ext>
            </a:extLst>
          </p:cNvPr>
          <p:cNvSpPr txBox="1"/>
          <p:nvPr/>
        </p:nvSpPr>
        <p:spPr>
          <a:xfrm>
            <a:off x="3738563" y="1108137"/>
            <a:ext cx="228230" cy="302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64" b="1" dirty="0">
                <a:latin typeface="Comic Sans MS" panose="030F0702030302020204" pitchFamily="66" charset="0"/>
              </a:rPr>
              <a:t>A</a:t>
            </a:r>
            <a:endParaRPr lang="ar-AE" sz="1364" b="1" dirty="0">
              <a:latin typeface="Comic Sans MS" panose="030F0702030302020204" pitchFamily="66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C452DA4-B4F7-4D53-A06E-D0C866BB5200}"/>
              </a:ext>
            </a:extLst>
          </p:cNvPr>
          <p:cNvSpPr/>
          <p:nvPr/>
        </p:nvSpPr>
        <p:spPr>
          <a:xfrm>
            <a:off x="3140613" y="2025636"/>
            <a:ext cx="5617625" cy="11162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27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FF1BF70-31C7-4A2F-B91C-606EA6D4ED90}"/>
              </a:ext>
            </a:extLst>
          </p:cNvPr>
          <p:cNvSpPr txBox="1"/>
          <p:nvPr/>
        </p:nvSpPr>
        <p:spPr>
          <a:xfrm>
            <a:off x="3738563" y="2435449"/>
            <a:ext cx="228230" cy="302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64" b="1" dirty="0">
                <a:latin typeface="Comic Sans MS" panose="030F0702030302020204" pitchFamily="66" charset="0"/>
              </a:rPr>
              <a:t>B</a:t>
            </a:r>
            <a:endParaRPr lang="ar-AE" sz="1364" b="1" dirty="0">
              <a:latin typeface="Comic Sans MS" panose="030F0702030302020204" pitchFamily="66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F4CDD83-B02C-4ACD-BA21-79D3936F06D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0916"/>
          <a:stretch/>
        </p:blipFill>
        <p:spPr>
          <a:xfrm>
            <a:off x="4881563" y="2076698"/>
            <a:ext cx="1987942" cy="1024960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5452B2AE-BB89-4B54-82FF-377F1B4D643A}"/>
              </a:ext>
            </a:extLst>
          </p:cNvPr>
          <p:cNvSpPr/>
          <p:nvPr/>
        </p:nvSpPr>
        <p:spPr>
          <a:xfrm>
            <a:off x="3140612" y="3203344"/>
            <a:ext cx="5617625" cy="17872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27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BB9F8E5-9638-4273-BEB7-8C74F895AC94}"/>
              </a:ext>
            </a:extLst>
          </p:cNvPr>
          <p:cNvSpPr txBox="1"/>
          <p:nvPr/>
        </p:nvSpPr>
        <p:spPr>
          <a:xfrm>
            <a:off x="3790517" y="3899542"/>
            <a:ext cx="209890" cy="302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64" b="1" dirty="0">
                <a:latin typeface="Comic Sans MS" panose="030F0702030302020204" pitchFamily="66" charset="0"/>
              </a:rPr>
              <a:t>C</a:t>
            </a:r>
            <a:endParaRPr lang="ar-AE" sz="1364" b="1" dirty="0">
              <a:latin typeface="Comic Sans MS" panose="030F0702030302020204" pitchFamily="66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75A44ADB-090E-4DF7-A249-95F98F3E61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1563" y="3233007"/>
            <a:ext cx="1987942" cy="173679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6FF185DB-61B6-4DDE-9C9C-2F48DEE12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774">
            <a:off x="3375205" y="3832153"/>
            <a:ext cx="1183176" cy="10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C682725B-0A6B-4ADA-808C-0D2A9871E2C2}"/>
              </a:ext>
            </a:extLst>
          </p:cNvPr>
          <p:cNvSpPr/>
          <p:nvPr/>
        </p:nvSpPr>
        <p:spPr>
          <a:xfrm>
            <a:off x="3140612" y="5005419"/>
            <a:ext cx="5617625" cy="14986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27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A4FAAC6-A035-448E-9E00-2187D4EFB435}"/>
              </a:ext>
            </a:extLst>
          </p:cNvPr>
          <p:cNvSpPr txBox="1"/>
          <p:nvPr/>
        </p:nvSpPr>
        <p:spPr>
          <a:xfrm>
            <a:off x="3429409" y="5684660"/>
            <a:ext cx="571500" cy="302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64" b="1" dirty="0">
                <a:latin typeface="Comic Sans MS" panose="030F0702030302020204" pitchFamily="66" charset="0"/>
              </a:rPr>
              <a:t>D</a:t>
            </a:r>
            <a:endParaRPr lang="ar-AE" sz="1364" b="1" dirty="0">
              <a:latin typeface="Comic Sans MS" panose="030F0702030302020204" pitchFamily="66" charset="0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68D884D5-3341-488C-92AF-3CB064AE0D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8916" y="5052036"/>
            <a:ext cx="1990589" cy="1393279"/>
          </a:xfrm>
          <a:prstGeom prst="rect">
            <a:avLst/>
          </a:prstGeom>
        </p:spPr>
      </p:pic>
      <p:pic>
        <p:nvPicPr>
          <p:cNvPr id="23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63536836-7786-439A-840F-08A4C527F1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026227" y="2369569"/>
            <a:ext cx="415636" cy="415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خلفيات بوربوينت Wallpapers-Purbuent HD ناعمة وهادئة بدون حقوق">
            <a:extLst>
              <a:ext uri="{FF2B5EF4-FFF2-40B4-BE49-F238E27FC236}">
                <a16:creationId xmlns:a16="http://schemas.microsoft.com/office/drawing/2014/main" id="{A911C7F3-469E-46B3-831D-3B0968C24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hank you - شكرا لك | كويت العلم - بطاقات و كروت شكر و تهنئة و معايدة">
            <a:extLst>
              <a:ext uri="{FF2B5EF4-FFF2-40B4-BE49-F238E27FC236}">
                <a16:creationId xmlns:a16="http://schemas.microsoft.com/office/drawing/2014/main" id="{D605ADE3-D48F-4ACD-B513-B268CB28B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000" l="0" r="100000">
                        <a14:foregroundMark x1="24721" y1="72000" x2="24721" y2="72000"/>
                        <a14:foregroundMark x1="51257" y1="66833" x2="51257" y2="66833"/>
                        <a14:foregroundMark x1="42458" y1="62333" x2="42458" y2="62333"/>
                        <a14:foregroundMark x1="51257" y1="62833" x2="51257" y2="62833"/>
                        <a14:foregroundMark x1="45251" y1="68333" x2="45251" y2="68333"/>
                        <a14:foregroundMark x1="43715" y1="58833" x2="43715" y2="58833"/>
                        <a14:foregroundMark x1="51536" y1="58833" x2="51536" y2="5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48" b="11510"/>
          <a:stretch/>
        </p:blipFill>
        <p:spPr bwMode="auto">
          <a:xfrm>
            <a:off x="199159" y="3358398"/>
            <a:ext cx="4649932" cy="25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79B9B6C-2566-4D0C-90FB-A6BEABF84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964" y1="51744" x2="47964" y2="51744"/>
                        <a14:foregroundMark x1="72851" y1="25581" x2="72851" y2="25581"/>
                        <a14:foregroundMark x1="76471" y1="33140" x2="76471" y2="33140"/>
                        <a14:foregroundMark x1="38462" y1="9884" x2="38462" y2="9884"/>
                        <a14:foregroundMark x1="43891" y1="7558" x2="43891" y2="7558"/>
                        <a14:foregroundMark x1="35294" y1="15116" x2="35294" y2="15116"/>
                        <a14:foregroundMark x1="17647" y1="58140" x2="17647" y2="58140"/>
                        <a14:foregroundMark x1="54299" y1="81395" x2="54299" y2="81395"/>
                        <a14:foregroundMark x1="63801" y1="74419" x2="63801" y2="74419"/>
                        <a14:foregroundMark x1="84615" y1="72093" x2="84615" y2="7209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0426" y="2907018"/>
            <a:ext cx="3917748" cy="304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خلفيات بيضاء للبوربوينت - doted24.blogspot.com">
            <a:extLst>
              <a:ext uri="{FF2B5EF4-FFF2-40B4-BE49-F238E27FC236}">
                <a16:creationId xmlns:a16="http://schemas.microsoft.com/office/drawing/2014/main" id="{DABE9265-C1D3-413D-AE41-5A694442F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48804" y="456874"/>
            <a:ext cx="4340686" cy="20318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22827" y="2593591"/>
            <a:ext cx="4384524" cy="20712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42309" y="4887939"/>
            <a:ext cx="4320059" cy="192746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033B279-0776-4F7C-A0B3-C85398AB4BAE}"/>
              </a:ext>
            </a:extLst>
          </p:cNvPr>
          <p:cNvSpPr txBox="1"/>
          <p:nvPr/>
        </p:nvSpPr>
        <p:spPr>
          <a:xfrm>
            <a:off x="6019147" y="259773"/>
            <a:ext cx="2441864" cy="470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AE" sz="1227" dirty="0"/>
              <a:t>ما هي مساحة السطح الكلية لأسطوانة ارتفاعها </a:t>
            </a:r>
            <a:r>
              <a:rPr lang="en-US" sz="1227" dirty="0"/>
              <a:t>h</a:t>
            </a:r>
            <a:r>
              <a:rPr lang="ar-AE" sz="1227" dirty="0"/>
              <a:t> ونصف قطرها </a:t>
            </a:r>
            <a:r>
              <a:rPr lang="en-US" sz="1227" dirty="0"/>
              <a:t>r</a:t>
            </a:r>
            <a:endParaRPr lang="ar-AE" sz="1227" dirty="0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42D2C90D-E403-43F5-B8B3-1310916FDC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5336" y="2208509"/>
            <a:ext cx="4185775" cy="22627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21E67A90-B2B9-4F23-9E88-1A70E3888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3909294" y="2140128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133868C9-6A5E-4B3C-AFD8-0F1EDF2F91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9141" y="1929158"/>
            <a:ext cx="4187165" cy="226919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FEE282C4-FFC3-4207-AF3E-219B7C4359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5336" y="1648290"/>
            <a:ext cx="4185775" cy="226918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4AA33F06-F7B9-417B-BCEC-7B147AD08C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5336" y="1315639"/>
            <a:ext cx="4185775" cy="283098"/>
          </a:xfrm>
          <a:prstGeom prst="rect">
            <a:avLst/>
          </a:prstGeom>
          <a:solidFill>
            <a:schemeClr val="bg2"/>
          </a:solidFill>
          <a:ln>
            <a:solidFill>
              <a:srgbClr val="E6A796"/>
            </a:solidFill>
          </a:ln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6683A4D5-F4DD-4923-829F-D3E5775E40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0140" y="4389401"/>
            <a:ext cx="4190971" cy="259722"/>
          </a:xfrm>
          <a:prstGeom prst="rect">
            <a:avLst/>
          </a:prstGeom>
          <a:solidFill>
            <a:srgbClr val="E6A796"/>
          </a:solidFill>
          <a:ln>
            <a:solidFill>
              <a:srgbClr val="E6A796"/>
            </a:solidFill>
          </a:ln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7CBB8534-9204-4095-A1A7-943876EA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3926711" y="4337813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A2C895AD-C295-424F-88D8-58E49FD6FD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8287" y="4091241"/>
            <a:ext cx="4198019" cy="257202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DBEB943A-5359-4FED-8930-D33E570532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4945" y="3804834"/>
            <a:ext cx="4201361" cy="257244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C4EAA749-C8B7-4D62-82EF-DE4F456228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3091" y="3505822"/>
            <a:ext cx="4207044" cy="283098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43B22FB5-CA85-4352-B761-BE3DEC5893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9078" y="1358883"/>
            <a:ext cx="896341" cy="194857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4811AF84-831D-441E-9E57-9AE6310998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9078" y="1669811"/>
            <a:ext cx="896341" cy="165721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BB0298F0-77C3-4613-AE4D-721E6914EA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79078" y="1958272"/>
            <a:ext cx="896341" cy="155885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22FAE382-98F9-418E-826B-44E7C93E11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79078" y="2266268"/>
            <a:ext cx="896341" cy="136400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E9EF9C54-E333-45BA-99F9-492A8614D0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9838" y="3556437"/>
            <a:ext cx="954798" cy="181866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BA0CE577-277D-4B56-93C0-9DEBC8D084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99838" y="3836988"/>
            <a:ext cx="954798" cy="149390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95A7A9DA-8DA1-4041-86B0-9BCF0C58050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99838" y="4168604"/>
            <a:ext cx="954798" cy="129905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B518D56B-5D2A-4F9C-AF71-C042797DE88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99839" y="4432899"/>
            <a:ext cx="952594" cy="149390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5EE654E4-7F99-4A99-BDFB-B734790E96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6854" y="5788546"/>
            <a:ext cx="4107406" cy="330285"/>
          </a:xfrm>
          <a:prstGeom prst="rect">
            <a:avLst/>
          </a:prstGeom>
          <a:solidFill>
            <a:srgbClr val="E6A796"/>
          </a:solidFill>
          <a:ln>
            <a:solidFill>
              <a:srgbClr val="E6A796"/>
            </a:solidFill>
          </a:ln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949BBD83-C06A-4498-B122-48EC0C4C297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82987" y="5875746"/>
            <a:ext cx="769446" cy="155885"/>
          </a:xfrm>
          <a:prstGeom prst="rect">
            <a:avLst/>
          </a:prstGeom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A7E25A18-FD16-4EB5-A82B-C7B1E057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3952593" y="5788814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53D838D9-7964-4B45-92CB-F1CB6F33A1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059597" y="4575488"/>
            <a:ext cx="415636" cy="415636"/>
          </a:xfrm>
          <a:prstGeom prst="rect">
            <a:avLst/>
          </a:prstGeom>
        </p:spPr>
      </p:pic>
      <p:pic>
        <p:nvPicPr>
          <p:cNvPr id="62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ACDE5020-C35C-4DB1-8CD8-E7E1A5CB67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861408" y="1422022"/>
            <a:ext cx="415636" cy="415636"/>
          </a:xfrm>
          <a:prstGeom prst="rect">
            <a:avLst/>
          </a:prstGeom>
        </p:spPr>
      </p:pic>
      <p:pic>
        <p:nvPicPr>
          <p:cNvPr id="63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FD7D6621-53E1-47FD-8DB5-DC2E7F22AE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065717" y="2865719"/>
            <a:ext cx="415636" cy="415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خلفيات بيضاء للبوربوينت - doted24.blogspot.com">
            <a:extLst>
              <a:ext uri="{FF2B5EF4-FFF2-40B4-BE49-F238E27FC236}">
                <a16:creationId xmlns:a16="http://schemas.microsoft.com/office/drawing/2014/main" id="{4C172F6D-BFD6-42B1-A2F3-D7405F05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مستطيل 36">
            <a:extLst>
              <a:ext uri="{FF2B5EF4-FFF2-40B4-BE49-F238E27FC236}">
                <a16:creationId xmlns:a16="http://schemas.microsoft.com/office/drawing/2014/main" id="{EAE4AACA-1EF7-44D0-B96B-C2DB2CC99210}"/>
              </a:ext>
            </a:extLst>
          </p:cNvPr>
          <p:cNvSpPr/>
          <p:nvPr/>
        </p:nvSpPr>
        <p:spPr>
          <a:xfrm>
            <a:off x="4002523" y="713761"/>
            <a:ext cx="4152467" cy="2597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27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431D6A81-8454-4AEC-8172-FEA27CC49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434" y="189966"/>
            <a:ext cx="2689023" cy="454666"/>
          </a:xfrm>
          <a:prstGeom prst="rect">
            <a:avLst/>
          </a:prstGeom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69810D65-D9BD-4A7A-AAD0-FC1F87A2F839}"/>
              </a:ext>
            </a:extLst>
          </p:cNvPr>
          <p:cNvSpPr/>
          <p:nvPr/>
        </p:nvSpPr>
        <p:spPr>
          <a:xfrm>
            <a:off x="4002523" y="1023565"/>
            <a:ext cx="4152467" cy="2597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27"/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54E51E1A-039E-4471-AE30-02BD2C0B561D}"/>
              </a:ext>
            </a:extLst>
          </p:cNvPr>
          <p:cNvSpPr/>
          <p:nvPr/>
        </p:nvSpPr>
        <p:spPr>
          <a:xfrm>
            <a:off x="4011206" y="1644892"/>
            <a:ext cx="4152467" cy="2597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27"/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D5518815-9C57-47E4-AF70-46AE32942A90}"/>
              </a:ext>
            </a:extLst>
          </p:cNvPr>
          <p:cNvSpPr/>
          <p:nvPr/>
        </p:nvSpPr>
        <p:spPr>
          <a:xfrm>
            <a:off x="4002523" y="1335937"/>
            <a:ext cx="4152467" cy="2597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27"/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23892BF2-C617-4D87-AD4B-53E6785ED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553" y="1094125"/>
            <a:ext cx="883351" cy="116914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6AABF669-46BC-448C-B68F-7CE420B359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8735" y="1440216"/>
            <a:ext cx="1130169" cy="97428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FBBF4220-A435-4F6E-94E3-2B62F1E4A9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4393" y="1722796"/>
            <a:ext cx="1344511" cy="97428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0A1CB4A2-91CB-4E08-ADCC-5DB64653B2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6648" y="836450"/>
            <a:ext cx="675503" cy="77943"/>
          </a:xfrm>
          <a:prstGeom prst="rect">
            <a:avLst/>
          </a:prstGeom>
        </p:spPr>
      </p:pic>
      <p:sp>
        <p:nvSpPr>
          <p:cNvPr id="46" name="مربع نص 45">
            <a:extLst>
              <a:ext uri="{FF2B5EF4-FFF2-40B4-BE49-F238E27FC236}">
                <a16:creationId xmlns:a16="http://schemas.microsoft.com/office/drawing/2014/main" id="{F228FF30-EFDB-41F4-90DD-88EE534FCAF5}"/>
              </a:ext>
            </a:extLst>
          </p:cNvPr>
          <p:cNvSpPr txBox="1"/>
          <p:nvPr/>
        </p:nvSpPr>
        <p:spPr>
          <a:xfrm>
            <a:off x="7881673" y="717633"/>
            <a:ext cx="233795" cy="302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64" b="1" dirty="0">
                <a:latin typeface="Comic Sans MS" panose="030F0702030302020204" pitchFamily="66" charset="0"/>
              </a:rPr>
              <a:t>A</a:t>
            </a:r>
            <a:endParaRPr lang="ar-AE" sz="1364" b="1" dirty="0">
              <a:latin typeface="Comic Sans MS" panose="030F0702030302020204" pitchFamily="66" charset="0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67F496DD-161E-4ED8-AC4D-0A279FEAB87B}"/>
              </a:ext>
            </a:extLst>
          </p:cNvPr>
          <p:cNvSpPr txBox="1"/>
          <p:nvPr/>
        </p:nvSpPr>
        <p:spPr>
          <a:xfrm>
            <a:off x="7881673" y="1028340"/>
            <a:ext cx="233795" cy="302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64" b="1" dirty="0">
                <a:latin typeface="Comic Sans MS" panose="030F0702030302020204" pitchFamily="66" charset="0"/>
              </a:rPr>
              <a:t>B</a:t>
            </a:r>
            <a:endParaRPr lang="ar-AE" sz="1364" b="1" dirty="0">
              <a:latin typeface="Comic Sans MS" panose="030F0702030302020204" pitchFamily="66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B0917BAF-F7D3-4F32-A152-4F25746AB80E}"/>
              </a:ext>
            </a:extLst>
          </p:cNvPr>
          <p:cNvSpPr txBox="1"/>
          <p:nvPr/>
        </p:nvSpPr>
        <p:spPr>
          <a:xfrm>
            <a:off x="7902431" y="1329422"/>
            <a:ext cx="215008" cy="302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64" b="1" dirty="0">
                <a:latin typeface="Comic Sans MS" panose="030F0702030302020204" pitchFamily="66" charset="0"/>
              </a:rPr>
              <a:t>C</a:t>
            </a:r>
            <a:endParaRPr lang="ar-AE" sz="1364" b="1" dirty="0">
              <a:latin typeface="Comic Sans MS" panose="030F0702030302020204" pitchFamily="66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05F651DF-E53A-4566-8B16-87DCB8733BE0}"/>
              </a:ext>
            </a:extLst>
          </p:cNvPr>
          <p:cNvSpPr txBox="1"/>
          <p:nvPr/>
        </p:nvSpPr>
        <p:spPr>
          <a:xfrm>
            <a:off x="7900460" y="1611806"/>
            <a:ext cx="215008" cy="302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64" b="1" dirty="0">
                <a:latin typeface="Comic Sans MS" panose="030F0702030302020204" pitchFamily="66" charset="0"/>
              </a:rPr>
              <a:t>D</a:t>
            </a:r>
            <a:endParaRPr lang="ar-AE" sz="1364" b="1" dirty="0">
              <a:latin typeface="Comic Sans MS" panose="030F0702030302020204" pitchFamily="66" charset="0"/>
            </a:endParaRP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585E313B-B852-45CF-B196-D49193563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4048263" y="1294734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صورة 68">
            <a:extLst>
              <a:ext uri="{FF2B5EF4-FFF2-40B4-BE49-F238E27FC236}">
                <a16:creationId xmlns:a16="http://schemas.microsoft.com/office/drawing/2014/main" id="{C9309E64-65AB-4987-A0BE-D53178DE6F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2832" y="1953543"/>
            <a:ext cx="3832182" cy="993769"/>
          </a:xfrm>
          <a:prstGeom prst="rect">
            <a:avLst/>
          </a:prstGeom>
        </p:spPr>
      </p:pic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496FD407-46BA-4C63-ADC7-AB2B82904DD8}"/>
              </a:ext>
            </a:extLst>
          </p:cNvPr>
          <p:cNvGrpSpPr/>
          <p:nvPr/>
        </p:nvGrpSpPr>
        <p:grpSpPr>
          <a:xfrm>
            <a:off x="3993863" y="3005052"/>
            <a:ext cx="4161151" cy="1200307"/>
            <a:chOff x="815766" y="1046850"/>
            <a:chExt cx="6103021" cy="1760451"/>
          </a:xfrm>
        </p:grpSpPr>
        <p:sp>
          <p:nvSpPr>
            <p:cNvPr id="71" name="مستطيل 70">
              <a:extLst>
                <a:ext uri="{FF2B5EF4-FFF2-40B4-BE49-F238E27FC236}">
                  <a16:creationId xmlns:a16="http://schemas.microsoft.com/office/drawing/2014/main" id="{7F8E2092-9E71-423E-8D20-E4E4942BEB92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72" name="مستطيل 71">
              <a:extLst>
                <a:ext uri="{FF2B5EF4-FFF2-40B4-BE49-F238E27FC236}">
                  <a16:creationId xmlns:a16="http://schemas.microsoft.com/office/drawing/2014/main" id="{93C43C07-2E53-427B-9182-80757782E1A3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73" name="مستطيل 72">
              <a:extLst>
                <a:ext uri="{FF2B5EF4-FFF2-40B4-BE49-F238E27FC236}">
                  <a16:creationId xmlns:a16="http://schemas.microsoft.com/office/drawing/2014/main" id="{AB4E3100-7D8A-4AB7-BB03-73CD1CB41AB8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74" name="مستطيل 73">
              <a:extLst>
                <a:ext uri="{FF2B5EF4-FFF2-40B4-BE49-F238E27FC236}">
                  <a16:creationId xmlns:a16="http://schemas.microsoft.com/office/drawing/2014/main" id="{2C23BE2D-D9AF-4125-99B6-9CAD00677702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76AF7392-B57F-46AA-8CE9-A675772BCA45}"/>
                </a:ext>
              </a:extLst>
            </p:cNvPr>
            <p:cNvSpPr txBox="1"/>
            <p:nvPr/>
          </p:nvSpPr>
          <p:spPr>
            <a:xfrm>
              <a:off x="6505186" y="1052529"/>
              <a:ext cx="342899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76" name="مربع نص 75">
              <a:extLst>
                <a:ext uri="{FF2B5EF4-FFF2-40B4-BE49-F238E27FC236}">
                  <a16:creationId xmlns:a16="http://schemas.microsoft.com/office/drawing/2014/main" id="{E8DB75AA-D5AE-4610-B52C-5C98B934F705}"/>
                </a:ext>
              </a:extLst>
            </p:cNvPr>
            <p:cNvSpPr txBox="1"/>
            <p:nvPr/>
          </p:nvSpPr>
          <p:spPr>
            <a:xfrm>
              <a:off x="6505186" y="1508233"/>
              <a:ext cx="342899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EBF6230B-59DB-4FE6-9307-5520486EF540}"/>
                </a:ext>
              </a:extLst>
            </p:cNvPr>
            <p:cNvSpPr txBox="1"/>
            <p:nvPr/>
          </p:nvSpPr>
          <p:spPr>
            <a:xfrm>
              <a:off x="6535632" y="1949820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00230C5E-EC95-4F3A-B9ED-18CFA839D52A}"/>
                </a:ext>
              </a:extLst>
            </p:cNvPr>
            <p:cNvSpPr txBox="1"/>
            <p:nvPr/>
          </p:nvSpPr>
          <p:spPr>
            <a:xfrm>
              <a:off x="6532741" y="2363983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DB7BD435-0F14-44F7-816C-21A6C16818AD}"/>
                  </a:ext>
                </a:extLst>
              </p:cNvPr>
              <p:cNvSpPr txBox="1"/>
              <p:nvPr/>
            </p:nvSpPr>
            <p:spPr>
              <a:xfrm>
                <a:off x="7261128" y="2990292"/>
                <a:ext cx="355445" cy="27424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DB7BD435-0F14-44F7-816C-21A6C1681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128" y="2990292"/>
                <a:ext cx="355445" cy="274242"/>
              </a:xfrm>
              <a:prstGeom prst="rect">
                <a:avLst/>
              </a:prstGeom>
              <a:blipFill>
                <a:blip r:embed="rId13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A1FCC5C4-A436-4039-9689-D812C00769FF}"/>
                  </a:ext>
                </a:extLst>
              </p:cNvPr>
              <p:cNvSpPr txBox="1"/>
              <p:nvPr/>
            </p:nvSpPr>
            <p:spPr>
              <a:xfrm>
                <a:off x="7061546" y="3299666"/>
                <a:ext cx="199582" cy="27488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A1FCC5C4-A436-4039-9689-D812C0076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546" y="3299666"/>
                <a:ext cx="199582" cy="274883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C5DA8C5D-5411-4848-A3C3-DC26851CE1FC}"/>
                  </a:ext>
                </a:extLst>
              </p:cNvPr>
              <p:cNvSpPr txBox="1"/>
              <p:nvPr/>
            </p:nvSpPr>
            <p:spPr>
              <a:xfrm>
                <a:off x="7117619" y="3611225"/>
                <a:ext cx="407400" cy="27821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ar-AE"/>
                </a:defPPr>
                <a:lvl1pPr>
                  <a:defRPr sz="14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AE" sz="955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ar-AE" sz="955" dirty="0"/>
              </a:p>
            </p:txBody>
          </p:sp>
        </mc:Choice>
        <mc:Fallback xmlns=""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C5DA8C5D-5411-4848-A3C3-DC26851CE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619" y="3611225"/>
                <a:ext cx="407400" cy="278218"/>
              </a:xfrm>
              <a:prstGeom prst="rect">
                <a:avLst/>
              </a:prstGeom>
              <a:blipFill>
                <a:blip r:embed="rId15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D2D768B0-DFC8-41F0-B688-A098DF6D189E}"/>
                  </a:ext>
                </a:extLst>
              </p:cNvPr>
              <p:cNvSpPr txBox="1"/>
              <p:nvPr/>
            </p:nvSpPr>
            <p:spPr>
              <a:xfrm>
                <a:off x="6838046" y="3919881"/>
                <a:ext cx="559145" cy="2752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ar-AE"/>
                </a:defPPr>
                <a:lvl1pPr>
                  <a:defRPr sz="14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AE" sz="955" dirty="0"/>
              </a:p>
            </p:txBody>
          </p:sp>
        </mc:Choice>
        <mc:Fallback xmlns=""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D2D768B0-DFC8-41F0-B688-A098DF6D1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046" y="3919881"/>
                <a:ext cx="559145" cy="275204"/>
              </a:xfrm>
              <a:prstGeom prst="rect">
                <a:avLst/>
              </a:prstGeom>
              <a:blipFill>
                <a:blip r:embed="rId16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2">
            <a:extLst>
              <a:ext uri="{FF2B5EF4-FFF2-40B4-BE49-F238E27FC236}">
                <a16:creationId xmlns:a16="http://schemas.microsoft.com/office/drawing/2014/main" id="{D4E7D586-DCCF-4104-9FA5-DABA92AF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4039603" y="2975817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2FA4D25E-24F8-48B4-87DB-C071E3868E7D}"/>
              </a:ext>
            </a:extLst>
          </p:cNvPr>
          <p:cNvGrpSpPr/>
          <p:nvPr/>
        </p:nvGrpSpPr>
        <p:grpSpPr>
          <a:xfrm>
            <a:off x="5993714" y="5387045"/>
            <a:ext cx="2753591" cy="1473672"/>
            <a:chOff x="815766" y="1046850"/>
            <a:chExt cx="6103021" cy="1753509"/>
          </a:xfrm>
        </p:grpSpPr>
        <p:sp>
          <p:nvSpPr>
            <p:cNvPr id="118" name="مستطيل 117">
              <a:extLst>
                <a:ext uri="{FF2B5EF4-FFF2-40B4-BE49-F238E27FC236}">
                  <a16:creationId xmlns:a16="http://schemas.microsoft.com/office/drawing/2014/main" id="{7343D642-18F9-4FB1-9338-BE9E8D807B09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19" name="مستطيل 118">
              <a:extLst>
                <a:ext uri="{FF2B5EF4-FFF2-40B4-BE49-F238E27FC236}">
                  <a16:creationId xmlns:a16="http://schemas.microsoft.com/office/drawing/2014/main" id="{62BA8A62-27C5-4D12-9625-BC24E5F9B4D7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20" name="مستطيل 119">
              <a:extLst>
                <a:ext uri="{FF2B5EF4-FFF2-40B4-BE49-F238E27FC236}">
                  <a16:creationId xmlns:a16="http://schemas.microsoft.com/office/drawing/2014/main" id="{000B541F-7F08-4D76-B014-F358D1360302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21" name="مستطيل 120">
              <a:extLst>
                <a:ext uri="{FF2B5EF4-FFF2-40B4-BE49-F238E27FC236}">
                  <a16:creationId xmlns:a16="http://schemas.microsoft.com/office/drawing/2014/main" id="{A1332AB5-FE45-4E05-A5EC-5E3106CD1661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22" name="مربع نص 121">
              <a:extLst>
                <a:ext uri="{FF2B5EF4-FFF2-40B4-BE49-F238E27FC236}">
                  <a16:creationId xmlns:a16="http://schemas.microsoft.com/office/drawing/2014/main" id="{365BC0AD-3584-4162-B99C-E0738E2CDC45}"/>
                </a:ext>
              </a:extLst>
            </p:cNvPr>
            <p:cNvSpPr txBox="1"/>
            <p:nvPr/>
          </p:nvSpPr>
          <p:spPr>
            <a:xfrm>
              <a:off x="6505187" y="1074470"/>
              <a:ext cx="342899" cy="35965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3" name="مربع نص 122">
              <a:extLst>
                <a:ext uri="{FF2B5EF4-FFF2-40B4-BE49-F238E27FC236}">
                  <a16:creationId xmlns:a16="http://schemas.microsoft.com/office/drawing/2014/main" id="{E95DEE0B-4285-4295-B285-88DCE5F2A7BE}"/>
                </a:ext>
              </a:extLst>
            </p:cNvPr>
            <p:cNvSpPr txBox="1"/>
            <p:nvPr/>
          </p:nvSpPr>
          <p:spPr>
            <a:xfrm>
              <a:off x="6505187" y="1539801"/>
              <a:ext cx="342899" cy="35965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4" name="مربع نص 123">
              <a:extLst>
                <a:ext uri="{FF2B5EF4-FFF2-40B4-BE49-F238E27FC236}">
                  <a16:creationId xmlns:a16="http://schemas.microsoft.com/office/drawing/2014/main" id="{AC1487F7-6D4B-45A9-A1B4-01C57ED50843}"/>
                </a:ext>
              </a:extLst>
            </p:cNvPr>
            <p:cNvSpPr txBox="1"/>
            <p:nvPr/>
          </p:nvSpPr>
          <p:spPr>
            <a:xfrm>
              <a:off x="6487866" y="1998301"/>
              <a:ext cx="315345" cy="35965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5" name="مربع نص 124">
              <a:extLst>
                <a:ext uri="{FF2B5EF4-FFF2-40B4-BE49-F238E27FC236}">
                  <a16:creationId xmlns:a16="http://schemas.microsoft.com/office/drawing/2014/main" id="{A3C008EF-512A-4230-9EFD-9710DE2FB97E}"/>
                </a:ext>
              </a:extLst>
            </p:cNvPr>
            <p:cNvSpPr txBox="1"/>
            <p:nvPr/>
          </p:nvSpPr>
          <p:spPr>
            <a:xfrm>
              <a:off x="6532741" y="2440700"/>
              <a:ext cx="315345" cy="35965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E6BE9CEB-FD6A-4918-852E-71E83C1D8A3F}"/>
              </a:ext>
            </a:extLst>
          </p:cNvPr>
          <p:cNvSpPr txBox="1"/>
          <p:nvPr/>
        </p:nvSpPr>
        <p:spPr>
          <a:xfrm>
            <a:off x="5618921" y="5122848"/>
            <a:ext cx="3128384" cy="2811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227" dirty="0"/>
              <a:t>اوجد احتمال توقف مكعب الاعداد على: (</a:t>
            </a:r>
            <a:r>
              <a:rPr lang="en-US" sz="1227" dirty="0"/>
              <a:t>(2</a:t>
            </a:r>
            <a:r>
              <a:rPr lang="ar-AE" sz="1227" dirty="0"/>
              <a:t>او(</a:t>
            </a:r>
            <a:r>
              <a:rPr lang="en-US" sz="1227" dirty="0"/>
              <a:t>(3</a:t>
            </a:r>
            <a:r>
              <a:rPr lang="ar-AE" sz="1227" dirty="0"/>
              <a:t>او(</a:t>
            </a:r>
            <a:r>
              <a:rPr lang="en-US" sz="1227" dirty="0"/>
              <a:t>(4</a:t>
            </a:r>
            <a:endParaRPr lang="ar-AE" sz="1227" dirty="0"/>
          </a:p>
        </p:txBody>
      </p:sp>
      <p:pic>
        <p:nvPicPr>
          <p:cNvPr id="127" name="Picture 2" descr="مصنع النرد في تايوان">
            <a:extLst>
              <a:ext uri="{FF2B5EF4-FFF2-40B4-BE49-F238E27FC236}">
                <a16:creationId xmlns:a16="http://schemas.microsoft.com/office/drawing/2014/main" id="{7EAC4048-6B3D-4239-86A5-5558F94FF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51111" y1="41778" x2="51111" y2="41778"/>
                        <a14:foregroundMark x1="35111" y1="36444" x2="35111" y2="36444"/>
                        <a14:foregroundMark x1="46667" y1="28000" x2="46667" y2="28000"/>
                        <a14:foregroundMark x1="63556" y1="34667" x2="63556" y2="3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46" t="20600" r="25468" b="22512"/>
          <a:stretch/>
        </p:blipFill>
        <p:spPr bwMode="auto">
          <a:xfrm>
            <a:off x="6126251" y="5374665"/>
            <a:ext cx="765606" cy="10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94A52D0B-B906-463E-AA86-A2EBFB26F915}"/>
                  </a:ext>
                </a:extLst>
              </p:cNvPr>
              <p:cNvSpPr txBox="1"/>
              <p:nvPr/>
            </p:nvSpPr>
            <p:spPr>
              <a:xfrm>
                <a:off x="7836861" y="5417709"/>
                <a:ext cx="668948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94A52D0B-B906-463E-AA86-A2EBFB26F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861" y="5417709"/>
                <a:ext cx="668948" cy="276166"/>
              </a:xfrm>
              <a:prstGeom prst="rect">
                <a:avLst/>
              </a:prstGeom>
              <a:blipFill>
                <a:blip r:embed="rId19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مربع نص 128">
                <a:extLst>
                  <a:ext uri="{FF2B5EF4-FFF2-40B4-BE49-F238E27FC236}">
                    <a16:creationId xmlns:a16="http://schemas.microsoft.com/office/drawing/2014/main" id="{AE404493-9A8F-48F5-92D7-3CEE04DDD9FA}"/>
                  </a:ext>
                </a:extLst>
              </p:cNvPr>
              <p:cNvSpPr txBox="1"/>
              <p:nvPr/>
            </p:nvSpPr>
            <p:spPr>
              <a:xfrm>
                <a:off x="7626783" y="5777528"/>
                <a:ext cx="765606" cy="2752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129" name="مربع نص 128">
                <a:extLst>
                  <a:ext uri="{FF2B5EF4-FFF2-40B4-BE49-F238E27FC236}">
                    <a16:creationId xmlns:a16="http://schemas.microsoft.com/office/drawing/2014/main" id="{AE404493-9A8F-48F5-92D7-3CEE04DDD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783" y="5777528"/>
                <a:ext cx="765606" cy="275204"/>
              </a:xfrm>
              <a:prstGeom prst="rect">
                <a:avLst/>
              </a:prstGeom>
              <a:blipFill>
                <a:blip r:embed="rId20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D7297A0F-0FAF-4F6D-9C23-09E28ED3CA34}"/>
                  </a:ext>
                </a:extLst>
              </p:cNvPr>
              <p:cNvSpPr txBox="1"/>
              <p:nvPr/>
            </p:nvSpPr>
            <p:spPr>
              <a:xfrm>
                <a:off x="7440473" y="6177560"/>
                <a:ext cx="813935" cy="2752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D7297A0F-0FAF-4F6D-9C23-09E28ED3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473" y="6177560"/>
                <a:ext cx="813935" cy="275204"/>
              </a:xfrm>
              <a:prstGeom prst="rect">
                <a:avLst/>
              </a:prstGeom>
              <a:blipFill>
                <a:blip r:embed="rId21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مربع نص 130">
                <a:extLst>
                  <a:ext uri="{FF2B5EF4-FFF2-40B4-BE49-F238E27FC236}">
                    <a16:creationId xmlns:a16="http://schemas.microsoft.com/office/drawing/2014/main" id="{010D9309-31D3-4FB3-8B41-DE3747835042}"/>
                  </a:ext>
                </a:extLst>
              </p:cNvPr>
              <p:cNvSpPr txBox="1"/>
              <p:nvPr/>
            </p:nvSpPr>
            <p:spPr>
              <a:xfrm>
                <a:off x="7310176" y="6549267"/>
                <a:ext cx="668948" cy="2752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131" name="مربع نص 130">
                <a:extLst>
                  <a:ext uri="{FF2B5EF4-FFF2-40B4-BE49-F238E27FC236}">
                    <a16:creationId xmlns:a16="http://schemas.microsoft.com/office/drawing/2014/main" id="{010D9309-31D3-4FB3-8B41-DE3747835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176" y="6549267"/>
                <a:ext cx="668948" cy="275204"/>
              </a:xfrm>
              <a:prstGeom prst="rect">
                <a:avLst/>
              </a:prstGeom>
              <a:blipFill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2" name="Picture 2">
            <a:extLst>
              <a:ext uri="{FF2B5EF4-FFF2-40B4-BE49-F238E27FC236}">
                <a16:creationId xmlns:a16="http://schemas.microsoft.com/office/drawing/2014/main" id="{C553D2EB-C089-4446-8F4B-2A979A49B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6864685" y="6108985"/>
            <a:ext cx="338305" cy="4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FAFF0255-BFF0-49BF-ABE8-247B68E6D274}"/>
              </a:ext>
            </a:extLst>
          </p:cNvPr>
          <p:cNvSpPr txBox="1"/>
          <p:nvPr/>
        </p:nvSpPr>
        <p:spPr>
          <a:xfrm>
            <a:off x="3446319" y="4987566"/>
            <a:ext cx="234037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227" dirty="0"/>
              <a:t>تم تدوير القرص الدوار مرة واحدة، اوجد احتمال الحدث: (ليس اخضر)</a:t>
            </a:r>
            <a:r>
              <a:rPr lang="en-US" sz="1227" dirty="0"/>
              <a:t>P</a:t>
            </a:r>
            <a:endParaRPr lang="ar-AE" sz="1227" dirty="0"/>
          </a:p>
          <a:p>
            <a:endParaRPr lang="ar-AE" sz="1227" dirty="0"/>
          </a:p>
        </p:txBody>
      </p:sp>
      <p:grpSp>
        <p:nvGrpSpPr>
          <p:cNvPr id="134" name="مجموعة 133">
            <a:extLst>
              <a:ext uri="{FF2B5EF4-FFF2-40B4-BE49-F238E27FC236}">
                <a16:creationId xmlns:a16="http://schemas.microsoft.com/office/drawing/2014/main" id="{8D2668B5-2C38-4E00-9E51-AB7236F72148}"/>
              </a:ext>
            </a:extLst>
          </p:cNvPr>
          <p:cNvGrpSpPr/>
          <p:nvPr/>
        </p:nvGrpSpPr>
        <p:grpSpPr>
          <a:xfrm>
            <a:off x="3446319" y="5436245"/>
            <a:ext cx="2340376" cy="1421755"/>
            <a:chOff x="815766" y="1046850"/>
            <a:chExt cx="6103021" cy="1746658"/>
          </a:xfrm>
        </p:grpSpPr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1789829-453F-499B-A4C4-AD5DC7E7AF07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36" name="مستطيل 135">
              <a:extLst>
                <a:ext uri="{FF2B5EF4-FFF2-40B4-BE49-F238E27FC236}">
                  <a16:creationId xmlns:a16="http://schemas.microsoft.com/office/drawing/2014/main" id="{5FD34FA1-B022-4B20-BC76-0A6DC9E0588C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FF13752A-FF9D-4F00-9447-B397421FB13D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E6269E36-43FC-46BD-96D1-6223F1A3346A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39" name="مربع نص 138">
              <a:extLst>
                <a:ext uri="{FF2B5EF4-FFF2-40B4-BE49-F238E27FC236}">
                  <a16:creationId xmlns:a16="http://schemas.microsoft.com/office/drawing/2014/main" id="{B9BE73AC-683C-42A4-A733-ADBCE48CDF45}"/>
                </a:ext>
              </a:extLst>
            </p:cNvPr>
            <p:cNvSpPr txBox="1"/>
            <p:nvPr/>
          </p:nvSpPr>
          <p:spPr>
            <a:xfrm>
              <a:off x="6505186" y="1052529"/>
              <a:ext cx="342901" cy="37133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40" name="مربع نص 139">
              <a:extLst>
                <a:ext uri="{FF2B5EF4-FFF2-40B4-BE49-F238E27FC236}">
                  <a16:creationId xmlns:a16="http://schemas.microsoft.com/office/drawing/2014/main" id="{428EAD61-9174-434B-A578-61D60C88436F}"/>
                </a:ext>
              </a:extLst>
            </p:cNvPr>
            <p:cNvSpPr txBox="1"/>
            <p:nvPr/>
          </p:nvSpPr>
          <p:spPr>
            <a:xfrm>
              <a:off x="6505186" y="1508231"/>
              <a:ext cx="342901" cy="37133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41" name="مربع نص 140">
              <a:extLst>
                <a:ext uri="{FF2B5EF4-FFF2-40B4-BE49-F238E27FC236}">
                  <a16:creationId xmlns:a16="http://schemas.microsoft.com/office/drawing/2014/main" id="{F45AC7FF-A4E3-478E-B8C7-F370415A5283}"/>
                </a:ext>
              </a:extLst>
            </p:cNvPr>
            <p:cNvSpPr txBox="1"/>
            <p:nvPr/>
          </p:nvSpPr>
          <p:spPr>
            <a:xfrm>
              <a:off x="6535631" y="1949819"/>
              <a:ext cx="315345" cy="37133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42" name="مربع نص 141">
              <a:extLst>
                <a:ext uri="{FF2B5EF4-FFF2-40B4-BE49-F238E27FC236}">
                  <a16:creationId xmlns:a16="http://schemas.microsoft.com/office/drawing/2014/main" id="{C1554906-3751-49AF-A634-1743C8AAB629}"/>
                </a:ext>
              </a:extLst>
            </p:cNvPr>
            <p:cNvSpPr txBox="1"/>
            <p:nvPr/>
          </p:nvSpPr>
          <p:spPr>
            <a:xfrm>
              <a:off x="6532742" y="2363983"/>
              <a:ext cx="315345" cy="37133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مربع نص 142">
                <a:extLst>
                  <a:ext uri="{FF2B5EF4-FFF2-40B4-BE49-F238E27FC236}">
                    <a16:creationId xmlns:a16="http://schemas.microsoft.com/office/drawing/2014/main" id="{2ABC3729-8D27-4A85-B97E-C4B59960E76C}"/>
                  </a:ext>
                </a:extLst>
              </p:cNvPr>
              <p:cNvSpPr txBox="1"/>
              <p:nvPr/>
            </p:nvSpPr>
            <p:spPr>
              <a:xfrm flipH="1">
                <a:off x="5137666" y="5447387"/>
                <a:ext cx="351057" cy="27622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143" name="مربع نص 142">
                <a:extLst>
                  <a:ext uri="{FF2B5EF4-FFF2-40B4-BE49-F238E27FC236}">
                    <a16:creationId xmlns:a16="http://schemas.microsoft.com/office/drawing/2014/main" id="{2ABC3729-8D27-4A85-B97E-C4B59960E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37666" y="5447387"/>
                <a:ext cx="351057" cy="276229"/>
              </a:xfrm>
              <a:prstGeom prst="rect">
                <a:avLst/>
              </a:prstGeom>
              <a:blipFill>
                <a:blip r:embed="rId23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مربع نص 143">
                <a:extLst>
                  <a:ext uri="{FF2B5EF4-FFF2-40B4-BE49-F238E27FC236}">
                    <a16:creationId xmlns:a16="http://schemas.microsoft.com/office/drawing/2014/main" id="{2BAE3917-733A-4BDC-B990-69CB4C7ACEC3}"/>
                  </a:ext>
                </a:extLst>
              </p:cNvPr>
              <p:cNvSpPr txBox="1"/>
              <p:nvPr/>
            </p:nvSpPr>
            <p:spPr>
              <a:xfrm>
                <a:off x="4861663" y="5816848"/>
                <a:ext cx="627061" cy="27924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ar-AE" sz="955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4" name="مربع نص 143">
                <a:extLst>
                  <a:ext uri="{FF2B5EF4-FFF2-40B4-BE49-F238E27FC236}">
                    <a16:creationId xmlns:a16="http://schemas.microsoft.com/office/drawing/2014/main" id="{2BAE3917-733A-4BDC-B990-69CB4C7AC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663" y="5816848"/>
                <a:ext cx="627061" cy="279244"/>
              </a:xfrm>
              <a:prstGeom prst="rect">
                <a:avLst/>
              </a:prstGeom>
              <a:blipFill>
                <a:blip r:embed="rId24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مربع نص 144">
                <a:extLst>
                  <a:ext uri="{FF2B5EF4-FFF2-40B4-BE49-F238E27FC236}">
                    <a16:creationId xmlns:a16="http://schemas.microsoft.com/office/drawing/2014/main" id="{8BABDE53-2A56-4EAC-A94C-80C2C4083E88}"/>
                  </a:ext>
                </a:extLst>
              </p:cNvPr>
              <p:cNvSpPr txBox="1"/>
              <p:nvPr/>
            </p:nvSpPr>
            <p:spPr>
              <a:xfrm>
                <a:off x="4503338" y="6197657"/>
                <a:ext cx="985385" cy="27610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145" name="مربع نص 144">
                <a:extLst>
                  <a:ext uri="{FF2B5EF4-FFF2-40B4-BE49-F238E27FC236}">
                    <a16:creationId xmlns:a16="http://schemas.microsoft.com/office/drawing/2014/main" id="{8BABDE53-2A56-4EAC-A94C-80C2C4083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38" y="6197657"/>
                <a:ext cx="985385" cy="276101"/>
              </a:xfrm>
              <a:prstGeom prst="rect">
                <a:avLst/>
              </a:prstGeom>
              <a:blipFill>
                <a:blip r:embed="rId25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مربع نص 145">
                <a:extLst>
                  <a:ext uri="{FF2B5EF4-FFF2-40B4-BE49-F238E27FC236}">
                    <a16:creationId xmlns:a16="http://schemas.microsoft.com/office/drawing/2014/main" id="{A38BF869-9533-42B8-9441-31C69AC44077}"/>
                  </a:ext>
                </a:extLst>
              </p:cNvPr>
              <p:cNvSpPr txBox="1"/>
              <p:nvPr/>
            </p:nvSpPr>
            <p:spPr>
              <a:xfrm>
                <a:off x="4381540" y="6624249"/>
                <a:ext cx="893133" cy="27610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146" name="مربع نص 145">
                <a:extLst>
                  <a:ext uri="{FF2B5EF4-FFF2-40B4-BE49-F238E27FC236}">
                    <a16:creationId xmlns:a16="http://schemas.microsoft.com/office/drawing/2014/main" id="{A38BF869-9533-42B8-9441-31C69AC44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40" y="6624249"/>
                <a:ext cx="893133" cy="276101"/>
              </a:xfrm>
              <a:prstGeom prst="rect">
                <a:avLst/>
              </a:prstGeom>
              <a:blipFill>
                <a:blip r:embed="rId26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" name="صورة 146">
            <a:extLst>
              <a:ext uri="{FF2B5EF4-FFF2-40B4-BE49-F238E27FC236}">
                <a16:creationId xmlns:a16="http://schemas.microsoft.com/office/drawing/2014/main" id="{BEFD480B-C0B3-4819-A214-FADCDE2AE98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2375" y="5441440"/>
            <a:ext cx="585094" cy="626315"/>
          </a:xfrm>
          <a:prstGeom prst="rect">
            <a:avLst/>
          </a:prstGeom>
        </p:spPr>
      </p:pic>
      <p:pic>
        <p:nvPicPr>
          <p:cNvPr id="148" name="Picture 2">
            <a:extLst>
              <a:ext uri="{FF2B5EF4-FFF2-40B4-BE49-F238E27FC236}">
                <a16:creationId xmlns:a16="http://schemas.microsoft.com/office/drawing/2014/main" id="{E7591665-0297-4C61-97DD-5ECF3D400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4372047" y="5692871"/>
            <a:ext cx="409566" cy="3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E33E1566-37BA-4937-9394-56D007C95E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-846183" y="3627228"/>
            <a:ext cx="415636" cy="415636"/>
          </a:xfrm>
          <a:prstGeom prst="rect">
            <a:avLst/>
          </a:prstGeom>
        </p:spPr>
      </p:pic>
      <p:pic>
        <p:nvPicPr>
          <p:cNvPr id="150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0B27DF61-A3BE-4940-A00A-1213ED68A2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-791417" y="2705186"/>
            <a:ext cx="415636" cy="415636"/>
          </a:xfrm>
          <a:prstGeom prst="rect">
            <a:avLst/>
          </a:prstGeom>
        </p:spPr>
      </p:pic>
      <p:pic>
        <p:nvPicPr>
          <p:cNvPr id="151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F85DA43D-3A34-4889-B4F1-E537CC4543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-455379" y="3005052"/>
            <a:ext cx="349512" cy="415636"/>
          </a:xfrm>
          <a:prstGeom prst="rect">
            <a:avLst/>
          </a:prstGeom>
        </p:spPr>
      </p:pic>
      <p:pic>
        <p:nvPicPr>
          <p:cNvPr id="152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4FFBEC5C-6C5B-4D9B-ADC0-B655A577D9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283045" y="2242609"/>
            <a:ext cx="415636" cy="415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8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8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8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68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</p:childTnLst>
        </p:cTn>
      </p:par>
    </p:tnLst>
    <p:bldLst>
      <p:bldP spid="79" grpId="0"/>
      <p:bldP spid="80" grpId="0"/>
      <p:bldP spid="81" grpId="0"/>
      <p:bldP spid="82" grpId="0"/>
      <p:bldP spid="128" grpId="0"/>
      <p:bldP spid="129" grpId="0"/>
      <p:bldP spid="130" grpId="0"/>
      <p:bldP spid="131" grpId="0"/>
      <p:bldP spid="133" grpId="0"/>
      <p:bldP spid="143" grpId="0"/>
      <p:bldP spid="144" grpId="0"/>
      <p:bldP spid="145" grpId="0"/>
      <p:bldP spid="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096531A-9519-4EF1-81C7-3198B292D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466D2B9-E6C5-4723-A97F-58B7A900031F}"/>
              </a:ext>
            </a:extLst>
          </p:cNvPr>
          <p:cNvGrpSpPr/>
          <p:nvPr/>
        </p:nvGrpSpPr>
        <p:grpSpPr>
          <a:xfrm>
            <a:off x="3810000" y="1132199"/>
            <a:ext cx="4552517" cy="1200307"/>
            <a:chOff x="815766" y="1046850"/>
            <a:chExt cx="6103021" cy="1760451"/>
          </a:xfrm>
        </p:grpSpPr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CEB69DF9-4535-4392-86DB-04DD72C5F13C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A0883772-8B17-4D6F-ABCE-E97B7A7D352C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84E423E0-5CB7-42E0-A27B-045EB82E4A93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34F10255-B643-44B9-A317-74D1AC90E5FB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4B9068DA-D4E8-462B-BED4-3857DC87C984}"/>
                </a:ext>
              </a:extLst>
            </p:cNvPr>
            <p:cNvSpPr txBox="1"/>
            <p:nvPr/>
          </p:nvSpPr>
          <p:spPr>
            <a:xfrm>
              <a:off x="6505185" y="1052529"/>
              <a:ext cx="342899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A196E9E-5085-41CE-A213-9433E021BA76}"/>
                </a:ext>
              </a:extLst>
            </p:cNvPr>
            <p:cNvSpPr txBox="1"/>
            <p:nvPr/>
          </p:nvSpPr>
          <p:spPr>
            <a:xfrm>
              <a:off x="6505185" y="1508233"/>
              <a:ext cx="342899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2511C300-4939-420D-A8CC-D2BCF409458D}"/>
                </a:ext>
              </a:extLst>
            </p:cNvPr>
            <p:cNvSpPr txBox="1"/>
            <p:nvPr/>
          </p:nvSpPr>
          <p:spPr>
            <a:xfrm>
              <a:off x="6535633" y="1949820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A54049D8-4F8B-4060-993B-C6837410FE77}"/>
                </a:ext>
              </a:extLst>
            </p:cNvPr>
            <p:cNvSpPr txBox="1"/>
            <p:nvPr/>
          </p:nvSpPr>
          <p:spPr>
            <a:xfrm>
              <a:off x="6532741" y="2363983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FFF04D3B-376D-47FB-A7CD-8F704E275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934">
            <a:off x="4254555" y="2013671"/>
            <a:ext cx="437390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4CCDF0A-4B2C-49AE-8F6D-C562F7D7F6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9640" y="89922"/>
            <a:ext cx="4137449" cy="73396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BC2C3B2-2DD9-4DE6-9A34-11BDF7F5966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" b="9073"/>
          <a:stretch/>
        </p:blipFill>
        <p:spPr>
          <a:xfrm>
            <a:off x="5635668" y="712883"/>
            <a:ext cx="1166736" cy="419317"/>
          </a:xfrm>
          <a:prstGeom prst="rect">
            <a:avLst/>
          </a:prstGeom>
        </p:spPr>
      </p:pic>
      <p:pic>
        <p:nvPicPr>
          <p:cNvPr id="20" name="Picture 2" descr="مصنع النرد في تايوان">
            <a:extLst>
              <a:ext uri="{FF2B5EF4-FFF2-40B4-BE49-F238E27FC236}">
                <a16:creationId xmlns:a16="http://schemas.microsoft.com/office/drawing/2014/main" id="{F527DA22-04A4-4317-85C7-DF876F191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1111" y1="41778" x2="51111" y2="41778"/>
                        <a14:foregroundMark x1="35111" y1="36444" x2="35111" y2="36444"/>
                        <a14:foregroundMark x1="46667" y1="28000" x2="46667" y2="28000"/>
                        <a14:foregroundMark x1="63556" y1="34667" x2="63556" y2="3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46" t="20600" r="25468" b="22512"/>
          <a:stretch/>
        </p:blipFill>
        <p:spPr bwMode="auto">
          <a:xfrm>
            <a:off x="4660474" y="602594"/>
            <a:ext cx="748088" cy="6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8410A597-1288-434D-9C51-CCE43CCEA38C}"/>
                  </a:ext>
                </a:extLst>
              </p:cNvPr>
              <p:cNvSpPr txBox="1"/>
              <p:nvPr/>
            </p:nvSpPr>
            <p:spPr>
              <a:xfrm>
                <a:off x="5937552" y="1111658"/>
                <a:ext cx="991505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ar-AE" sz="955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8410A597-1288-434D-9C51-CCE43CCEA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552" y="1111658"/>
                <a:ext cx="991505" cy="276166"/>
              </a:xfrm>
              <a:prstGeom prst="rect">
                <a:avLst/>
              </a:prstGeom>
              <a:blipFill>
                <a:blip r:embed="rId12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8DFF85D7-CEFA-434F-8B69-8B76473E31FE}"/>
                  </a:ext>
                </a:extLst>
              </p:cNvPr>
              <p:cNvSpPr txBox="1"/>
              <p:nvPr/>
            </p:nvSpPr>
            <p:spPr>
              <a:xfrm>
                <a:off x="5238752" y="1425057"/>
                <a:ext cx="1941639" cy="27610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ar-AE" sz="955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955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8DFF85D7-CEFA-434F-8B69-8B76473E3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2" y="1425057"/>
                <a:ext cx="1941639" cy="276101"/>
              </a:xfrm>
              <a:prstGeom prst="rect">
                <a:avLst/>
              </a:prstGeom>
              <a:blipFill>
                <a:blip r:embed="rId13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05607C0C-DC0F-434C-A63F-6F98523823DF}"/>
                  </a:ext>
                </a:extLst>
              </p:cNvPr>
              <p:cNvSpPr txBox="1"/>
              <p:nvPr/>
            </p:nvSpPr>
            <p:spPr>
              <a:xfrm>
                <a:off x="5220276" y="1734861"/>
                <a:ext cx="1108013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ar-AE" sz="955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05607C0C-DC0F-434C-A63F-6F9852382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276" y="1734861"/>
                <a:ext cx="1108013" cy="276166"/>
              </a:xfrm>
              <a:prstGeom prst="rect">
                <a:avLst/>
              </a:prstGeom>
              <a:blipFill>
                <a:blip r:embed="rId14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7F53E5CF-A883-4A78-8279-E234AEADDB1A}"/>
                  </a:ext>
                </a:extLst>
              </p:cNvPr>
              <p:cNvSpPr txBox="1"/>
              <p:nvPr/>
            </p:nvSpPr>
            <p:spPr>
              <a:xfrm>
                <a:off x="4827372" y="2047725"/>
                <a:ext cx="1191375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ar-AE" sz="955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7F53E5CF-A883-4A78-8279-E234AEADD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372" y="2047725"/>
                <a:ext cx="1191375" cy="276166"/>
              </a:xfrm>
              <a:prstGeom prst="rect">
                <a:avLst/>
              </a:prstGeom>
              <a:blipFill>
                <a:blip r:embed="rId15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392A6D1-3DDF-442C-8374-B6A28E0BFA49}"/>
              </a:ext>
            </a:extLst>
          </p:cNvPr>
          <p:cNvGrpSpPr/>
          <p:nvPr/>
        </p:nvGrpSpPr>
        <p:grpSpPr>
          <a:xfrm>
            <a:off x="3819500" y="3017131"/>
            <a:ext cx="4543016" cy="1265009"/>
            <a:chOff x="815766" y="1046850"/>
            <a:chExt cx="6103021" cy="1746658"/>
          </a:xfrm>
        </p:grpSpPr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997C04A0-9DC6-4CE9-B681-4E32688275CC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B3862A37-B599-4B17-9CBE-5D376AB1C984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5FF9457C-7AD8-4741-8291-D33148A86216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D954BBFE-9162-4A2D-9421-F8DD460017A5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9E05AE4E-8E71-4EDF-BF26-0E578EE1233F}"/>
                </a:ext>
              </a:extLst>
            </p:cNvPr>
            <p:cNvSpPr txBox="1"/>
            <p:nvPr/>
          </p:nvSpPr>
          <p:spPr>
            <a:xfrm>
              <a:off x="6505186" y="1052529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BBFFD4D6-F308-45C0-95C0-595747491A36}"/>
                </a:ext>
              </a:extLst>
            </p:cNvPr>
            <p:cNvSpPr txBox="1"/>
            <p:nvPr/>
          </p:nvSpPr>
          <p:spPr>
            <a:xfrm>
              <a:off x="6505186" y="1508232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61D71374-07D2-4328-AD7D-6AFC55869B8D}"/>
                </a:ext>
              </a:extLst>
            </p:cNvPr>
            <p:cNvSpPr txBox="1"/>
            <p:nvPr/>
          </p:nvSpPr>
          <p:spPr>
            <a:xfrm>
              <a:off x="6535632" y="1949819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6BA21A99-EFB0-4683-ACE4-D96106033245}"/>
                </a:ext>
              </a:extLst>
            </p:cNvPr>
            <p:cNvSpPr txBox="1"/>
            <p:nvPr/>
          </p:nvSpPr>
          <p:spPr>
            <a:xfrm>
              <a:off x="6532741" y="2363982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5" name="object 4">
            <a:extLst>
              <a:ext uri="{FF2B5EF4-FFF2-40B4-BE49-F238E27FC236}">
                <a16:creationId xmlns:a16="http://schemas.microsoft.com/office/drawing/2014/main" id="{A12DA50B-1514-4DF4-B25C-18E210FCC31D}"/>
              </a:ext>
            </a:extLst>
          </p:cNvPr>
          <p:cNvPicPr/>
          <p:nvPr/>
        </p:nvPicPr>
        <p:blipFill rotWithShape="1">
          <a:blip r:embed="rId16" cstate="print"/>
          <a:srcRect l="55916"/>
          <a:stretch/>
        </p:blipFill>
        <p:spPr>
          <a:xfrm>
            <a:off x="5049415" y="2385796"/>
            <a:ext cx="3266565" cy="554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2F5E381A-42F5-4A75-8D03-97630FF5F511}"/>
                  </a:ext>
                </a:extLst>
              </p:cNvPr>
              <p:cNvSpPr txBox="1"/>
              <p:nvPr/>
            </p:nvSpPr>
            <p:spPr>
              <a:xfrm>
                <a:off x="6732352" y="3013851"/>
                <a:ext cx="1076174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2F5E381A-42F5-4A75-8D03-97630FF5F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352" y="3013851"/>
                <a:ext cx="1076174" cy="276166"/>
              </a:xfrm>
              <a:prstGeom prst="rect">
                <a:avLst/>
              </a:prstGeom>
              <a:blipFill>
                <a:blip r:embed="rId17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C6CEAACA-EF4B-4B5C-9BA2-4009AB021F45}"/>
                  </a:ext>
                </a:extLst>
              </p:cNvPr>
              <p:cNvSpPr txBox="1"/>
              <p:nvPr/>
            </p:nvSpPr>
            <p:spPr>
              <a:xfrm>
                <a:off x="6570604" y="3346688"/>
                <a:ext cx="995773" cy="2752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C6CEAACA-EF4B-4B5C-9BA2-4009AB021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604" y="3346688"/>
                <a:ext cx="995773" cy="275204"/>
              </a:xfrm>
              <a:prstGeom prst="rect">
                <a:avLst/>
              </a:prstGeom>
              <a:blipFill>
                <a:blip r:embed="rId18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8D81E95-86A1-4677-AEEF-42932C84B50A}"/>
                  </a:ext>
                </a:extLst>
              </p:cNvPr>
              <p:cNvSpPr txBox="1"/>
              <p:nvPr/>
            </p:nvSpPr>
            <p:spPr>
              <a:xfrm>
                <a:off x="6058230" y="3671333"/>
                <a:ext cx="1399199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8D81E95-86A1-4677-AEEF-42932C84B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230" y="3671333"/>
                <a:ext cx="1399199" cy="276166"/>
              </a:xfrm>
              <a:prstGeom prst="rect">
                <a:avLst/>
              </a:prstGeom>
              <a:blipFill>
                <a:blip r:embed="rId19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63148B83-416A-4E48-B1AB-B87F0FF419A0}"/>
                  </a:ext>
                </a:extLst>
              </p:cNvPr>
              <p:cNvSpPr txBox="1"/>
              <p:nvPr/>
            </p:nvSpPr>
            <p:spPr>
              <a:xfrm>
                <a:off x="6221302" y="3997314"/>
                <a:ext cx="707097" cy="279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63148B83-416A-4E48-B1AB-B87F0FF41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302" y="3997314"/>
                <a:ext cx="707097" cy="279179"/>
              </a:xfrm>
              <a:prstGeom prst="rect">
                <a:avLst/>
              </a:prstGeom>
              <a:blipFill>
                <a:blip r:embed="rId20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2">
            <a:extLst>
              <a:ext uri="{FF2B5EF4-FFF2-40B4-BE49-F238E27FC236}">
                <a16:creationId xmlns:a16="http://schemas.microsoft.com/office/drawing/2014/main" id="{2D2EEB39-DD96-43EB-91CD-6F3D90B5E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934">
            <a:off x="4190417" y="2986952"/>
            <a:ext cx="437390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B3E57E21-5BD3-412A-9CD6-EF9CDC383B28}"/>
              </a:ext>
            </a:extLst>
          </p:cNvPr>
          <p:cNvGrpSpPr/>
          <p:nvPr/>
        </p:nvGrpSpPr>
        <p:grpSpPr>
          <a:xfrm>
            <a:off x="3817491" y="5373458"/>
            <a:ext cx="4524035" cy="1200307"/>
            <a:chOff x="815766" y="1046850"/>
            <a:chExt cx="6103021" cy="1760451"/>
          </a:xfrm>
        </p:grpSpPr>
        <p:sp>
          <p:nvSpPr>
            <p:cNvPr id="42" name="مستطيل 41">
              <a:extLst>
                <a:ext uri="{FF2B5EF4-FFF2-40B4-BE49-F238E27FC236}">
                  <a16:creationId xmlns:a16="http://schemas.microsoft.com/office/drawing/2014/main" id="{2D7031C4-A488-411C-B59E-5FED7D63EDAA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AE" sz="1227"/>
            </a:p>
          </p:txBody>
        </p:sp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7F99E2CE-AA80-4CAB-9188-AED9D443819A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AE" sz="1227"/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2474A1BC-8AC9-4F66-A5D9-F9B5CC81E42A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AE" sz="1227" dirty="0"/>
            </a:p>
          </p:txBody>
        </p:sp>
        <p:sp>
          <p:nvSpPr>
            <p:cNvPr id="45" name="مستطيل 44">
              <a:extLst>
                <a:ext uri="{FF2B5EF4-FFF2-40B4-BE49-F238E27FC236}">
                  <a16:creationId xmlns:a16="http://schemas.microsoft.com/office/drawing/2014/main" id="{5D88558D-8060-493C-B096-A08DE7271D9F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AE" sz="1227"/>
            </a:p>
          </p:txBody>
        </p: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0F8C009-0DC8-44AB-867B-5FFF1CE21DE5}"/>
                </a:ext>
              </a:extLst>
            </p:cNvPr>
            <p:cNvSpPr txBox="1"/>
            <p:nvPr/>
          </p:nvSpPr>
          <p:spPr>
            <a:xfrm>
              <a:off x="6505186" y="1052529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C4148951-7744-4221-854E-0EE2DC700A64}"/>
                </a:ext>
              </a:extLst>
            </p:cNvPr>
            <p:cNvSpPr txBox="1"/>
            <p:nvPr/>
          </p:nvSpPr>
          <p:spPr>
            <a:xfrm>
              <a:off x="6505186" y="1508233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3DD46B53-C9F3-4439-BF0A-9BDC0648E238}"/>
                </a:ext>
              </a:extLst>
            </p:cNvPr>
            <p:cNvSpPr txBox="1"/>
            <p:nvPr/>
          </p:nvSpPr>
          <p:spPr>
            <a:xfrm>
              <a:off x="6535632" y="1949820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18D9D09C-428A-4C1B-AE76-65F7E27EA709}"/>
                </a:ext>
              </a:extLst>
            </p:cNvPr>
            <p:cNvSpPr txBox="1"/>
            <p:nvPr/>
          </p:nvSpPr>
          <p:spPr>
            <a:xfrm>
              <a:off x="6532742" y="2363983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51" name="object 6">
            <a:extLst>
              <a:ext uri="{FF2B5EF4-FFF2-40B4-BE49-F238E27FC236}">
                <a16:creationId xmlns:a16="http://schemas.microsoft.com/office/drawing/2014/main" id="{364E3F9D-ACD3-403F-9AFD-51D3FA44A4C2}"/>
              </a:ext>
            </a:extLst>
          </p:cNvPr>
          <p:cNvPicPr/>
          <p:nvPr/>
        </p:nvPicPr>
        <p:blipFill rotWithShape="1">
          <a:blip r:embed="rId21" cstate="print"/>
          <a:srcRect l="52707" b="29887"/>
          <a:stretch/>
        </p:blipFill>
        <p:spPr>
          <a:xfrm>
            <a:off x="5137153" y="4614870"/>
            <a:ext cx="2997434" cy="728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C11CD706-BEB6-4623-AF6D-EC9E4127C04C}"/>
                  </a:ext>
                </a:extLst>
              </p:cNvPr>
              <p:cNvSpPr txBox="1"/>
              <p:nvPr/>
            </p:nvSpPr>
            <p:spPr>
              <a:xfrm>
                <a:off x="6645808" y="5361228"/>
                <a:ext cx="976203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ar-AE" sz="955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C11CD706-BEB6-4623-AF6D-EC9E4127C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808" y="5361228"/>
                <a:ext cx="976203" cy="276166"/>
              </a:xfrm>
              <a:prstGeom prst="rect">
                <a:avLst/>
              </a:prstGeom>
              <a:blipFill>
                <a:blip r:embed="rId22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BBFB7197-8F35-4FC4-954D-230CE5846EE4}"/>
                  </a:ext>
                </a:extLst>
              </p:cNvPr>
              <p:cNvSpPr txBox="1"/>
              <p:nvPr/>
            </p:nvSpPr>
            <p:spPr>
              <a:xfrm>
                <a:off x="5947884" y="5677863"/>
                <a:ext cx="1245438" cy="2752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ar-AE" sz="955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BBFB7197-8F35-4FC4-954D-230CE5846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884" y="5677863"/>
                <a:ext cx="1245438" cy="275204"/>
              </a:xfrm>
              <a:prstGeom prst="rect">
                <a:avLst/>
              </a:prstGeom>
              <a:blipFill>
                <a:blip r:embed="rId23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58B94439-AFC5-4FED-A4F9-DBE275330018}"/>
                  </a:ext>
                </a:extLst>
              </p:cNvPr>
              <p:cNvSpPr txBox="1"/>
              <p:nvPr/>
            </p:nvSpPr>
            <p:spPr>
              <a:xfrm>
                <a:off x="5244715" y="5980418"/>
                <a:ext cx="1744175" cy="2752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ar-AE" sz="955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58B94439-AFC5-4FED-A4F9-DBE275330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715" y="5980418"/>
                <a:ext cx="1744175" cy="275204"/>
              </a:xfrm>
              <a:prstGeom prst="rect">
                <a:avLst/>
              </a:prstGeom>
              <a:blipFill>
                <a:blip r:embed="rId24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B4F00020-BEC8-4045-8B32-5F4E3DB1A352}"/>
                  </a:ext>
                </a:extLst>
              </p:cNvPr>
              <p:cNvSpPr txBox="1"/>
              <p:nvPr/>
            </p:nvSpPr>
            <p:spPr>
              <a:xfrm>
                <a:off x="4950512" y="6290201"/>
                <a:ext cx="1501851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ar-AE" sz="955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ar-AE" sz="95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ar-AE" sz="955" b="1" dirty="0"/>
              </a:p>
            </p:txBody>
          </p:sp>
        </mc:Choice>
        <mc:Fallback xmlns="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B4F00020-BEC8-4045-8B32-5F4E3DB1A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512" y="6290201"/>
                <a:ext cx="1501851" cy="276166"/>
              </a:xfrm>
              <a:prstGeom prst="rect">
                <a:avLst/>
              </a:prstGeom>
              <a:blipFill>
                <a:blip r:embed="rId25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2">
            <a:extLst>
              <a:ext uri="{FF2B5EF4-FFF2-40B4-BE49-F238E27FC236}">
                <a16:creationId xmlns:a16="http://schemas.microsoft.com/office/drawing/2014/main" id="{8A7D796C-8FD7-4A86-B636-44FFDAD01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934">
            <a:off x="4661914" y="6263302"/>
            <a:ext cx="437390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1A580DDD-B5B5-4F80-A8EE-5597D4154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1171534" y="2605607"/>
            <a:ext cx="415636" cy="415636"/>
          </a:xfrm>
          <a:prstGeom prst="rect">
            <a:avLst/>
          </a:prstGeom>
        </p:spPr>
      </p:pic>
      <p:pic>
        <p:nvPicPr>
          <p:cNvPr id="58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09205D26-4527-422D-BA44-701694A7F4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1171534" y="2605607"/>
            <a:ext cx="415636" cy="415636"/>
          </a:xfrm>
          <a:prstGeom prst="rect">
            <a:avLst/>
          </a:prstGeom>
        </p:spPr>
      </p:pic>
      <p:pic>
        <p:nvPicPr>
          <p:cNvPr id="59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0E7DA479-689F-4727-AC0F-F213E8E29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1171534" y="2605607"/>
            <a:ext cx="415636" cy="415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36" grpId="0"/>
      <p:bldP spid="37" grpId="0"/>
      <p:bldP spid="38" grpId="0"/>
      <p:bldP spid="39" grpId="0"/>
      <p:bldP spid="52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3447F6D-F8DA-4E16-8638-79B723CDEEAD}"/>
              </a:ext>
            </a:extLst>
          </p:cNvPr>
          <p:cNvGrpSpPr/>
          <p:nvPr/>
        </p:nvGrpSpPr>
        <p:grpSpPr>
          <a:xfrm>
            <a:off x="-5228" y="-5260"/>
            <a:ext cx="12197228" cy="6863260"/>
            <a:chOff x="-5228" y="-5260"/>
            <a:chExt cx="12197228" cy="6863260"/>
          </a:xfrm>
        </p:grpSpPr>
        <p:pic>
          <p:nvPicPr>
            <p:cNvPr id="6146" name="Picture 2" descr="شبه منحرف صور الخلفية، 9 الخلفية المتجهات وملفات بسد للتحميل مجانا | Pngtree">
              <a:extLst>
                <a:ext uri="{FF2B5EF4-FFF2-40B4-BE49-F238E27FC236}">
                  <a16:creationId xmlns:a16="http://schemas.microsoft.com/office/drawing/2014/main" id="{7B386FD7-01AD-498B-BB1E-403A52C25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28" y="-5260"/>
              <a:ext cx="12197228" cy="6863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F6DB304D-EE94-4661-965E-0C12BF26D569}"/>
                </a:ext>
              </a:extLst>
            </p:cNvPr>
            <p:cNvSpPr/>
            <p:nvPr/>
          </p:nvSpPr>
          <p:spPr>
            <a:xfrm>
              <a:off x="5430262" y="5617281"/>
              <a:ext cx="1613476" cy="1240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pic>
        <p:nvPicPr>
          <p:cNvPr id="9" name="object 2">
            <a:extLst>
              <a:ext uri="{FF2B5EF4-FFF2-40B4-BE49-F238E27FC236}">
                <a16:creationId xmlns:a16="http://schemas.microsoft.com/office/drawing/2014/main" id="{626EAD0A-0F53-4E79-8D80-E4C02DB2D231}"/>
              </a:ext>
            </a:extLst>
          </p:cNvPr>
          <p:cNvPicPr/>
          <p:nvPr/>
        </p:nvPicPr>
        <p:blipFill rotWithShape="1">
          <a:blip r:embed="rId5" cstate="print"/>
          <a:srcRect l="54188"/>
          <a:stretch/>
        </p:blipFill>
        <p:spPr>
          <a:xfrm>
            <a:off x="5430263" y="240723"/>
            <a:ext cx="2792315" cy="720869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8C05B98-6B69-41BC-A517-EF462FFBBE30}"/>
              </a:ext>
            </a:extLst>
          </p:cNvPr>
          <p:cNvGrpSpPr/>
          <p:nvPr/>
        </p:nvGrpSpPr>
        <p:grpSpPr>
          <a:xfrm>
            <a:off x="3706091" y="863662"/>
            <a:ext cx="4779818" cy="1265009"/>
            <a:chOff x="815766" y="1046850"/>
            <a:chExt cx="6103021" cy="1746658"/>
          </a:xfrm>
        </p:grpSpPr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8E9389F2-B140-45C5-A272-B286EEF175E4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540A64EA-4C9A-4951-A11F-5E1E1794B8B9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CE346E4-B0CC-4614-8776-3A950098B484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0DEFB657-DB88-4530-9B52-15950C6C306A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3662613-AF75-4A0F-97B1-338339B666EB}"/>
                </a:ext>
              </a:extLst>
            </p:cNvPr>
            <p:cNvSpPr txBox="1"/>
            <p:nvPr/>
          </p:nvSpPr>
          <p:spPr>
            <a:xfrm>
              <a:off x="6505186" y="1052529"/>
              <a:ext cx="342899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4B5FE17F-B308-41F5-9194-E0E729426998}"/>
                </a:ext>
              </a:extLst>
            </p:cNvPr>
            <p:cNvSpPr txBox="1"/>
            <p:nvPr/>
          </p:nvSpPr>
          <p:spPr>
            <a:xfrm>
              <a:off x="6505186" y="1508232"/>
              <a:ext cx="342899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35CF3204-AF6D-4E9F-BF80-392034764369}"/>
                </a:ext>
              </a:extLst>
            </p:cNvPr>
            <p:cNvSpPr txBox="1"/>
            <p:nvPr/>
          </p:nvSpPr>
          <p:spPr>
            <a:xfrm>
              <a:off x="6535632" y="1949819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8C87634C-5CDB-41C3-9B48-581AF4013C57}"/>
                </a:ext>
              </a:extLst>
            </p:cNvPr>
            <p:cNvSpPr txBox="1"/>
            <p:nvPr/>
          </p:nvSpPr>
          <p:spPr>
            <a:xfrm>
              <a:off x="6532741" y="2363982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AC6CD720-D8A4-4A03-9600-5D1EDC85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774">
            <a:off x="5465877" y="827360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FC8D3BA8-9586-4611-BE6F-34CC81FE51AD}"/>
                  </a:ext>
                </a:extLst>
              </p:cNvPr>
              <p:cNvSpPr txBox="1"/>
              <p:nvPr/>
            </p:nvSpPr>
            <p:spPr>
              <a:xfrm>
                <a:off x="6033422" y="922551"/>
                <a:ext cx="1526926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ar-AE" sz="1227" b="1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FC8D3BA8-9586-4611-BE6F-34CC81FE5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422" y="922551"/>
                <a:ext cx="1526926" cy="188834"/>
              </a:xfrm>
              <a:prstGeom prst="rect">
                <a:avLst/>
              </a:prstGeom>
              <a:blipFill>
                <a:blip r:embed="rId8"/>
                <a:stretch>
                  <a:fillRect l="-3600" r="-4000"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1E2BF201-9239-4953-A115-C83D4591D533}"/>
                  </a:ext>
                </a:extLst>
              </p:cNvPr>
              <p:cNvSpPr txBox="1"/>
              <p:nvPr/>
            </p:nvSpPr>
            <p:spPr>
              <a:xfrm>
                <a:off x="6096000" y="1240719"/>
                <a:ext cx="1348454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ar-AE" sz="1227" b="1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1E2BF201-9239-4953-A115-C83D4591D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40719"/>
                <a:ext cx="1348454" cy="188834"/>
              </a:xfrm>
              <a:prstGeom prst="rect">
                <a:avLst/>
              </a:prstGeom>
              <a:blipFill>
                <a:blip r:embed="rId9"/>
                <a:stretch>
                  <a:fillRect r="-452"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043AC8CD-B873-4621-8ECB-1ACA083B361F}"/>
                  </a:ext>
                </a:extLst>
              </p:cNvPr>
              <p:cNvSpPr txBox="1"/>
              <p:nvPr/>
            </p:nvSpPr>
            <p:spPr>
              <a:xfrm>
                <a:off x="6313056" y="1563985"/>
                <a:ext cx="883227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ar-AE" sz="1227" b="1" dirty="0"/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043AC8CD-B873-4621-8ECB-1ACA083B3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056" y="1563985"/>
                <a:ext cx="883227" cy="188834"/>
              </a:xfrm>
              <a:prstGeom prst="rect">
                <a:avLst/>
              </a:prstGeom>
              <a:blipFill>
                <a:blip r:embed="rId10"/>
                <a:stretch>
                  <a:fillRect r="-694"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079EB8E9-7E96-48B2-9AE3-EE6021650143}"/>
                  </a:ext>
                </a:extLst>
              </p:cNvPr>
              <p:cNvSpPr txBox="1"/>
              <p:nvPr/>
            </p:nvSpPr>
            <p:spPr>
              <a:xfrm>
                <a:off x="6313056" y="1879551"/>
                <a:ext cx="883227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27" b="1" i="1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ar-AE" sz="1227" b="1" dirty="0"/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079EB8E9-7E96-48B2-9AE3-EE6021650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056" y="1879551"/>
                <a:ext cx="883227" cy="188834"/>
              </a:xfrm>
              <a:prstGeom prst="rect">
                <a:avLst/>
              </a:prstGeom>
              <a:blipFill>
                <a:blip r:embed="rId11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object 5">
            <a:extLst>
              <a:ext uri="{FF2B5EF4-FFF2-40B4-BE49-F238E27FC236}">
                <a16:creationId xmlns:a16="http://schemas.microsoft.com/office/drawing/2014/main" id="{1B2AE09F-7ACC-4672-97D7-22560BDA9B3E}"/>
              </a:ext>
            </a:extLst>
          </p:cNvPr>
          <p:cNvPicPr/>
          <p:nvPr/>
        </p:nvPicPr>
        <p:blipFill rotWithShape="1">
          <a:blip r:embed="rId12" cstate="print"/>
          <a:srcRect l="49965" b="22987"/>
          <a:stretch/>
        </p:blipFill>
        <p:spPr>
          <a:xfrm>
            <a:off x="6071529" y="2185333"/>
            <a:ext cx="2226149" cy="739900"/>
          </a:xfrm>
          <a:prstGeom prst="rect">
            <a:avLst/>
          </a:prstGeom>
        </p:spPr>
      </p:pic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06E15B2C-F0D3-45B7-B6C2-CF8FBC428132}"/>
              </a:ext>
            </a:extLst>
          </p:cNvPr>
          <p:cNvGrpSpPr/>
          <p:nvPr/>
        </p:nvGrpSpPr>
        <p:grpSpPr>
          <a:xfrm>
            <a:off x="3706091" y="2869038"/>
            <a:ext cx="4769843" cy="1307226"/>
            <a:chOff x="815766" y="1046850"/>
            <a:chExt cx="6103021" cy="1804949"/>
          </a:xfrm>
        </p:grpSpPr>
        <p:sp>
          <p:nvSpPr>
            <p:cNvPr id="41" name="مستطيل 40">
              <a:extLst>
                <a:ext uri="{FF2B5EF4-FFF2-40B4-BE49-F238E27FC236}">
                  <a16:creationId xmlns:a16="http://schemas.microsoft.com/office/drawing/2014/main" id="{74EC0953-7A15-4C91-9413-F8B81492778E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2" name="مستطيل 41">
              <a:extLst>
                <a:ext uri="{FF2B5EF4-FFF2-40B4-BE49-F238E27FC236}">
                  <a16:creationId xmlns:a16="http://schemas.microsoft.com/office/drawing/2014/main" id="{F30C0D53-5AD7-463B-9A2F-DA5C1886380C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532D1EE0-BD7D-49DE-8D40-99BDC7048DCF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22985EFD-BDBB-4F70-B582-4A720022BC3B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8DE80970-34CB-48C7-BD03-18F1B112CB92}"/>
                </a:ext>
              </a:extLst>
            </p:cNvPr>
            <p:cNvSpPr txBox="1"/>
            <p:nvPr/>
          </p:nvSpPr>
          <p:spPr>
            <a:xfrm>
              <a:off x="6505186" y="1052529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916628D2-D22F-4E7C-8A4E-DE048004542D}"/>
                </a:ext>
              </a:extLst>
            </p:cNvPr>
            <p:cNvSpPr txBox="1"/>
            <p:nvPr/>
          </p:nvSpPr>
          <p:spPr>
            <a:xfrm>
              <a:off x="6505186" y="1508232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0E392798-D819-45D2-A78E-F17F83A2D58B}"/>
                </a:ext>
              </a:extLst>
            </p:cNvPr>
            <p:cNvSpPr txBox="1"/>
            <p:nvPr/>
          </p:nvSpPr>
          <p:spPr>
            <a:xfrm>
              <a:off x="6535633" y="1949819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A452F929-C81D-41C1-AF37-765C3CD35C1C}"/>
                </a:ext>
              </a:extLst>
            </p:cNvPr>
            <p:cNvSpPr txBox="1"/>
            <p:nvPr/>
          </p:nvSpPr>
          <p:spPr>
            <a:xfrm>
              <a:off x="6532742" y="2434452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9" name="Picture 2">
            <a:extLst>
              <a:ext uri="{FF2B5EF4-FFF2-40B4-BE49-F238E27FC236}">
                <a16:creationId xmlns:a16="http://schemas.microsoft.com/office/drawing/2014/main" id="{8997E75E-D093-4713-BEC0-D6464C79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774">
            <a:off x="4402964" y="3808736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مربع نص 49">
            <a:extLst>
              <a:ext uri="{FF2B5EF4-FFF2-40B4-BE49-F238E27FC236}">
                <a16:creationId xmlns:a16="http://schemas.microsoft.com/office/drawing/2014/main" id="{5531BE63-3BD5-4C17-9FEC-F358939A0736}"/>
              </a:ext>
            </a:extLst>
          </p:cNvPr>
          <p:cNvSpPr txBox="1"/>
          <p:nvPr/>
        </p:nvSpPr>
        <p:spPr>
          <a:xfrm>
            <a:off x="5925147" y="2879722"/>
            <a:ext cx="1518365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القاء عملة معدنية </a:t>
            </a:r>
            <a:r>
              <a:rPr lang="en-US" sz="1227" dirty="0"/>
              <a:t>10</a:t>
            </a:r>
            <a:r>
              <a:rPr lang="ar-AE" sz="1227" dirty="0"/>
              <a:t>مرات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A73994A6-1C4D-4E42-91FF-7C4FC8219838}"/>
              </a:ext>
            </a:extLst>
          </p:cNvPr>
          <p:cNvSpPr txBox="1"/>
          <p:nvPr/>
        </p:nvSpPr>
        <p:spPr>
          <a:xfrm>
            <a:off x="5968447" y="3188288"/>
            <a:ext cx="1481496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القاء عملة معدنية </a:t>
            </a:r>
            <a:r>
              <a:rPr lang="en-US" sz="1227" dirty="0"/>
              <a:t>4</a:t>
            </a:r>
            <a:r>
              <a:rPr lang="ar-AE" sz="1227" dirty="0"/>
              <a:t> مرات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105F706-3F22-4E3A-BA2B-A3D021A6528A}"/>
              </a:ext>
            </a:extLst>
          </p:cNvPr>
          <p:cNvSpPr txBox="1"/>
          <p:nvPr/>
        </p:nvSpPr>
        <p:spPr>
          <a:xfrm>
            <a:off x="5374388" y="3516493"/>
            <a:ext cx="2574744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تدوير قرص دوار له </a:t>
            </a:r>
            <a:r>
              <a:rPr lang="en-US" sz="1227" dirty="0"/>
              <a:t>10</a:t>
            </a:r>
            <a:r>
              <a:rPr lang="ar-AE" sz="1227" dirty="0"/>
              <a:t> اقسام متساوية </a:t>
            </a:r>
            <a:r>
              <a:rPr lang="en-US" sz="1227" dirty="0"/>
              <a:t>4</a:t>
            </a:r>
            <a:r>
              <a:rPr lang="ar-AE" sz="1227" dirty="0"/>
              <a:t> مرات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AAFF930-4D6A-4046-A47D-72F4D3AEB09B}"/>
              </a:ext>
            </a:extLst>
          </p:cNvPr>
          <p:cNvSpPr txBox="1"/>
          <p:nvPr/>
        </p:nvSpPr>
        <p:spPr>
          <a:xfrm>
            <a:off x="5399399" y="3843990"/>
            <a:ext cx="2574744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تدوير قرص دوار له </a:t>
            </a:r>
            <a:r>
              <a:rPr lang="en-US" sz="1227" dirty="0"/>
              <a:t>4</a:t>
            </a:r>
            <a:r>
              <a:rPr lang="ar-AE" sz="1227" dirty="0"/>
              <a:t> اقسام متساوية </a:t>
            </a:r>
            <a:r>
              <a:rPr lang="en-US" sz="1227" dirty="0"/>
              <a:t>10</a:t>
            </a:r>
            <a:r>
              <a:rPr lang="ar-AE" sz="1227" dirty="0"/>
              <a:t> مرات</a:t>
            </a:r>
          </a:p>
        </p:txBody>
      </p: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BFC25209-128E-417C-BC74-2C0BE7090AD0}"/>
              </a:ext>
            </a:extLst>
          </p:cNvPr>
          <p:cNvGrpSpPr/>
          <p:nvPr/>
        </p:nvGrpSpPr>
        <p:grpSpPr>
          <a:xfrm>
            <a:off x="3706091" y="4808941"/>
            <a:ext cx="4769843" cy="1200307"/>
            <a:chOff x="815766" y="1046850"/>
            <a:chExt cx="6103021" cy="1760451"/>
          </a:xfrm>
        </p:grpSpPr>
        <p:sp>
          <p:nvSpPr>
            <p:cNvPr id="55" name="مستطيل 54">
              <a:extLst>
                <a:ext uri="{FF2B5EF4-FFF2-40B4-BE49-F238E27FC236}">
                  <a16:creationId xmlns:a16="http://schemas.microsoft.com/office/drawing/2014/main" id="{E12D04AD-813D-4CA3-AB96-342DE45EE66E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56" name="مستطيل 55">
              <a:extLst>
                <a:ext uri="{FF2B5EF4-FFF2-40B4-BE49-F238E27FC236}">
                  <a16:creationId xmlns:a16="http://schemas.microsoft.com/office/drawing/2014/main" id="{6EBBDCED-6EA6-4250-9579-5F2A836DA7EC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57" name="مستطيل 56">
              <a:extLst>
                <a:ext uri="{FF2B5EF4-FFF2-40B4-BE49-F238E27FC236}">
                  <a16:creationId xmlns:a16="http://schemas.microsoft.com/office/drawing/2014/main" id="{5B496042-446D-4AEB-9405-3B9F1B19ACDB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58" name="مستطيل 57">
              <a:extLst>
                <a:ext uri="{FF2B5EF4-FFF2-40B4-BE49-F238E27FC236}">
                  <a16:creationId xmlns:a16="http://schemas.microsoft.com/office/drawing/2014/main" id="{62CA86F2-E0F6-42DA-96AC-7BE2A92D125C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59" name="مربع نص 58">
              <a:extLst>
                <a:ext uri="{FF2B5EF4-FFF2-40B4-BE49-F238E27FC236}">
                  <a16:creationId xmlns:a16="http://schemas.microsoft.com/office/drawing/2014/main" id="{F34184D4-FE23-403F-AB2F-265A21B4664E}"/>
                </a:ext>
              </a:extLst>
            </p:cNvPr>
            <p:cNvSpPr txBox="1"/>
            <p:nvPr/>
          </p:nvSpPr>
          <p:spPr>
            <a:xfrm>
              <a:off x="6505186" y="1052529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946AA977-12A9-4B3B-AA4E-26C4E307F9AD}"/>
                </a:ext>
              </a:extLst>
            </p:cNvPr>
            <p:cNvSpPr txBox="1"/>
            <p:nvPr/>
          </p:nvSpPr>
          <p:spPr>
            <a:xfrm>
              <a:off x="6505186" y="1508233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86854778-6407-479B-AE8D-B824C241B1B9}"/>
                </a:ext>
              </a:extLst>
            </p:cNvPr>
            <p:cNvSpPr txBox="1"/>
            <p:nvPr/>
          </p:nvSpPr>
          <p:spPr>
            <a:xfrm>
              <a:off x="6535633" y="1949820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277CD0D1-2F1F-468D-AC81-8C4EEED23CA7}"/>
                </a:ext>
              </a:extLst>
            </p:cNvPr>
            <p:cNvSpPr txBox="1"/>
            <p:nvPr/>
          </p:nvSpPr>
          <p:spPr>
            <a:xfrm>
              <a:off x="6532741" y="2363983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4" name="object 7">
            <a:extLst>
              <a:ext uri="{FF2B5EF4-FFF2-40B4-BE49-F238E27FC236}">
                <a16:creationId xmlns:a16="http://schemas.microsoft.com/office/drawing/2014/main" id="{3DB41278-5F34-408F-8946-F2C03733C590}"/>
              </a:ext>
            </a:extLst>
          </p:cNvPr>
          <p:cNvPicPr/>
          <p:nvPr/>
        </p:nvPicPr>
        <p:blipFill rotWithShape="1">
          <a:blip r:embed="rId13" cstate="print"/>
          <a:srcRect l="53598" b="23966"/>
          <a:stretch/>
        </p:blipFill>
        <p:spPr>
          <a:xfrm>
            <a:off x="6446505" y="4330533"/>
            <a:ext cx="2010305" cy="374500"/>
          </a:xfrm>
          <a:prstGeom prst="rect">
            <a:avLst/>
          </a:prstGeom>
        </p:spPr>
      </p:pic>
      <p:sp>
        <p:nvSpPr>
          <p:cNvPr id="65" name="مربع نص 64">
            <a:extLst>
              <a:ext uri="{FF2B5EF4-FFF2-40B4-BE49-F238E27FC236}">
                <a16:creationId xmlns:a16="http://schemas.microsoft.com/office/drawing/2014/main" id="{87FCB282-2859-4282-AADE-D4A5D71F697B}"/>
              </a:ext>
            </a:extLst>
          </p:cNvPr>
          <p:cNvSpPr txBox="1"/>
          <p:nvPr/>
        </p:nvSpPr>
        <p:spPr>
          <a:xfrm>
            <a:off x="7287974" y="4817160"/>
            <a:ext cx="264816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27" dirty="0"/>
              <a:t>8</a:t>
            </a:r>
            <a:endParaRPr lang="ar-AE" sz="1227" dirty="0"/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BD73C1FC-F3A4-444F-8D8E-B7BB0DB5703A}"/>
              </a:ext>
            </a:extLst>
          </p:cNvPr>
          <p:cNvSpPr txBox="1"/>
          <p:nvPr/>
        </p:nvSpPr>
        <p:spPr>
          <a:xfrm>
            <a:off x="7287974" y="5102063"/>
            <a:ext cx="264816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27" dirty="0"/>
              <a:t>6</a:t>
            </a:r>
            <a:endParaRPr lang="ar-AE" sz="1227" dirty="0"/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0ED27F93-3C58-4A7E-A8CB-0905AE51EE77}"/>
              </a:ext>
            </a:extLst>
          </p:cNvPr>
          <p:cNvSpPr txBox="1"/>
          <p:nvPr/>
        </p:nvSpPr>
        <p:spPr>
          <a:xfrm>
            <a:off x="7287974" y="5450014"/>
            <a:ext cx="264816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27" dirty="0"/>
              <a:t>4</a:t>
            </a:r>
            <a:endParaRPr lang="ar-AE" sz="1227" dirty="0"/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748BBA01-3432-4839-B6B1-6587793EA37B}"/>
              </a:ext>
            </a:extLst>
          </p:cNvPr>
          <p:cNvSpPr txBox="1"/>
          <p:nvPr/>
        </p:nvSpPr>
        <p:spPr>
          <a:xfrm>
            <a:off x="7287974" y="5716283"/>
            <a:ext cx="264816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27" dirty="0"/>
              <a:t>2</a:t>
            </a:r>
            <a:endParaRPr lang="ar-AE" sz="1227" dirty="0"/>
          </a:p>
        </p:txBody>
      </p:sp>
      <p:pic>
        <p:nvPicPr>
          <p:cNvPr id="69" name="Picture 2">
            <a:extLst>
              <a:ext uri="{FF2B5EF4-FFF2-40B4-BE49-F238E27FC236}">
                <a16:creationId xmlns:a16="http://schemas.microsoft.com/office/drawing/2014/main" id="{BE059F77-ED1C-4460-A5B5-88509B78B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774">
            <a:off x="5802355" y="4759268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7B4B152D-AE3D-4930-9416-EA0DE7EA7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56266" y="2797812"/>
            <a:ext cx="415636" cy="415636"/>
          </a:xfrm>
          <a:prstGeom prst="rect">
            <a:avLst/>
          </a:prstGeom>
        </p:spPr>
      </p:pic>
      <p:pic>
        <p:nvPicPr>
          <p:cNvPr id="71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37F0D439-7ABD-44BD-8464-7401CB5937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31888" y="3955962"/>
            <a:ext cx="415636" cy="415636"/>
          </a:xfrm>
          <a:prstGeom prst="rect">
            <a:avLst/>
          </a:prstGeom>
        </p:spPr>
      </p:pic>
      <p:pic>
        <p:nvPicPr>
          <p:cNvPr id="72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22509803-A150-48F0-A006-4E7B6F7FA2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116076" y="4949215"/>
            <a:ext cx="415636" cy="415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</p:childTnLst>
        </p:cTn>
      </p:par>
    </p:tnLst>
    <p:bldLst>
      <p:bldP spid="50" grpId="0"/>
      <p:bldP spid="51" grpId="0"/>
      <p:bldP spid="52" grpId="0"/>
      <p:bldP spid="53" grpId="0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تحميل خلفيات بوربوينت كيمياء">
            <a:extLst>
              <a:ext uri="{FF2B5EF4-FFF2-40B4-BE49-F238E27FC236}">
                <a16:creationId xmlns:a16="http://schemas.microsoft.com/office/drawing/2014/main" id="{892D58F7-6740-441E-A01C-A59FAC703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975AEA9-843D-4418-A91F-DACBAD7776D8}"/>
              </a:ext>
            </a:extLst>
          </p:cNvPr>
          <p:cNvGrpSpPr/>
          <p:nvPr/>
        </p:nvGrpSpPr>
        <p:grpSpPr>
          <a:xfrm>
            <a:off x="3763182" y="519546"/>
            <a:ext cx="4670772" cy="1307226"/>
            <a:chOff x="815766" y="1046850"/>
            <a:chExt cx="6103021" cy="1804949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594058A5-7234-4584-9FB2-8CAD2900DCA9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D6D35E49-B549-496A-91FB-6C3435F1A40E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8D18C13C-B45B-41D7-A8AB-6BCC5A3983AB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A9C9932F-4B7A-4A44-BD24-B17FC2AFD8A7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1DDE7BAB-AA28-4697-A605-9A1BFC81FBEC}"/>
                </a:ext>
              </a:extLst>
            </p:cNvPr>
            <p:cNvSpPr txBox="1"/>
            <p:nvPr/>
          </p:nvSpPr>
          <p:spPr>
            <a:xfrm>
              <a:off x="6505186" y="1052529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EDFCE590-BC4E-455A-8B89-8B0E31F6763B}"/>
                </a:ext>
              </a:extLst>
            </p:cNvPr>
            <p:cNvSpPr txBox="1"/>
            <p:nvPr/>
          </p:nvSpPr>
          <p:spPr>
            <a:xfrm>
              <a:off x="6505186" y="1508232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7C8E91C1-0B49-450F-A927-A472C5C382EA}"/>
                </a:ext>
              </a:extLst>
            </p:cNvPr>
            <p:cNvSpPr txBox="1"/>
            <p:nvPr/>
          </p:nvSpPr>
          <p:spPr>
            <a:xfrm>
              <a:off x="6535632" y="1949819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431710E2-BBF4-4942-8794-0D2805E4551E}"/>
                </a:ext>
              </a:extLst>
            </p:cNvPr>
            <p:cNvSpPr txBox="1"/>
            <p:nvPr/>
          </p:nvSpPr>
          <p:spPr>
            <a:xfrm>
              <a:off x="6532743" y="2434452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F28E4557-C362-46F5-8DC9-023CF3FDB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774">
            <a:off x="5155279" y="1471155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ject 2">
            <a:extLst>
              <a:ext uri="{FF2B5EF4-FFF2-40B4-BE49-F238E27FC236}">
                <a16:creationId xmlns:a16="http://schemas.microsoft.com/office/drawing/2014/main" id="{90112DF1-38CE-4D7D-8828-FB027B7FABCD}"/>
              </a:ext>
            </a:extLst>
          </p:cNvPr>
          <p:cNvPicPr/>
          <p:nvPr/>
        </p:nvPicPr>
        <p:blipFill rotWithShape="1">
          <a:blip r:embed="rId7" cstate="print"/>
          <a:srcRect l="83522" t="-36992" b="-1"/>
          <a:stretch/>
        </p:blipFill>
        <p:spPr>
          <a:xfrm>
            <a:off x="7434231" y="170041"/>
            <a:ext cx="739219" cy="292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FCF8BB76-4792-4089-AA7E-46617C50E554}"/>
                  </a:ext>
                </a:extLst>
              </p:cNvPr>
              <p:cNvSpPr txBox="1"/>
              <p:nvPr/>
            </p:nvSpPr>
            <p:spPr>
              <a:xfrm>
                <a:off x="5671906" y="544765"/>
                <a:ext cx="2329718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27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FCF8BB76-4792-4089-AA7E-46617C50E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906" y="544765"/>
                <a:ext cx="2329718" cy="188834"/>
              </a:xfrm>
              <a:prstGeom prst="rect">
                <a:avLst/>
              </a:prstGeom>
              <a:blipFill>
                <a:blip r:embed="rId8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A7D3D752-D9E4-4AEE-B6F7-9B2BB5A1BE5F}"/>
                  </a:ext>
                </a:extLst>
              </p:cNvPr>
              <p:cNvSpPr txBox="1"/>
              <p:nvPr/>
            </p:nvSpPr>
            <p:spPr>
              <a:xfrm>
                <a:off x="5678400" y="910405"/>
                <a:ext cx="2329718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27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A7D3D752-D9E4-4AEE-B6F7-9B2BB5A1B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400" y="910405"/>
                <a:ext cx="2329718" cy="188834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F91F4DCF-53B0-46A8-8FCF-0457DAC9EE77}"/>
                  </a:ext>
                </a:extLst>
              </p:cNvPr>
              <p:cNvSpPr txBox="1"/>
              <p:nvPr/>
            </p:nvSpPr>
            <p:spPr>
              <a:xfrm>
                <a:off x="5549932" y="1215566"/>
                <a:ext cx="2329718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27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F91F4DCF-53B0-46A8-8FCF-0457DAC9E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932" y="1215566"/>
                <a:ext cx="2329718" cy="188834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7F10BB1D-59BA-4E2F-939E-D18091F545A1}"/>
                  </a:ext>
                </a:extLst>
              </p:cNvPr>
              <p:cNvSpPr txBox="1"/>
              <p:nvPr/>
            </p:nvSpPr>
            <p:spPr>
              <a:xfrm>
                <a:off x="5499791" y="1541597"/>
                <a:ext cx="2329718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27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7F10BB1D-59BA-4E2F-939E-D18091F54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791" y="1541597"/>
                <a:ext cx="2329718" cy="188834"/>
              </a:xfrm>
              <a:prstGeom prst="rect">
                <a:avLst/>
              </a:prstGeom>
              <a:blipFill>
                <a:blip r:embed="rId11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object 5">
            <a:extLst>
              <a:ext uri="{FF2B5EF4-FFF2-40B4-BE49-F238E27FC236}">
                <a16:creationId xmlns:a16="http://schemas.microsoft.com/office/drawing/2014/main" id="{CC6EFBC0-5CD1-4C4B-A3F4-13B113C82326}"/>
              </a:ext>
            </a:extLst>
          </p:cNvPr>
          <p:cNvPicPr/>
          <p:nvPr/>
        </p:nvPicPr>
        <p:blipFill rotWithShape="1">
          <a:blip r:embed="rId12" cstate="print"/>
          <a:srcRect l="56663" b="24997"/>
          <a:stretch/>
        </p:blipFill>
        <p:spPr>
          <a:xfrm>
            <a:off x="6230292" y="2049725"/>
            <a:ext cx="1943158" cy="557236"/>
          </a:xfrm>
          <a:prstGeom prst="rect">
            <a:avLst/>
          </a:prstGeom>
        </p:spPr>
      </p:pic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E7BB7031-7E7D-406E-B1AC-576142A0A1FE}"/>
              </a:ext>
            </a:extLst>
          </p:cNvPr>
          <p:cNvGrpSpPr/>
          <p:nvPr/>
        </p:nvGrpSpPr>
        <p:grpSpPr>
          <a:xfrm>
            <a:off x="3763182" y="2593972"/>
            <a:ext cx="4670772" cy="1307226"/>
            <a:chOff x="815766" y="1046850"/>
            <a:chExt cx="6103021" cy="1804949"/>
          </a:xfrm>
        </p:grpSpPr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44982CB1-B1F3-4014-95D1-F29133BEA032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858861BE-D12F-4494-B550-32F35870EC83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5" name="مستطيل 44">
              <a:extLst>
                <a:ext uri="{FF2B5EF4-FFF2-40B4-BE49-F238E27FC236}">
                  <a16:creationId xmlns:a16="http://schemas.microsoft.com/office/drawing/2014/main" id="{F949D90E-6064-4B65-AE67-1E288DB0981A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46" name="مستطيل 45">
              <a:extLst>
                <a:ext uri="{FF2B5EF4-FFF2-40B4-BE49-F238E27FC236}">
                  <a16:creationId xmlns:a16="http://schemas.microsoft.com/office/drawing/2014/main" id="{49FB786C-B597-4AEF-9EC0-EB09F3226B69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D481394D-EC72-4E6B-AEAC-0C63C4248BAE}"/>
                </a:ext>
              </a:extLst>
            </p:cNvPr>
            <p:cNvSpPr txBox="1"/>
            <p:nvPr/>
          </p:nvSpPr>
          <p:spPr>
            <a:xfrm>
              <a:off x="6505186" y="1052529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8F2C9E88-54C5-4E27-A57E-B91BDBE30753}"/>
                </a:ext>
              </a:extLst>
            </p:cNvPr>
            <p:cNvSpPr txBox="1"/>
            <p:nvPr/>
          </p:nvSpPr>
          <p:spPr>
            <a:xfrm>
              <a:off x="6505186" y="1508232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9FF9651F-4FE9-4EE0-B38A-B1EB8F306E04}"/>
                </a:ext>
              </a:extLst>
            </p:cNvPr>
            <p:cNvSpPr txBox="1"/>
            <p:nvPr/>
          </p:nvSpPr>
          <p:spPr>
            <a:xfrm>
              <a:off x="6535632" y="1949819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B34EBE80-7F76-4FC6-A4BD-9BC27546FE8B}"/>
                </a:ext>
              </a:extLst>
            </p:cNvPr>
            <p:cNvSpPr txBox="1"/>
            <p:nvPr/>
          </p:nvSpPr>
          <p:spPr>
            <a:xfrm>
              <a:off x="6532743" y="2434452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51" name="Picture 2">
            <a:extLst>
              <a:ext uri="{FF2B5EF4-FFF2-40B4-BE49-F238E27FC236}">
                <a16:creationId xmlns:a16="http://schemas.microsoft.com/office/drawing/2014/main" id="{23580EFB-9BFF-4382-B6F2-AFCA8245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774">
            <a:off x="5016267" y="2564362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E1BDBF9F-4195-41C5-8745-4F6745E899D8}"/>
                  </a:ext>
                </a:extLst>
              </p:cNvPr>
              <p:cNvSpPr txBox="1"/>
              <p:nvPr/>
            </p:nvSpPr>
            <p:spPr>
              <a:xfrm>
                <a:off x="5155528" y="2624626"/>
                <a:ext cx="2805545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27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E1BDBF9F-4195-41C5-8745-4F6745E89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528" y="2624626"/>
                <a:ext cx="2805545" cy="188834"/>
              </a:xfrm>
              <a:prstGeom prst="rect">
                <a:avLst/>
              </a:prstGeom>
              <a:blipFill>
                <a:blip r:embed="rId1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2731CA41-3C2F-438D-8961-6328D76A3EF2}"/>
                  </a:ext>
                </a:extLst>
              </p:cNvPr>
              <p:cNvSpPr txBox="1"/>
              <p:nvPr/>
            </p:nvSpPr>
            <p:spPr>
              <a:xfrm>
                <a:off x="5180685" y="2967837"/>
                <a:ext cx="2805545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2731CA41-3C2F-438D-8961-6328D76A3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685" y="2967837"/>
                <a:ext cx="2805545" cy="188834"/>
              </a:xfrm>
              <a:prstGeom prst="rect">
                <a:avLst/>
              </a:prstGeom>
              <a:blipFill>
                <a:blip r:embed="rId1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4B7C93BE-0659-4F4D-BC4D-F9BC08EDBBE8}"/>
                  </a:ext>
                </a:extLst>
              </p:cNvPr>
              <p:cNvSpPr txBox="1"/>
              <p:nvPr/>
            </p:nvSpPr>
            <p:spPr>
              <a:xfrm>
                <a:off x="5239853" y="3312832"/>
                <a:ext cx="2805545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27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4B7C93BE-0659-4F4D-BC4D-F9BC08ED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853" y="3312832"/>
                <a:ext cx="2805545" cy="188834"/>
              </a:xfrm>
              <a:prstGeom prst="rect">
                <a:avLst/>
              </a:prstGeom>
              <a:blipFill>
                <a:blip r:embed="rId1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8A6B60FB-C250-4D8B-AAF8-378690C0F274}"/>
                  </a:ext>
                </a:extLst>
              </p:cNvPr>
              <p:cNvSpPr txBox="1"/>
              <p:nvPr/>
            </p:nvSpPr>
            <p:spPr>
              <a:xfrm>
                <a:off x="6089889" y="3617147"/>
                <a:ext cx="987136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27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8A6B60FB-C250-4D8B-AAF8-378690C0F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889" y="3617147"/>
                <a:ext cx="987136" cy="188834"/>
              </a:xfrm>
              <a:prstGeom prst="rect">
                <a:avLst/>
              </a:prstGeom>
              <a:blipFill>
                <a:blip r:embed="rId1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object 7">
            <a:extLst>
              <a:ext uri="{FF2B5EF4-FFF2-40B4-BE49-F238E27FC236}">
                <a16:creationId xmlns:a16="http://schemas.microsoft.com/office/drawing/2014/main" id="{6C771263-BF3C-4196-AF34-5B2CA1CA84FE}"/>
              </a:ext>
            </a:extLst>
          </p:cNvPr>
          <p:cNvPicPr/>
          <p:nvPr/>
        </p:nvPicPr>
        <p:blipFill rotWithShape="1">
          <a:blip r:embed="rId17" cstate="print"/>
          <a:srcRect l="49408" b="37343"/>
          <a:stretch/>
        </p:blipFill>
        <p:spPr>
          <a:xfrm>
            <a:off x="5932219" y="4369302"/>
            <a:ext cx="2317468" cy="394291"/>
          </a:xfrm>
          <a:prstGeom prst="rect">
            <a:avLst/>
          </a:prstGeom>
        </p:spPr>
      </p:pic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7864B632-AED6-4D4A-9679-ADD5D23B1017}"/>
              </a:ext>
            </a:extLst>
          </p:cNvPr>
          <p:cNvGrpSpPr/>
          <p:nvPr/>
        </p:nvGrpSpPr>
        <p:grpSpPr>
          <a:xfrm>
            <a:off x="3763182" y="4777525"/>
            <a:ext cx="4670772" cy="1200307"/>
            <a:chOff x="815766" y="1046850"/>
            <a:chExt cx="6103021" cy="1760451"/>
          </a:xfrm>
        </p:grpSpPr>
        <p:sp>
          <p:nvSpPr>
            <p:cNvPr id="58" name="مستطيل 57">
              <a:extLst>
                <a:ext uri="{FF2B5EF4-FFF2-40B4-BE49-F238E27FC236}">
                  <a16:creationId xmlns:a16="http://schemas.microsoft.com/office/drawing/2014/main" id="{88D6F8A8-E9E8-4C1F-B355-8C81BC6943C9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59" name="مستطيل 58">
              <a:extLst>
                <a:ext uri="{FF2B5EF4-FFF2-40B4-BE49-F238E27FC236}">
                  <a16:creationId xmlns:a16="http://schemas.microsoft.com/office/drawing/2014/main" id="{84599E00-F187-490B-834E-8AC6AC958FDB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60" name="مستطيل 59">
              <a:extLst>
                <a:ext uri="{FF2B5EF4-FFF2-40B4-BE49-F238E27FC236}">
                  <a16:creationId xmlns:a16="http://schemas.microsoft.com/office/drawing/2014/main" id="{D5451F75-4F8F-4B6C-9200-CEA9141101EA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EDFCABCD-17C0-471D-BE0A-E92033586DA3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3E8D1BF7-BCDD-48E0-B3CC-A81A564EF773}"/>
                </a:ext>
              </a:extLst>
            </p:cNvPr>
            <p:cNvSpPr txBox="1"/>
            <p:nvPr/>
          </p:nvSpPr>
          <p:spPr>
            <a:xfrm>
              <a:off x="6505186" y="1052529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95A28ADB-C135-46BC-BBF7-732F6E3A5387}"/>
                </a:ext>
              </a:extLst>
            </p:cNvPr>
            <p:cNvSpPr txBox="1"/>
            <p:nvPr/>
          </p:nvSpPr>
          <p:spPr>
            <a:xfrm>
              <a:off x="6505186" y="1508233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9915A184-5072-4B7F-964C-0A0D91CCEC6E}"/>
                </a:ext>
              </a:extLst>
            </p:cNvPr>
            <p:cNvSpPr txBox="1"/>
            <p:nvPr/>
          </p:nvSpPr>
          <p:spPr>
            <a:xfrm>
              <a:off x="6535632" y="1949820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467F4E78-D03A-4388-B5B5-AB6F4BAA5CDC}"/>
                </a:ext>
              </a:extLst>
            </p:cNvPr>
            <p:cNvSpPr txBox="1"/>
            <p:nvPr/>
          </p:nvSpPr>
          <p:spPr>
            <a:xfrm>
              <a:off x="6532741" y="2363983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6" name="Picture 2">
            <a:extLst>
              <a:ext uri="{FF2B5EF4-FFF2-40B4-BE49-F238E27FC236}">
                <a16:creationId xmlns:a16="http://schemas.microsoft.com/office/drawing/2014/main" id="{606F7220-9D4A-4A0A-9134-6B838D2A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5304628" y="5366898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2715AB0F-7A12-4ADE-A448-1EB6382D5AA9}"/>
                  </a:ext>
                </a:extLst>
              </p:cNvPr>
              <p:cNvSpPr txBox="1"/>
              <p:nvPr/>
            </p:nvSpPr>
            <p:spPr>
              <a:xfrm>
                <a:off x="5955701" y="4819509"/>
                <a:ext cx="1639815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ar-AE" sz="1227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1227" i="1"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2715AB0F-7A12-4ADE-A448-1EB6382D5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701" y="4819509"/>
                <a:ext cx="1639815" cy="188834"/>
              </a:xfrm>
              <a:prstGeom prst="rect">
                <a:avLst/>
              </a:prstGeom>
              <a:blipFill>
                <a:blip r:embed="rId18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C2C67E61-1319-4373-9A6B-BA682360A291}"/>
                  </a:ext>
                </a:extLst>
              </p:cNvPr>
              <p:cNvSpPr txBox="1"/>
              <p:nvPr/>
            </p:nvSpPr>
            <p:spPr>
              <a:xfrm>
                <a:off x="5955701" y="5115392"/>
                <a:ext cx="1558636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C2C67E61-1319-4373-9A6B-BA682360A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701" y="5115392"/>
                <a:ext cx="1558636" cy="188834"/>
              </a:xfrm>
              <a:prstGeom prst="rect">
                <a:avLst/>
              </a:prstGeom>
              <a:blipFill>
                <a:blip r:embed="rId1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432F7E5D-E943-4734-AB59-8896654FBE78}"/>
                  </a:ext>
                </a:extLst>
              </p:cNvPr>
              <p:cNvSpPr txBox="1"/>
              <p:nvPr/>
            </p:nvSpPr>
            <p:spPr>
              <a:xfrm>
                <a:off x="5955701" y="5433447"/>
                <a:ext cx="1558636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432F7E5D-E943-4734-AB59-8896654FB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701" y="5433447"/>
                <a:ext cx="1558636" cy="188834"/>
              </a:xfrm>
              <a:prstGeom prst="rect">
                <a:avLst/>
              </a:prstGeom>
              <a:blipFill>
                <a:blip r:embed="rId2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5563641A-E1BE-4D65-8DB9-0A9B84FF1986}"/>
                  </a:ext>
                </a:extLst>
              </p:cNvPr>
              <p:cNvSpPr txBox="1"/>
              <p:nvPr/>
            </p:nvSpPr>
            <p:spPr>
              <a:xfrm>
                <a:off x="5942712" y="5744110"/>
                <a:ext cx="1558636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AE" sz="122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5563641A-E1BE-4D65-8DB9-0A9B84FF1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712" y="5744110"/>
                <a:ext cx="1558636" cy="188834"/>
              </a:xfrm>
              <a:prstGeom prst="rect">
                <a:avLst/>
              </a:prstGeom>
              <a:blipFill>
                <a:blip r:embed="rId21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A9FBA7CE-D89C-491C-9406-EED144BCF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583156" y="2671548"/>
            <a:ext cx="415636" cy="415636"/>
          </a:xfrm>
          <a:prstGeom prst="rect">
            <a:avLst/>
          </a:prstGeom>
        </p:spPr>
      </p:pic>
      <p:pic>
        <p:nvPicPr>
          <p:cNvPr id="72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5FEF63C9-6CC5-4399-9CF3-011734EBE7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479247" y="2775457"/>
            <a:ext cx="415636" cy="415636"/>
          </a:xfrm>
          <a:prstGeom prst="rect">
            <a:avLst/>
          </a:prstGeom>
        </p:spPr>
      </p:pic>
      <p:pic>
        <p:nvPicPr>
          <p:cNvPr id="73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14324D3B-95A4-4C11-ADDB-AD905557B4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375338" y="2879366"/>
            <a:ext cx="415636" cy="415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  <p:bldLst>
      <p:bldP spid="52" grpId="0"/>
      <p:bldP spid="53" grpId="0"/>
      <p:bldP spid="54" grpId="0"/>
      <p:bldP spid="55" grpId="0"/>
      <p:bldP spid="67" grpId="0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old Frame Vector Design, Gold, Decorative, Frame Png - اطار دعوة لحفل زفاف  PNG Image | Transparent PNG Free Download on SeekPNG">
            <a:extLst>
              <a:ext uri="{FF2B5EF4-FFF2-40B4-BE49-F238E27FC236}">
                <a16:creationId xmlns:a16="http://schemas.microsoft.com/office/drawing/2014/main" id="{761108AC-454B-4B61-8BB1-7DE296394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B138251-2FEF-4E4E-BE80-F59543B6827B}"/>
              </a:ext>
            </a:extLst>
          </p:cNvPr>
          <p:cNvGrpSpPr/>
          <p:nvPr/>
        </p:nvGrpSpPr>
        <p:grpSpPr>
          <a:xfrm>
            <a:off x="5489146" y="642270"/>
            <a:ext cx="3237053" cy="1307226"/>
            <a:chOff x="815766" y="1046850"/>
            <a:chExt cx="6103021" cy="1804949"/>
          </a:xfrm>
        </p:grpSpPr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D635D56E-3F35-47AF-AD70-BD963D6C9B13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70F421B5-2341-475E-B924-398FA0D5D918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30" name="مستطيل 29">
              <a:extLst>
                <a:ext uri="{FF2B5EF4-FFF2-40B4-BE49-F238E27FC236}">
                  <a16:creationId xmlns:a16="http://schemas.microsoft.com/office/drawing/2014/main" id="{3F8AF06F-B30F-488E-8330-D025F113830E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8ED8F245-E465-4210-A714-7EC93C9E75AB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3DEEC05C-6BF4-4D1D-9E6C-6687E12DC63E}"/>
                </a:ext>
              </a:extLst>
            </p:cNvPr>
            <p:cNvSpPr txBox="1"/>
            <p:nvPr/>
          </p:nvSpPr>
          <p:spPr>
            <a:xfrm>
              <a:off x="6505185" y="1052529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C0631555-158C-4EAA-8C70-17E87533E7C2}"/>
                </a:ext>
              </a:extLst>
            </p:cNvPr>
            <p:cNvSpPr txBox="1"/>
            <p:nvPr/>
          </p:nvSpPr>
          <p:spPr>
            <a:xfrm>
              <a:off x="6505185" y="1508232"/>
              <a:ext cx="342900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EF502EE7-0122-44F3-9F71-06A952148465}"/>
                </a:ext>
              </a:extLst>
            </p:cNvPr>
            <p:cNvSpPr txBox="1"/>
            <p:nvPr/>
          </p:nvSpPr>
          <p:spPr>
            <a:xfrm>
              <a:off x="6535632" y="1949819"/>
              <a:ext cx="315346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A9B140D-F8D2-46A9-BF63-1A3643756BCB}"/>
                </a:ext>
              </a:extLst>
            </p:cNvPr>
            <p:cNvSpPr txBox="1"/>
            <p:nvPr/>
          </p:nvSpPr>
          <p:spPr>
            <a:xfrm>
              <a:off x="6532742" y="2434452"/>
              <a:ext cx="315346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id="{E6AD71CF-AACD-489B-A263-57D031879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774">
            <a:off x="5664931" y="1585891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object 3">
            <a:extLst>
              <a:ext uri="{FF2B5EF4-FFF2-40B4-BE49-F238E27FC236}">
                <a16:creationId xmlns:a16="http://schemas.microsoft.com/office/drawing/2014/main" id="{390D9A3C-E2B2-4699-8F91-F1DE2CF532B5}"/>
              </a:ext>
            </a:extLst>
          </p:cNvPr>
          <p:cNvPicPr/>
          <p:nvPr/>
        </p:nvPicPr>
        <p:blipFill rotWithShape="1">
          <a:blip r:embed="rId7" cstate="print"/>
          <a:srcRect l="57081"/>
          <a:stretch/>
        </p:blipFill>
        <p:spPr>
          <a:xfrm>
            <a:off x="6810559" y="142356"/>
            <a:ext cx="1889402" cy="454246"/>
          </a:xfrm>
          <a:prstGeom prst="rect">
            <a:avLst/>
          </a:prstGeom>
        </p:spPr>
      </p:pic>
      <p:pic>
        <p:nvPicPr>
          <p:cNvPr id="38" name="object 4">
            <a:extLst>
              <a:ext uri="{FF2B5EF4-FFF2-40B4-BE49-F238E27FC236}">
                <a16:creationId xmlns:a16="http://schemas.microsoft.com/office/drawing/2014/main" id="{56CB3E31-CE0D-4C3D-AF68-DD7E0D40350A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46319" y="596603"/>
            <a:ext cx="2087083" cy="1340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8B2C9EB8-89F3-40F1-95E6-C46E22076C08}"/>
                  </a:ext>
                </a:extLst>
              </p:cNvPr>
              <p:cNvSpPr txBox="1"/>
              <p:nvPr/>
            </p:nvSpPr>
            <p:spPr>
              <a:xfrm>
                <a:off x="6577167" y="689935"/>
                <a:ext cx="1146470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8B2C9EB8-89F3-40F1-95E6-C46E22076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167" y="689935"/>
                <a:ext cx="1146470" cy="188834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814677D4-F6B5-43AC-A66A-B113CC9ABCD5}"/>
                  </a:ext>
                </a:extLst>
              </p:cNvPr>
              <p:cNvSpPr txBox="1"/>
              <p:nvPr/>
            </p:nvSpPr>
            <p:spPr>
              <a:xfrm>
                <a:off x="6556565" y="1027414"/>
                <a:ext cx="1146470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814677D4-F6B5-43AC-A66A-B113CC9AB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565" y="1027414"/>
                <a:ext cx="1146470" cy="188834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4C06A60E-1CAF-44EF-8D18-F68A2BBB88E6}"/>
                  </a:ext>
                </a:extLst>
              </p:cNvPr>
              <p:cNvSpPr txBox="1"/>
              <p:nvPr/>
            </p:nvSpPr>
            <p:spPr>
              <a:xfrm>
                <a:off x="6577166" y="1356911"/>
                <a:ext cx="1146470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4C06A60E-1CAF-44EF-8D18-F68A2BBB8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166" y="1356911"/>
                <a:ext cx="1146470" cy="188834"/>
              </a:xfrm>
              <a:prstGeom prst="rect">
                <a:avLst/>
              </a:prstGeom>
              <a:blipFill>
                <a:blip r:embed="rId11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97ED4447-D9C0-416C-9F2B-E2BDA2D29B37}"/>
                  </a:ext>
                </a:extLst>
              </p:cNvPr>
              <p:cNvSpPr txBox="1"/>
              <p:nvPr/>
            </p:nvSpPr>
            <p:spPr>
              <a:xfrm>
                <a:off x="6596649" y="1697691"/>
                <a:ext cx="1146470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97ED4447-D9C0-416C-9F2B-E2BDA2D29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649" y="1697691"/>
                <a:ext cx="1146470" cy="188834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object 7">
            <a:extLst>
              <a:ext uri="{FF2B5EF4-FFF2-40B4-BE49-F238E27FC236}">
                <a16:creationId xmlns:a16="http://schemas.microsoft.com/office/drawing/2014/main" id="{C6C215F0-02B3-476B-BE29-020D597E287C}"/>
              </a:ext>
            </a:extLst>
          </p:cNvPr>
          <p:cNvPicPr/>
          <p:nvPr/>
        </p:nvPicPr>
        <p:blipFill rotWithShape="1">
          <a:blip r:embed="rId13" cstate="print"/>
          <a:srcRect l="51047" t="-4117" r="-1013" b="14026"/>
          <a:stretch/>
        </p:blipFill>
        <p:spPr>
          <a:xfrm>
            <a:off x="6455425" y="1906037"/>
            <a:ext cx="2254286" cy="585081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95F4EE4A-6279-4A63-A1D7-250F67662A53}"/>
              </a:ext>
            </a:extLst>
          </p:cNvPr>
          <p:cNvGrpSpPr/>
          <p:nvPr/>
        </p:nvGrpSpPr>
        <p:grpSpPr>
          <a:xfrm>
            <a:off x="3913909" y="2485619"/>
            <a:ext cx="4746552" cy="1307226"/>
            <a:chOff x="815766" y="1046850"/>
            <a:chExt cx="6103021" cy="1804949"/>
          </a:xfrm>
        </p:grpSpPr>
        <p:sp>
          <p:nvSpPr>
            <p:cNvPr id="45" name="مستطيل 44">
              <a:extLst>
                <a:ext uri="{FF2B5EF4-FFF2-40B4-BE49-F238E27FC236}">
                  <a16:creationId xmlns:a16="http://schemas.microsoft.com/office/drawing/2014/main" id="{51DF7ED2-0FA2-44B2-ACBB-598935975E5B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6" name="مستطيل 45">
              <a:extLst>
                <a:ext uri="{FF2B5EF4-FFF2-40B4-BE49-F238E27FC236}">
                  <a16:creationId xmlns:a16="http://schemas.microsoft.com/office/drawing/2014/main" id="{C91D11C0-12FE-401F-8311-8E67E846B88D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7" name="مستطيل 46">
              <a:extLst>
                <a:ext uri="{FF2B5EF4-FFF2-40B4-BE49-F238E27FC236}">
                  <a16:creationId xmlns:a16="http://schemas.microsoft.com/office/drawing/2014/main" id="{2D8B7A28-22EC-41C2-BCD0-6C9D136AF7D3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48" name="مستطيل 47">
              <a:extLst>
                <a:ext uri="{FF2B5EF4-FFF2-40B4-BE49-F238E27FC236}">
                  <a16:creationId xmlns:a16="http://schemas.microsoft.com/office/drawing/2014/main" id="{76BB6D83-45B2-45F9-9A34-90A3CA9EC56B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92ACBC06-F871-4552-815A-C183AA7E15D6}"/>
                </a:ext>
              </a:extLst>
            </p:cNvPr>
            <p:cNvSpPr txBox="1"/>
            <p:nvPr/>
          </p:nvSpPr>
          <p:spPr>
            <a:xfrm>
              <a:off x="6505186" y="1052529"/>
              <a:ext cx="342899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6569D4C8-658B-4BA1-8114-51E9B8D243A6}"/>
                </a:ext>
              </a:extLst>
            </p:cNvPr>
            <p:cNvSpPr txBox="1"/>
            <p:nvPr/>
          </p:nvSpPr>
          <p:spPr>
            <a:xfrm>
              <a:off x="6505186" y="1508232"/>
              <a:ext cx="342899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57EAE675-A4A3-4703-9E02-7EC7BC1269A4}"/>
                </a:ext>
              </a:extLst>
            </p:cNvPr>
            <p:cNvSpPr txBox="1"/>
            <p:nvPr/>
          </p:nvSpPr>
          <p:spPr>
            <a:xfrm>
              <a:off x="6535632" y="1949819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0E9B2CEE-BB4E-4B39-B84C-5E1754A45D99}"/>
                </a:ext>
              </a:extLst>
            </p:cNvPr>
            <p:cNvSpPr txBox="1"/>
            <p:nvPr/>
          </p:nvSpPr>
          <p:spPr>
            <a:xfrm>
              <a:off x="6532742" y="2434452"/>
              <a:ext cx="315345" cy="4173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53" name="Picture 2">
            <a:extLst>
              <a:ext uri="{FF2B5EF4-FFF2-40B4-BE49-F238E27FC236}">
                <a16:creationId xmlns:a16="http://schemas.microsoft.com/office/drawing/2014/main" id="{D7903B99-589A-44AA-ADFB-39AA2A2F5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774">
            <a:off x="6100391" y="3120409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DDA40870-F94E-4DF7-A7B9-A50A33AEFAE4}"/>
                  </a:ext>
                </a:extLst>
              </p:cNvPr>
              <p:cNvSpPr txBox="1"/>
              <p:nvPr/>
            </p:nvSpPr>
            <p:spPr>
              <a:xfrm>
                <a:off x="6537480" y="2540300"/>
                <a:ext cx="1194955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80</m:t>
                      </m:r>
                      <m:r>
                        <a:rPr lang="ar-AE" sz="1227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sz="1227" i="1"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DDA40870-F94E-4DF7-A7B9-A50A33AEF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480" y="2540300"/>
                <a:ext cx="1194955" cy="188834"/>
              </a:xfrm>
              <a:prstGeom prst="rect">
                <a:avLst/>
              </a:prstGeom>
              <a:blipFill>
                <a:blip r:embed="rId1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813783F9-C5B6-470E-B26D-237614B1EB68}"/>
                  </a:ext>
                </a:extLst>
              </p:cNvPr>
              <p:cNvSpPr txBox="1"/>
              <p:nvPr/>
            </p:nvSpPr>
            <p:spPr>
              <a:xfrm>
                <a:off x="6574353" y="2867601"/>
                <a:ext cx="1194955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ar-AE" sz="1227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sz="1227" i="1"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813783F9-C5B6-470E-B26D-237614B1E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353" y="2867601"/>
                <a:ext cx="1194955" cy="188834"/>
              </a:xfrm>
              <a:prstGeom prst="rect">
                <a:avLst/>
              </a:prstGeom>
              <a:blipFill>
                <a:blip r:embed="rId1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1A8596D4-EFBB-4931-9F53-4DD6D984E39F}"/>
                  </a:ext>
                </a:extLst>
              </p:cNvPr>
              <p:cNvSpPr txBox="1"/>
              <p:nvPr/>
            </p:nvSpPr>
            <p:spPr>
              <a:xfrm>
                <a:off x="6530949" y="3164948"/>
                <a:ext cx="1194955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800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1A8596D4-EFBB-4931-9F53-4DD6D984E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949" y="3164948"/>
                <a:ext cx="1194955" cy="188834"/>
              </a:xfrm>
              <a:prstGeom prst="rect">
                <a:avLst/>
              </a:prstGeom>
              <a:blipFill>
                <a:blip r:embed="rId1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604FED22-50E5-4D3B-A05F-57ABA861D73D}"/>
                  </a:ext>
                </a:extLst>
              </p:cNvPr>
              <p:cNvSpPr txBox="1"/>
              <p:nvPr/>
            </p:nvSpPr>
            <p:spPr>
              <a:xfrm>
                <a:off x="6574353" y="3517673"/>
                <a:ext cx="1194955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227" i="1">
                          <a:latin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lang="ar-AE" sz="1227" dirty="0"/>
              </a:p>
            </p:txBody>
          </p:sp>
        </mc:Choice>
        <mc:Fallback xmlns="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604FED22-50E5-4D3B-A05F-57ABA861D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353" y="3517673"/>
                <a:ext cx="1194955" cy="188834"/>
              </a:xfrm>
              <a:prstGeom prst="rect">
                <a:avLst/>
              </a:prstGeom>
              <a:blipFill>
                <a:blip r:embed="rId1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object 9">
            <a:extLst>
              <a:ext uri="{FF2B5EF4-FFF2-40B4-BE49-F238E27FC236}">
                <a16:creationId xmlns:a16="http://schemas.microsoft.com/office/drawing/2014/main" id="{AE025E8E-DBCF-480F-9157-F4E3C77862BF}"/>
              </a:ext>
            </a:extLst>
          </p:cNvPr>
          <p:cNvPicPr/>
          <p:nvPr/>
        </p:nvPicPr>
        <p:blipFill rotWithShape="1">
          <a:blip r:embed="rId18" cstate="print"/>
          <a:srcRect l="51823" b="21580"/>
          <a:stretch/>
        </p:blipFill>
        <p:spPr>
          <a:xfrm>
            <a:off x="6314373" y="4161986"/>
            <a:ext cx="2192451" cy="641354"/>
          </a:xfrm>
          <a:prstGeom prst="rect">
            <a:avLst/>
          </a:prstGeom>
        </p:spPr>
      </p:pic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1B89445B-466B-439E-8C28-6B3BBCCC08DC}"/>
              </a:ext>
            </a:extLst>
          </p:cNvPr>
          <p:cNvGrpSpPr/>
          <p:nvPr/>
        </p:nvGrpSpPr>
        <p:grpSpPr>
          <a:xfrm>
            <a:off x="3913909" y="4791971"/>
            <a:ext cx="4774790" cy="1200307"/>
            <a:chOff x="815766" y="1046850"/>
            <a:chExt cx="6103021" cy="1760451"/>
          </a:xfrm>
        </p:grpSpPr>
        <p:sp>
          <p:nvSpPr>
            <p:cNvPr id="60" name="مستطيل 59">
              <a:extLst>
                <a:ext uri="{FF2B5EF4-FFF2-40B4-BE49-F238E27FC236}">
                  <a16:creationId xmlns:a16="http://schemas.microsoft.com/office/drawing/2014/main" id="{2C2233C1-39DE-452C-AE92-C4C4B5050CD6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B7941CB8-D1F3-4A6A-A69C-B835D14BD566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0A5A83A4-D236-4C27-A99E-159721286992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63" name="مستطيل 62">
              <a:extLst>
                <a:ext uri="{FF2B5EF4-FFF2-40B4-BE49-F238E27FC236}">
                  <a16:creationId xmlns:a16="http://schemas.microsoft.com/office/drawing/2014/main" id="{0BE40B86-9467-4EDA-BAC1-661CB0734A70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48582649-7E37-4DE1-AACA-B05953B2C946}"/>
                </a:ext>
              </a:extLst>
            </p:cNvPr>
            <p:cNvSpPr txBox="1"/>
            <p:nvPr/>
          </p:nvSpPr>
          <p:spPr>
            <a:xfrm>
              <a:off x="6505186" y="1052529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25B35EBE-3A9E-4EE1-A87C-D8E5D0D0FBA0}"/>
                </a:ext>
              </a:extLst>
            </p:cNvPr>
            <p:cNvSpPr txBox="1"/>
            <p:nvPr/>
          </p:nvSpPr>
          <p:spPr>
            <a:xfrm>
              <a:off x="6505186" y="1508233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66" name="مربع نص 65">
              <a:extLst>
                <a:ext uri="{FF2B5EF4-FFF2-40B4-BE49-F238E27FC236}">
                  <a16:creationId xmlns:a16="http://schemas.microsoft.com/office/drawing/2014/main" id="{34CB3621-7F8D-47A6-8863-F1B718BFC999}"/>
                </a:ext>
              </a:extLst>
            </p:cNvPr>
            <p:cNvSpPr txBox="1"/>
            <p:nvPr/>
          </p:nvSpPr>
          <p:spPr>
            <a:xfrm>
              <a:off x="6535632" y="1949820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67" name="مربع نص 66">
              <a:extLst>
                <a:ext uri="{FF2B5EF4-FFF2-40B4-BE49-F238E27FC236}">
                  <a16:creationId xmlns:a16="http://schemas.microsoft.com/office/drawing/2014/main" id="{F77CE346-8DEA-451B-B4A1-4906A6B495F1}"/>
                </a:ext>
              </a:extLst>
            </p:cNvPr>
            <p:cNvSpPr txBox="1"/>
            <p:nvPr/>
          </p:nvSpPr>
          <p:spPr>
            <a:xfrm>
              <a:off x="6532741" y="2363983"/>
              <a:ext cx="315345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8" name="Picture 2">
            <a:extLst>
              <a:ext uri="{FF2B5EF4-FFF2-40B4-BE49-F238E27FC236}">
                <a16:creationId xmlns:a16="http://schemas.microsoft.com/office/drawing/2014/main" id="{68869963-A6A2-40C8-BB81-8FAE13F2C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5593643" y="5659797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8216091-A411-429B-9B3B-0FEE331C78A5}"/>
              </a:ext>
            </a:extLst>
          </p:cNvPr>
          <p:cNvSpPr txBox="1"/>
          <p:nvPr/>
        </p:nvSpPr>
        <p:spPr>
          <a:xfrm>
            <a:off x="6326182" y="4785456"/>
            <a:ext cx="1204176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عينة عشوائية بسيطة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8F7EF5C2-6D99-4170-9B0C-DD0D2D2EB1BF}"/>
              </a:ext>
            </a:extLst>
          </p:cNvPr>
          <p:cNvSpPr txBox="1"/>
          <p:nvPr/>
        </p:nvSpPr>
        <p:spPr>
          <a:xfrm>
            <a:off x="6802274" y="5089873"/>
            <a:ext cx="728084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عينة متاحة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AD0795B4-B4BA-4442-9223-F1A09C482625}"/>
              </a:ext>
            </a:extLst>
          </p:cNvPr>
          <p:cNvSpPr txBox="1"/>
          <p:nvPr/>
        </p:nvSpPr>
        <p:spPr>
          <a:xfrm>
            <a:off x="6347268" y="5433325"/>
            <a:ext cx="1202573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عينة استجابة طوعية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9C969673-9558-4EF2-BCA0-068DD12AC75E}"/>
              </a:ext>
            </a:extLst>
          </p:cNvPr>
          <p:cNvSpPr txBox="1"/>
          <p:nvPr/>
        </p:nvSpPr>
        <p:spPr>
          <a:xfrm>
            <a:off x="6303987" y="5758195"/>
            <a:ext cx="1245854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عينة عشوائية منتظمة</a:t>
            </a:r>
          </a:p>
        </p:txBody>
      </p:sp>
      <p:pic>
        <p:nvPicPr>
          <p:cNvPr id="73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667DDC2B-83AE-49F3-A7C5-4C50B37189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649681" y="1992720"/>
            <a:ext cx="415636" cy="415636"/>
          </a:xfrm>
          <a:prstGeom prst="rect">
            <a:avLst/>
          </a:prstGeom>
        </p:spPr>
      </p:pic>
      <p:pic>
        <p:nvPicPr>
          <p:cNvPr id="74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F52E5AC0-5D8B-4979-9148-122F8EBE3E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545772" y="2096629"/>
            <a:ext cx="415636" cy="415636"/>
          </a:xfrm>
          <a:prstGeom prst="rect">
            <a:avLst/>
          </a:prstGeom>
        </p:spPr>
      </p:pic>
      <p:pic>
        <p:nvPicPr>
          <p:cNvPr id="75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3447C80D-9332-47B3-9D8B-853B9BB1B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441863" y="2200538"/>
            <a:ext cx="415636" cy="415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54" grpId="0"/>
      <p:bldP spid="55" grpId="0"/>
      <p:bldP spid="56" grpId="0"/>
      <p:bldP spid="57" grpId="0"/>
      <p:bldP spid="69" grpId="0"/>
      <p:bldP spid="70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صور خلفيات بوربوينت 2021 اجمل خلفيات PowerPoint - احلى صور">
            <a:extLst>
              <a:ext uri="{FF2B5EF4-FFF2-40B4-BE49-F238E27FC236}">
                <a16:creationId xmlns:a16="http://schemas.microsoft.com/office/drawing/2014/main" id="{8F75233F-68D2-4A5F-A3E9-2DF4991D0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3">
            <a:extLst>
              <a:ext uri="{FF2B5EF4-FFF2-40B4-BE49-F238E27FC236}">
                <a16:creationId xmlns:a16="http://schemas.microsoft.com/office/drawing/2014/main" id="{9714D1D8-494D-4ADD-95EA-CB52C9738EBC}"/>
              </a:ext>
            </a:extLst>
          </p:cNvPr>
          <p:cNvPicPr/>
          <p:nvPr/>
        </p:nvPicPr>
        <p:blipFill rotWithShape="1">
          <a:blip r:embed="rId5" cstate="print"/>
          <a:srcRect l="50627"/>
          <a:stretch/>
        </p:blipFill>
        <p:spPr>
          <a:xfrm>
            <a:off x="8099391" y="527903"/>
            <a:ext cx="2222608" cy="759465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424A4ED2-2B0F-4FC0-8E62-0796E4E33787}"/>
              </a:ext>
            </a:extLst>
          </p:cNvPr>
          <p:cNvGrpSpPr/>
          <p:nvPr/>
        </p:nvGrpSpPr>
        <p:grpSpPr>
          <a:xfrm>
            <a:off x="6086770" y="1265317"/>
            <a:ext cx="4423072" cy="1200307"/>
            <a:chOff x="815766" y="1046850"/>
            <a:chExt cx="6103021" cy="1760451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90DB91FD-FEDE-4EAB-B6FF-C57C13822A33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32C44B86-A693-491C-A49B-D909EDB611EA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E564134B-6861-45BE-B199-F891E2F12074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8D7BA3E0-E3E5-44AA-961F-1668597417CD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FE95046-06CA-4885-A131-20823E04E2F0}"/>
                </a:ext>
              </a:extLst>
            </p:cNvPr>
            <p:cNvSpPr txBox="1"/>
            <p:nvPr/>
          </p:nvSpPr>
          <p:spPr>
            <a:xfrm>
              <a:off x="6505186" y="1052529"/>
              <a:ext cx="342901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06491F94-5F1A-4D12-A81D-AB759A9B9DF3}"/>
                </a:ext>
              </a:extLst>
            </p:cNvPr>
            <p:cNvSpPr txBox="1"/>
            <p:nvPr/>
          </p:nvSpPr>
          <p:spPr>
            <a:xfrm>
              <a:off x="6505186" y="1508233"/>
              <a:ext cx="342901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2D83924A-0B24-47AF-A1B0-48CA35061CA7}"/>
                </a:ext>
              </a:extLst>
            </p:cNvPr>
            <p:cNvSpPr txBox="1"/>
            <p:nvPr/>
          </p:nvSpPr>
          <p:spPr>
            <a:xfrm>
              <a:off x="6535632" y="1949820"/>
              <a:ext cx="315346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8C9D4141-35CD-4FDA-B4F0-D43F1B5719AA}"/>
                </a:ext>
              </a:extLst>
            </p:cNvPr>
            <p:cNvSpPr txBox="1"/>
            <p:nvPr/>
          </p:nvSpPr>
          <p:spPr>
            <a:xfrm>
              <a:off x="6532741" y="2363983"/>
              <a:ext cx="315346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33913D13-C31E-4100-9E47-734A674D9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7599014" y="1547721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ject 4">
            <a:extLst>
              <a:ext uri="{FF2B5EF4-FFF2-40B4-BE49-F238E27FC236}">
                <a16:creationId xmlns:a16="http://schemas.microsoft.com/office/drawing/2014/main" id="{100A8658-3AFC-412A-8C6D-6A14C2F3247D}"/>
              </a:ext>
            </a:extLst>
          </p:cNvPr>
          <p:cNvPicPr/>
          <p:nvPr/>
        </p:nvPicPr>
        <p:blipFill rotWithShape="1">
          <a:blip r:embed="rId8" cstate="print"/>
          <a:srcRect l="56839"/>
          <a:stretch/>
        </p:blipFill>
        <p:spPr>
          <a:xfrm>
            <a:off x="6105192" y="128722"/>
            <a:ext cx="1920049" cy="1136506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10F7BF8-5386-4018-95A6-A18ACFD563B2}"/>
              </a:ext>
            </a:extLst>
          </p:cNvPr>
          <p:cNvSpPr txBox="1"/>
          <p:nvPr/>
        </p:nvSpPr>
        <p:spPr>
          <a:xfrm>
            <a:off x="8018081" y="1294208"/>
            <a:ext cx="1657826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المدى يساوي للمجموعتين</a:t>
            </a:r>
            <a:r>
              <a:rPr lang="en-US" sz="1227" dirty="0"/>
              <a:t>11 </a:t>
            </a:r>
            <a:endParaRPr lang="ar-AE" sz="1227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49FE058-7CF2-4136-B4DD-96BB585EBD1D}"/>
              </a:ext>
            </a:extLst>
          </p:cNvPr>
          <p:cNvSpPr txBox="1"/>
          <p:nvPr/>
        </p:nvSpPr>
        <p:spPr>
          <a:xfrm>
            <a:off x="8036929" y="1580820"/>
            <a:ext cx="1653018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المدى مختلف في المجموعتين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58ED4F3-3DF1-4495-9C80-B11287771377}"/>
              </a:ext>
            </a:extLst>
          </p:cNvPr>
          <p:cNvSpPr txBox="1"/>
          <p:nvPr/>
        </p:nvSpPr>
        <p:spPr>
          <a:xfrm>
            <a:off x="7903910" y="1898212"/>
            <a:ext cx="1843774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الوسيط ليس نفسه في المجموعتين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E4FA690-EA8E-4731-8F44-36ED6CFF34AC}"/>
              </a:ext>
            </a:extLst>
          </p:cNvPr>
          <p:cNvSpPr txBox="1"/>
          <p:nvPr/>
        </p:nvSpPr>
        <p:spPr>
          <a:xfrm>
            <a:off x="8095708" y="2217107"/>
            <a:ext cx="1707520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التوزيع متماثل في المجموعتين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2A23083B-8876-4078-BE91-8239ADBB9617}"/>
              </a:ext>
            </a:extLst>
          </p:cNvPr>
          <p:cNvGrpSpPr/>
          <p:nvPr/>
        </p:nvGrpSpPr>
        <p:grpSpPr>
          <a:xfrm>
            <a:off x="6096000" y="3901771"/>
            <a:ext cx="4404611" cy="1200307"/>
            <a:chOff x="815766" y="1046850"/>
            <a:chExt cx="6103021" cy="1760451"/>
          </a:xfrm>
        </p:grpSpPr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0A26F5E7-3BDE-4B24-B4F9-BB207C37BD9A}"/>
                </a:ext>
              </a:extLst>
            </p:cNvPr>
            <p:cNvSpPr/>
            <p:nvPr/>
          </p:nvSpPr>
          <p:spPr>
            <a:xfrm>
              <a:off x="815766" y="1046850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664A2CCC-AD71-4EDD-9843-1470ABC2A3DE}"/>
                </a:ext>
              </a:extLst>
            </p:cNvPr>
            <p:cNvSpPr/>
            <p:nvPr/>
          </p:nvSpPr>
          <p:spPr>
            <a:xfrm>
              <a:off x="815767" y="1501229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60CD3FA6-23F4-4D83-B2CE-95261A1406DD}"/>
                </a:ext>
              </a:extLst>
            </p:cNvPr>
            <p:cNvSpPr/>
            <p:nvPr/>
          </p:nvSpPr>
          <p:spPr>
            <a:xfrm>
              <a:off x="828502" y="2412508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 dirty="0"/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87F11B60-95E7-4E41-8CE4-413F4A43CC11}"/>
                </a:ext>
              </a:extLst>
            </p:cNvPr>
            <p:cNvSpPr/>
            <p:nvPr/>
          </p:nvSpPr>
          <p:spPr>
            <a:xfrm>
              <a:off x="815766" y="1959374"/>
              <a:ext cx="6090285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227"/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55267F52-63A1-492A-8D59-9511FF0021A0}"/>
                </a:ext>
              </a:extLst>
            </p:cNvPr>
            <p:cNvSpPr txBox="1"/>
            <p:nvPr/>
          </p:nvSpPr>
          <p:spPr>
            <a:xfrm>
              <a:off x="6505186" y="1052529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A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C4C00D6B-3D4C-442B-8DCA-F511D4F8889A}"/>
                </a:ext>
              </a:extLst>
            </p:cNvPr>
            <p:cNvSpPr txBox="1"/>
            <p:nvPr/>
          </p:nvSpPr>
          <p:spPr>
            <a:xfrm>
              <a:off x="6505186" y="1508233"/>
              <a:ext cx="342900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B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47AC2CA8-8201-4FF5-8F97-ED0730AE0A8E}"/>
                </a:ext>
              </a:extLst>
            </p:cNvPr>
            <p:cNvSpPr txBox="1"/>
            <p:nvPr/>
          </p:nvSpPr>
          <p:spPr>
            <a:xfrm>
              <a:off x="6535632" y="1949820"/>
              <a:ext cx="315346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C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ED0BDEEB-0114-438D-A2E1-8F3681DA9079}"/>
                </a:ext>
              </a:extLst>
            </p:cNvPr>
            <p:cNvSpPr txBox="1"/>
            <p:nvPr/>
          </p:nvSpPr>
          <p:spPr>
            <a:xfrm>
              <a:off x="6532741" y="2363983"/>
              <a:ext cx="315346" cy="443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64" b="1" dirty="0">
                  <a:latin typeface="Comic Sans MS" panose="030F0702030302020204" pitchFamily="66" charset="0"/>
                </a:rPr>
                <a:t>D</a:t>
              </a:r>
              <a:endParaRPr lang="ar-AE" sz="1364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79D0094E-488D-489F-ACF7-F87F83555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7521637" y="4176587"/>
            <a:ext cx="363682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object 7">
            <a:extLst>
              <a:ext uri="{FF2B5EF4-FFF2-40B4-BE49-F238E27FC236}">
                <a16:creationId xmlns:a16="http://schemas.microsoft.com/office/drawing/2014/main" id="{E6A5B3C0-6FDF-46EA-A67C-6FF271DBCBB8}"/>
              </a:ext>
            </a:extLst>
          </p:cNvPr>
          <p:cNvPicPr/>
          <p:nvPr/>
        </p:nvPicPr>
        <p:blipFill rotWithShape="1">
          <a:blip r:embed="rId9" cstate="print"/>
          <a:srcRect l="48710"/>
          <a:stretch/>
        </p:blipFill>
        <p:spPr>
          <a:xfrm>
            <a:off x="5850879" y="3209882"/>
            <a:ext cx="2284446" cy="674249"/>
          </a:xfrm>
          <a:prstGeom prst="rect">
            <a:avLst/>
          </a:prstGeom>
        </p:spPr>
      </p:pic>
      <p:pic>
        <p:nvPicPr>
          <p:cNvPr id="36" name="object 6">
            <a:extLst>
              <a:ext uri="{FF2B5EF4-FFF2-40B4-BE49-F238E27FC236}">
                <a16:creationId xmlns:a16="http://schemas.microsoft.com/office/drawing/2014/main" id="{A934524B-6A11-40E4-91D4-FA972FB1EB1E}"/>
              </a:ext>
            </a:extLst>
          </p:cNvPr>
          <p:cNvPicPr/>
          <p:nvPr/>
        </p:nvPicPr>
        <p:blipFill rotWithShape="1">
          <a:blip r:embed="rId10" cstate="print"/>
          <a:srcRect l="52294"/>
          <a:stretch/>
        </p:blipFill>
        <p:spPr>
          <a:xfrm>
            <a:off x="8234265" y="3131316"/>
            <a:ext cx="2110066" cy="701041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4F57A8AB-ED7E-447C-88E9-628AFFD7B75F}"/>
              </a:ext>
            </a:extLst>
          </p:cNvPr>
          <p:cNvSpPr txBox="1"/>
          <p:nvPr/>
        </p:nvSpPr>
        <p:spPr>
          <a:xfrm>
            <a:off x="7773386" y="3926628"/>
            <a:ext cx="2092239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صف الرياضيات: </a:t>
            </a:r>
            <a:r>
              <a:rPr lang="en-US" sz="1227" dirty="0"/>
              <a:t>5 </a:t>
            </a:r>
            <a:r>
              <a:rPr lang="ar-AE" sz="1227" dirty="0"/>
              <a:t> صف العلوم: </a:t>
            </a:r>
            <a:r>
              <a:rPr lang="en-US" sz="1227" dirty="0"/>
              <a:t>15</a:t>
            </a:r>
            <a:endParaRPr lang="ar-AE" sz="1227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B466B3C9-B062-4AE8-98E0-9BA43C09633B}"/>
              </a:ext>
            </a:extLst>
          </p:cNvPr>
          <p:cNvSpPr txBox="1"/>
          <p:nvPr/>
        </p:nvSpPr>
        <p:spPr>
          <a:xfrm>
            <a:off x="7728500" y="4199697"/>
            <a:ext cx="2137125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صف الرياضيات: </a:t>
            </a:r>
            <a:r>
              <a:rPr lang="en-US" sz="1227" dirty="0"/>
              <a:t>15</a:t>
            </a:r>
            <a:r>
              <a:rPr lang="ar-AE" sz="1227" dirty="0"/>
              <a:t> صف العلوم: </a:t>
            </a:r>
            <a:r>
              <a:rPr lang="en-US" sz="1227" dirty="0"/>
              <a:t>10</a:t>
            </a:r>
            <a:endParaRPr lang="ar-AE" sz="1227" dirty="0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28000B7-EC3E-4ADB-8E1D-8A6AF67B72CC}"/>
              </a:ext>
            </a:extLst>
          </p:cNvPr>
          <p:cNvSpPr txBox="1"/>
          <p:nvPr/>
        </p:nvSpPr>
        <p:spPr>
          <a:xfrm>
            <a:off x="7728500" y="4522811"/>
            <a:ext cx="2137125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صف الرياضيات: </a:t>
            </a:r>
            <a:r>
              <a:rPr lang="en-US" sz="1227" dirty="0"/>
              <a:t>15</a:t>
            </a:r>
            <a:r>
              <a:rPr lang="ar-AE" sz="1227" dirty="0"/>
              <a:t> صف العلوم: </a:t>
            </a:r>
            <a:r>
              <a:rPr lang="en-US" sz="1227" dirty="0"/>
              <a:t>15</a:t>
            </a:r>
            <a:endParaRPr lang="ar-AE" sz="1227" dirty="0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EECB9F5-B673-4DDB-A133-48D44FE489D4}"/>
              </a:ext>
            </a:extLst>
          </p:cNvPr>
          <p:cNvSpPr txBox="1"/>
          <p:nvPr/>
        </p:nvSpPr>
        <p:spPr>
          <a:xfrm>
            <a:off x="7728500" y="4836880"/>
            <a:ext cx="2137125" cy="2811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1227" dirty="0"/>
              <a:t>صف الرياضيات: </a:t>
            </a:r>
            <a:r>
              <a:rPr lang="en-US" sz="1227" dirty="0"/>
              <a:t>20</a:t>
            </a:r>
            <a:r>
              <a:rPr lang="ar-AE" sz="1227" dirty="0"/>
              <a:t> صف العلوم: </a:t>
            </a:r>
            <a:r>
              <a:rPr lang="en-US" sz="1227" dirty="0"/>
              <a:t>25</a:t>
            </a:r>
            <a:endParaRPr lang="ar-AE" sz="1227" dirty="0"/>
          </a:p>
        </p:txBody>
      </p:sp>
      <p:pic>
        <p:nvPicPr>
          <p:cNvPr id="41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1BA4DB23-ABDA-4AB0-B65C-FC382D8768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077060" y="1876568"/>
            <a:ext cx="415636" cy="415636"/>
          </a:xfrm>
          <a:prstGeom prst="rect">
            <a:avLst/>
          </a:prstGeom>
        </p:spPr>
      </p:pic>
      <p:pic>
        <p:nvPicPr>
          <p:cNvPr id="42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7B194892-446E-4AFF-9845-9BCECAA643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038279" y="2649840"/>
            <a:ext cx="415636" cy="415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مصيري بيرو مدينة إطار png ذهبي - gite-64.com">
            <a:extLst>
              <a:ext uri="{FF2B5EF4-FFF2-40B4-BE49-F238E27FC236}">
                <a16:creationId xmlns:a16="http://schemas.microsoft.com/office/drawing/2014/main" id="{14CC2FC0-E925-4456-8474-537AF653F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337"/>
            <a:ext cx="12192000" cy="764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ject 2"/>
          <p:cNvPicPr/>
          <p:nvPr/>
        </p:nvPicPr>
        <p:blipFill rotWithShape="1">
          <a:blip r:embed="rId5" cstate="print"/>
          <a:srcRect l="57631" t="-13582"/>
          <a:stretch/>
        </p:blipFill>
        <p:spPr>
          <a:xfrm>
            <a:off x="4712927" y="23272"/>
            <a:ext cx="2597727" cy="9871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 rotWithShape="1">
          <a:blip r:embed="rId6" cstate="print"/>
          <a:srcRect l="51214"/>
          <a:stretch/>
        </p:blipFill>
        <p:spPr>
          <a:xfrm>
            <a:off x="4589318" y="2383847"/>
            <a:ext cx="3699164" cy="13897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 rotWithShape="1">
          <a:blip r:embed="rId7" cstate="print"/>
          <a:srcRect l="49548"/>
          <a:stretch/>
        </p:blipFill>
        <p:spPr>
          <a:xfrm>
            <a:off x="5004954" y="3871132"/>
            <a:ext cx="3185680" cy="133783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 rotWithShape="1">
          <a:blip r:embed="rId8" cstate="print"/>
          <a:srcRect l="51450"/>
          <a:stretch/>
        </p:blipFill>
        <p:spPr>
          <a:xfrm>
            <a:off x="5004955" y="5313071"/>
            <a:ext cx="3189387" cy="14019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 rotWithShape="1">
          <a:blip r:embed="rId9" cstate="print"/>
          <a:srcRect l="49242"/>
          <a:stretch/>
        </p:blipFill>
        <p:spPr>
          <a:xfrm>
            <a:off x="4849091" y="851189"/>
            <a:ext cx="3361459" cy="139627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83A5FBA-0EC0-4793-8DB9-F12D23AA3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777">
            <a:off x="3633809" y="5267308"/>
            <a:ext cx="1490738" cy="135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zapsplat_cartoon_bubble_pop_007_40279">
            <a:hlinkClick r:id="" action="ppaction://media"/>
            <a:extLst>
              <a:ext uri="{FF2B5EF4-FFF2-40B4-BE49-F238E27FC236}">
                <a16:creationId xmlns:a16="http://schemas.microsoft.com/office/drawing/2014/main" id="{67E5A61E-217E-43E3-A127-3C7D509868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493818" y="2039649"/>
            <a:ext cx="415636" cy="415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508</Words>
  <Application>Microsoft Office PowerPoint</Application>
  <PresentationFormat>شاشة عريضة</PresentationFormat>
  <Paragraphs>257</Paragraphs>
  <Slides>16</Slides>
  <Notes>1</Notes>
  <HiddenSlides>0</HiddenSlides>
  <MMClips>40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sarar</dc:creator>
  <cp:lastModifiedBy>sarar</cp:lastModifiedBy>
  <cp:revision>2</cp:revision>
  <dcterms:created xsi:type="dcterms:W3CDTF">2021-06-01T22:49:02Z</dcterms:created>
  <dcterms:modified xsi:type="dcterms:W3CDTF">2021-06-02T10:53:49Z</dcterms:modified>
</cp:coreProperties>
</file>