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90" r:id="rId2"/>
    <p:sldId id="291" r:id="rId3"/>
    <p:sldId id="349" r:id="rId4"/>
    <p:sldId id="429" r:id="rId5"/>
    <p:sldId id="480" r:id="rId6"/>
    <p:sldId id="446" r:id="rId7"/>
    <p:sldId id="447" r:id="rId8"/>
    <p:sldId id="481" r:id="rId9"/>
    <p:sldId id="448" r:id="rId10"/>
    <p:sldId id="438" r:id="rId11"/>
    <p:sldId id="449" r:id="rId12"/>
    <p:sldId id="483" r:id="rId13"/>
    <p:sldId id="482" r:id="rId14"/>
    <p:sldId id="452" r:id="rId15"/>
    <p:sldId id="451" r:id="rId16"/>
    <p:sldId id="442" r:id="rId17"/>
    <p:sldId id="484" r:id="rId18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A5"/>
    <a:srgbClr val="ED3832"/>
    <a:srgbClr val="FFCCCC"/>
    <a:srgbClr val="55C5BB"/>
    <a:srgbClr val="F2883B"/>
    <a:srgbClr val="EA3949"/>
    <a:srgbClr val="70B72F"/>
    <a:srgbClr val="54C09D"/>
    <a:srgbClr val="55BC6B"/>
    <a:srgbClr val="B5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14"/>
  </p:normalViewPr>
  <p:slideViewPr>
    <p:cSldViewPr snapToGrid="0" snapToObjects="1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04/08/2022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792627" y="1358743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التربية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689935" y="3429000"/>
            <a:ext cx="4586372" cy="646331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cs typeface="PT Bold Heading" panose="02010400000000000000" pitchFamily="2" charset="-78"/>
              </a:rPr>
              <a:t>فضل تلاوة القرآن وحفظه1</a:t>
            </a:r>
            <a:endParaRPr lang="ar-SA" sz="36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FF4CF56C-9C44-4215-BB8C-D03D04D9297A}"/>
              </a:ext>
            </a:extLst>
          </p:cNvPr>
          <p:cNvSpPr txBox="1"/>
          <p:nvPr/>
        </p:nvSpPr>
        <p:spPr>
          <a:xfrm>
            <a:off x="3704493" y="2528084"/>
            <a:ext cx="399117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الحديث الشريف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10BE771-2BDA-4639-B557-B297039FC42E}"/>
              </a:ext>
            </a:extLst>
          </p:cNvPr>
          <p:cNvSpPr txBox="1"/>
          <p:nvPr/>
        </p:nvSpPr>
        <p:spPr>
          <a:xfrm>
            <a:off x="2797038" y="4525691"/>
            <a:ext cx="3991177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Nazli" panose="01000506000000020004" pitchFamily="2" charset="-78"/>
                <a:cs typeface="Nazli" panose="01000506000000020004" pitchFamily="2" charset="-78"/>
              </a:rPr>
              <a:t>(أتحدث+أستمع+أتعلم)</a:t>
            </a:r>
            <a:endParaRPr lang="ar-SA" sz="32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D13735B-72CA-4492-BC37-3504FD7421A9}"/>
              </a:ext>
            </a:extLst>
          </p:cNvPr>
          <p:cNvSpPr txBox="1"/>
          <p:nvPr/>
        </p:nvSpPr>
        <p:spPr>
          <a:xfrm>
            <a:off x="10055270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6</a:t>
            </a:r>
            <a:endParaRPr lang="en-US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65912A-7DC3-42D4-BB8E-8A0BD790D9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91" t="11908" r="50000" b="24776"/>
          <a:stretch/>
        </p:blipFill>
        <p:spPr>
          <a:xfrm>
            <a:off x="9029141" y="2280947"/>
            <a:ext cx="2052257" cy="2537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3B9F49D-A117-4E5B-B5BD-3F5336FCDC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09" t="30076" r="24656" b="44832"/>
          <a:stretch/>
        </p:blipFill>
        <p:spPr>
          <a:xfrm>
            <a:off x="7695670" y="3646537"/>
            <a:ext cx="1852630" cy="2328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40A6986-B03F-441B-82FA-7DD837DE3CC9}"/>
              </a:ext>
            </a:extLst>
          </p:cNvPr>
          <p:cNvSpPr txBox="1"/>
          <p:nvPr/>
        </p:nvSpPr>
        <p:spPr>
          <a:xfrm>
            <a:off x="7147421" y="515538"/>
            <a:ext cx="4673224" cy="707886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dirty="0"/>
              <a:t>أكمل الفـراغ التـالي :</a:t>
            </a:r>
            <a:endParaRPr lang="en-US" sz="1028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0601770-A671-41F4-8E98-B13DFD3779CA}"/>
              </a:ext>
            </a:extLst>
          </p:cNvPr>
          <p:cNvSpPr txBox="1"/>
          <p:nvPr/>
        </p:nvSpPr>
        <p:spPr>
          <a:xfrm>
            <a:off x="1807675" y="1995832"/>
            <a:ext cx="98043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4800" dirty="0"/>
              <a:t>     </a:t>
            </a:r>
            <a:r>
              <a:rPr lang="ar-AE" sz="4400" dirty="0"/>
              <a:t>عن عُثْمان بن عفان –رضى الله عنه -قال : قال</a:t>
            </a:r>
          </a:p>
          <a:p>
            <a:pPr algn="r" rtl="1"/>
            <a:endParaRPr lang="ar-AE" sz="4400" dirty="0"/>
          </a:p>
          <a:p>
            <a:pPr algn="r" rtl="1"/>
            <a:r>
              <a:rPr lang="ar-AE" sz="4400" dirty="0"/>
              <a:t> رسول الله – صلى الله عليه و سلم -:"خَيْرُكُمْ مَنْ</a:t>
            </a:r>
          </a:p>
          <a:p>
            <a:pPr algn="r" rtl="1"/>
            <a:endParaRPr lang="ar-AE" sz="4400" dirty="0"/>
          </a:p>
          <a:p>
            <a:pPr algn="r" rtl="1"/>
            <a:r>
              <a:rPr lang="ar-AE" sz="4400" dirty="0"/>
              <a:t> ...............  القُرآنَ وَ ................."</a:t>
            </a:r>
          </a:p>
          <a:p>
            <a:pPr algn="r" rtl="1"/>
            <a:endParaRPr lang="ar-AE" sz="4800" dirty="0"/>
          </a:p>
          <a:p>
            <a:pPr algn="r" rtl="1"/>
            <a:endParaRPr lang="ar-AE" sz="4800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31DE632-6D37-470C-970D-E2ADD5AFB7CA}"/>
              </a:ext>
            </a:extLst>
          </p:cNvPr>
          <p:cNvSpPr txBox="1"/>
          <p:nvPr/>
        </p:nvSpPr>
        <p:spPr>
          <a:xfrm>
            <a:off x="9547010" y="4622510"/>
            <a:ext cx="16746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600" b="1" dirty="0">
                <a:solidFill>
                  <a:schemeClr val="accent6">
                    <a:lumMod val="75000"/>
                  </a:schemeClr>
                </a:solidFill>
              </a:rPr>
              <a:t>تَعَلَّـمَ</a:t>
            </a:r>
            <a:endParaRPr lang="en-US" sz="6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E4A90F4-5F76-4CF5-8967-FE104DCE0EF8}"/>
              </a:ext>
            </a:extLst>
          </p:cNvPr>
          <p:cNvSpPr txBox="1"/>
          <p:nvPr/>
        </p:nvSpPr>
        <p:spPr>
          <a:xfrm>
            <a:off x="5221530" y="4714843"/>
            <a:ext cx="2654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accent6">
                    <a:lumMod val="75000"/>
                  </a:schemeClr>
                </a:solidFill>
              </a:rPr>
              <a:t>عَلَّـمَـهُ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574330" y="539201"/>
            <a:ext cx="10465978" cy="5950376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78D1952-1019-4C29-B9D7-E694B46E6D76}"/>
              </a:ext>
            </a:extLst>
          </p:cNvPr>
          <p:cNvSpPr/>
          <p:nvPr/>
        </p:nvSpPr>
        <p:spPr>
          <a:xfrm>
            <a:off x="8761266" y="5091589"/>
            <a:ext cx="3250674" cy="63691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تشاهدون ؟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بيت المطوعه 2021">
            <a:hlinkClick r:id="" action="ppaction://media"/>
            <a:extLst>
              <a:ext uri="{FF2B5EF4-FFF2-40B4-BE49-F238E27FC236}">
                <a16:creationId xmlns:a16="http://schemas.microsoft.com/office/drawing/2014/main" id="{FDA2F92C-DC09-4AFD-8946-5AE20BBF7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7555" y="746939"/>
            <a:ext cx="7024382" cy="3951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DBFAAB81-690F-452A-8EC7-2602694376F8}"/>
              </a:ext>
            </a:extLst>
          </p:cNvPr>
          <p:cNvSpPr/>
          <p:nvPr/>
        </p:nvSpPr>
        <p:spPr>
          <a:xfrm>
            <a:off x="1694576" y="5091589"/>
            <a:ext cx="6616841" cy="63691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حـ</a:t>
            </a:r>
            <a:r>
              <a:rPr lang="ar-AE" sz="36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لقات</a:t>
            </a:r>
            <a:r>
              <a:rPr lang="en-US" sz="36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AE" sz="36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القرآن الكريم في الماضي أم الحاضر؟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01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574330" y="539201"/>
            <a:ext cx="10465978" cy="5950376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78D1952-1019-4C29-B9D7-E694B46E6D76}"/>
              </a:ext>
            </a:extLst>
          </p:cNvPr>
          <p:cNvSpPr/>
          <p:nvPr/>
        </p:nvSpPr>
        <p:spPr>
          <a:xfrm>
            <a:off x="8233826" y="4845600"/>
            <a:ext cx="3250674" cy="63691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تشاهدون ؟</a:t>
            </a:r>
            <a:endParaRPr lang="en-US" sz="36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حلقات التحفيظ مع مؤسسة الشارقة للقرآن الكريم والسنة النبوية">
            <a:hlinkClick r:id="" action="ppaction://media"/>
            <a:extLst>
              <a:ext uri="{FF2B5EF4-FFF2-40B4-BE49-F238E27FC236}">
                <a16:creationId xmlns:a16="http://schemas.microsoft.com/office/drawing/2014/main" id="{6F2C83B8-B650-4B6F-B30B-D2E434B52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4870" y="594196"/>
            <a:ext cx="7913059" cy="4152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EF2CACC8-A9DC-4AF2-B797-E6240657BE0D}"/>
              </a:ext>
            </a:extLst>
          </p:cNvPr>
          <p:cNvSpPr/>
          <p:nvPr/>
        </p:nvSpPr>
        <p:spPr>
          <a:xfrm>
            <a:off x="2600588" y="4933572"/>
            <a:ext cx="4481827" cy="62075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حـ</a:t>
            </a:r>
            <a:r>
              <a:rPr lang="ar-AE" sz="2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لقات</a:t>
            </a:r>
            <a:r>
              <a:rPr lang="en-US" sz="2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AE" sz="2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القرآن الكريم في الماضي أم الحاضر؟</a:t>
            </a:r>
            <a:endParaRPr lang="en-US" sz="32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C1FB86B-D42E-47E8-9681-DBACF921881C}"/>
              </a:ext>
            </a:extLst>
          </p:cNvPr>
          <p:cNvSpPr/>
          <p:nvPr/>
        </p:nvSpPr>
        <p:spPr>
          <a:xfrm>
            <a:off x="3948390" y="5868825"/>
            <a:ext cx="7041160" cy="62075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32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السبب في الاهتمام بحفظ القرآن في الماضي و الحاضر </a:t>
            </a:r>
            <a:r>
              <a:rPr lang="ar-AE" sz="2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sz="32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16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574330" y="539201"/>
            <a:ext cx="10465978" cy="5950376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4" name="مستطيل: زوايا علوية مقصوصة 3">
            <a:extLst>
              <a:ext uri="{FF2B5EF4-FFF2-40B4-BE49-F238E27FC236}">
                <a16:creationId xmlns:a16="http://schemas.microsoft.com/office/drawing/2014/main" id="{272E86CF-6281-4330-A58B-42CA0D941F1C}"/>
              </a:ext>
            </a:extLst>
          </p:cNvPr>
          <p:cNvSpPr/>
          <p:nvPr/>
        </p:nvSpPr>
        <p:spPr>
          <a:xfrm>
            <a:off x="5704126" y="1820566"/>
            <a:ext cx="3536615" cy="2452373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E11BC6A-7C7E-4466-9558-DB98D5A0DE21}"/>
              </a:ext>
            </a:extLst>
          </p:cNvPr>
          <p:cNvSpPr/>
          <p:nvPr/>
        </p:nvSpPr>
        <p:spPr>
          <a:xfrm>
            <a:off x="6614165" y="1820566"/>
            <a:ext cx="1830950" cy="110799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ar-AE" sz="6600" b="1" dirty="0">
                <a:solidFill>
                  <a:srgbClr val="C00000"/>
                </a:solidFill>
                <a:latin typeface="arial" panose="020B0604020202020204" pitchFamily="34" charset="0"/>
              </a:rPr>
              <a:t>خَيْرُكُمْ</a:t>
            </a:r>
            <a:endParaRPr lang="en-US" sz="66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AE4A828-DA33-432D-86D7-1065765E3EC6}"/>
              </a:ext>
            </a:extLst>
          </p:cNvPr>
          <p:cNvSpPr/>
          <p:nvPr/>
        </p:nvSpPr>
        <p:spPr>
          <a:xfrm>
            <a:off x="6029534" y="3222351"/>
            <a:ext cx="288579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solidFill>
                  <a:srgbClr val="202122"/>
                </a:solidFill>
                <a:latin typeface="arial" panose="020B0604020202020204" pitchFamily="34" charset="0"/>
              </a:rPr>
              <a:t>أَفْضَـلُـكُـمْ</a:t>
            </a:r>
            <a:endParaRPr lang="en-US" sz="4800" b="1" dirty="0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78D1952-1019-4C29-B9D7-E694B46E6D76}"/>
              </a:ext>
            </a:extLst>
          </p:cNvPr>
          <p:cNvSpPr/>
          <p:nvPr/>
        </p:nvSpPr>
        <p:spPr>
          <a:xfrm>
            <a:off x="5816706" y="672171"/>
            <a:ext cx="6007517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أَتَعلّم من معلّمي  معاني المفردات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5419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841781F-0D80-44D2-83C6-0CCF988D03D8}"/>
              </a:ext>
            </a:extLst>
          </p:cNvPr>
          <p:cNvSpPr/>
          <p:nvPr/>
        </p:nvSpPr>
        <p:spPr>
          <a:xfrm>
            <a:off x="5944863" y="493263"/>
            <a:ext cx="6007517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أَتَعلّم من معلّمي  شرح الحديث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FD159E14-16AC-435B-8FD6-72E126A772FC}"/>
              </a:ext>
            </a:extLst>
          </p:cNvPr>
          <p:cNvSpPr/>
          <p:nvPr/>
        </p:nvSpPr>
        <p:spPr>
          <a:xfrm>
            <a:off x="9076594" y="7453980"/>
            <a:ext cx="2334019" cy="581741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فعل أبرهة الأشرم ؟ </a:t>
            </a:r>
            <a:endParaRPr lang="en-US" sz="2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A675F0E-C492-49FD-B331-CCCADA710461}"/>
              </a:ext>
            </a:extLst>
          </p:cNvPr>
          <p:cNvSpPr txBox="1"/>
          <p:nvPr/>
        </p:nvSpPr>
        <p:spPr>
          <a:xfrm>
            <a:off x="1954403" y="1309090"/>
            <a:ext cx="9812935" cy="341632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ar-AE" sz="3600" dirty="0"/>
          </a:p>
          <a:p>
            <a:pPr algn="r"/>
            <a:r>
              <a:rPr lang="ar-AE" sz="3600" dirty="0"/>
              <a:t>يُخْبِرُنا النَّبيُّ – صَلّى اللّهُ عَلَيْهِ وَ سَلَّم – في هذا الْحَديثِ أَنَّ أَفْضَلَ الْمُسْلِمينَ وَ أَرْفَعَهُمْ ذِكْرًا وَ أَعْلاهُمْ عِنْدَ اللهِ دَرَجَةً مَنْ تَعَلَّمَ الْقُرآن ، وَ عَلَّمَ غَيْرَهُ مَعَ عَمَلِهِ بِهِ ، وَ فـي هـذا بَيانُ فَضْلِ حامِلِ الْقُرآنِ وَ مُعَلِّمِهِ ، وَ أَنَّهُ خَيْـرُ الْمؤْمِنينَ ؛ لِأَنَّـهُ أَعْظَمُهُمْ نَفْعًا وَ إِفادَةً.</a:t>
            </a:r>
          </a:p>
          <a:p>
            <a:pPr algn="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476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841781F-0D80-44D2-83C6-0CCF988D03D8}"/>
              </a:ext>
            </a:extLst>
          </p:cNvPr>
          <p:cNvSpPr/>
          <p:nvPr/>
        </p:nvSpPr>
        <p:spPr>
          <a:xfrm>
            <a:off x="6072835" y="1142360"/>
            <a:ext cx="6007517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أجب عن الأسئلة الآتية : 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2E93915-0DEB-4E7F-8240-6542ECCFD62A}"/>
              </a:ext>
            </a:extLst>
          </p:cNvPr>
          <p:cNvSpPr/>
          <p:nvPr/>
        </p:nvSpPr>
        <p:spPr>
          <a:xfrm>
            <a:off x="5478012" y="2218211"/>
            <a:ext cx="6171226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أفضل المؤمنين و أرفعهم ذكرا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87E48837-322D-4705-8FF0-B455DEC10215}"/>
              </a:ext>
            </a:extLst>
          </p:cNvPr>
          <p:cNvSpPr/>
          <p:nvPr/>
        </p:nvSpPr>
        <p:spPr>
          <a:xfrm>
            <a:off x="4234649" y="3221830"/>
            <a:ext cx="7547463" cy="60789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لـماذا حافظ القرآن ومعلّمه خير المؤمنين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563629A-5312-4E3F-8034-BEC684333E9E}"/>
              </a:ext>
            </a:extLst>
          </p:cNvPr>
          <p:cNvSpPr/>
          <p:nvPr/>
        </p:nvSpPr>
        <p:spPr>
          <a:xfrm>
            <a:off x="2197916" y="4108666"/>
            <a:ext cx="9658222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حفظنا للقرآن الكريم يؤثر في تعلمنا اللغة العربية ؟ كيف ذلك  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1A8E0FC0-F384-4C2E-B154-861AF698D7F8}"/>
              </a:ext>
            </a:extLst>
          </p:cNvPr>
          <p:cNvSpPr/>
          <p:nvPr/>
        </p:nvSpPr>
        <p:spPr>
          <a:xfrm>
            <a:off x="6417578" y="4982195"/>
            <a:ext cx="5492170" cy="580153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ثواب حافظ القرآن الكريم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FD159E14-16AC-435B-8FD6-72E126A772FC}"/>
              </a:ext>
            </a:extLst>
          </p:cNvPr>
          <p:cNvSpPr/>
          <p:nvPr/>
        </p:nvSpPr>
        <p:spPr>
          <a:xfrm>
            <a:off x="9076594" y="7453980"/>
            <a:ext cx="2334019" cy="581741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فعل أبرهة الأشرم ؟ </a:t>
            </a:r>
            <a:endParaRPr lang="en-US" sz="2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8C4398F-6444-48EE-AE8D-F600C52A6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0" t="14766" r="70414" b="60684"/>
          <a:stretch/>
        </p:blipFill>
        <p:spPr>
          <a:xfrm>
            <a:off x="1817107" y="825108"/>
            <a:ext cx="1827370" cy="278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39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4" y="202553"/>
            <a:ext cx="11688501" cy="6452893"/>
            <a:chOff x="123395" y="109272"/>
            <a:chExt cx="11289576" cy="564766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8955" y="354245"/>
              <a:ext cx="9014016" cy="5402692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5D18E25-AA2A-468E-9ABF-389B5167484C}"/>
              </a:ext>
            </a:extLst>
          </p:cNvPr>
          <p:cNvSpPr/>
          <p:nvPr/>
        </p:nvSpPr>
        <p:spPr>
          <a:xfrm>
            <a:off x="3761600" y="2946928"/>
            <a:ext cx="6768056" cy="1240718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تعلمنـا من هذا الدرس ؟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C683C08-8C4F-4371-A643-C183A80EB327}"/>
              </a:ext>
            </a:extLst>
          </p:cNvPr>
          <p:cNvSpPr/>
          <p:nvPr/>
        </p:nvSpPr>
        <p:spPr>
          <a:xfrm>
            <a:off x="8229599" y="906734"/>
            <a:ext cx="3327527" cy="10498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غلق الدرس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872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4" y="202553"/>
            <a:ext cx="11688501" cy="6452893"/>
            <a:chOff x="123395" y="109272"/>
            <a:chExt cx="11289576" cy="564766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8955" y="354245"/>
              <a:ext cx="9014016" cy="5402692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5D18E25-AA2A-468E-9ABF-389B5167484C}"/>
              </a:ext>
            </a:extLst>
          </p:cNvPr>
          <p:cNvSpPr/>
          <p:nvPr/>
        </p:nvSpPr>
        <p:spPr>
          <a:xfrm>
            <a:off x="3350666" y="2888205"/>
            <a:ext cx="7828401" cy="1240718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فكر في طرق تعليم القرآن الكريم ؟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C683C08-8C4F-4371-A643-C183A80EB327}"/>
              </a:ext>
            </a:extLst>
          </p:cNvPr>
          <p:cNvSpPr/>
          <p:nvPr/>
        </p:nvSpPr>
        <p:spPr>
          <a:xfrm>
            <a:off x="7264867" y="906734"/>
            <a:ext cx="4292260" cy="10498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الواجب المنزلي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258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63F68A0-DE5C-4097-92E7-7B174F06726E}"/>
              </a:ext>
            </a:extLst>
          </p:cNvPr>
          <p:cNvSpPr/>
          <p:nvPr/>
        </p:nvSpPr>
        <p:spPr>
          <a:xfrm>
            <a:off x="2329210" y="749267"/>
            <a:ext cx="9300295" cy="572879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عود طفلك علي الصلاة .. الصلاة سر الفلاح - مباشر 24">
            <a:extLst>
              <a:ext uri="{FF2B5EF4-FFF2-40B4-BE49-F238E27FC236}">
                <a16:creationId xmlns:a16="http://schemas.microsoft.com/office/drawing/2014/main" id="{B7DA9430-07B0-4EE6-9477-8960F800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87308"/>
            <a:ext cx="3693735" cy="47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34085F2A-E0E3-41D9-8B12-56632A2E4A15}"/>
              </a:ext>
            </a:extLst>
          </p:cNvPr>
          <p:cNvSpPr/>
          <p:nvPr/>
        </p:nvSpPr>
        <p:spPr>
          <a:xfrm>
            <a:off x="6773662" y="1171850"/>
            <a:ext cx="4542522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تشاهد في الصورة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C0FF96A-F069-4E05-BE7C-86AA0E58FF19}"/>
              </a:ext>
            </a:extLst>
          </p:cNvPr>
          <p:cNvSpPr/>
          <p:nvPr/>
        </p:nvSpPr>
        <p:spPr>
          <a:xfrm>
            <a:off x="6773662" y="2110272"/>
            <a:ext cx="4542522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نقرأ في كل ركعة؟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4709D8D-524C-4C2F-8B92-BBC7051ECA0E}"/>
              </a:ext>
            </a:extLst>
          </p:cNvPr>
          <p:cNvSpPr/>
          <p:nvPr/>
        </p:nvSpPr>
        <p:spPr>
          <a:xfrm>
            <a:off x="6773662" y="3139918"/>
            <a:ext cx="4542522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السور التي تحفظونها؟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5A8B4EC-F0DA-4B33-91CA-3129294517BD}"/>
              </a:ext>
            </a:extLst>
          </p:cNvPr>
          <p:cNvSpPr/>
          <p:nvPr/>
        </p:nvSpPr>
        <p:spPr>
          <a:xfrm>
            <a:off x="6773662" y="4169564"/>
            <a:ext cx="4542522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متى نقرأ القرآن؟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C262B5E-3973-4CC9-8645-8ADF8F39674D}"/>
              </a:ext>
            </a:extLst>
          </p:cNvPr>
          <p:cNvSpPr/>
          <p:nvPr/>
        </p:nvSpPr>
        <p:spPr>
          <a:xfrm>
            <a:off x="6773662" y="5175815"/>
            <a:ext cx="4542522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لـماذا نقرأ القرآن؟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458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63F68A0-DE5C-4097-92E7-7B174F06726E}"/>
              </a:ext>
            </a:extLst>
          </p:cNvPr>
          <p:cNvSpPr/>
          <p:nvPr/>
        </p:nvSpPr>
        <p:spPr>
          <a:xfrm>
            <a:off x="2329210" y="749267"/>
            <a:ext cx="9300295" cy="572879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9D15BF5-D328-43A4-B90B-D1287AC5F79B}"/>
              </a:ext>
            </a:extLst>
          </p:cNvPr>
          <p:cNvSpPr/>
          <p:nvPr/>
        </p:nvSpPr>
        <p:spPr>
          <a:xfrm>
            <a:off x="2110945" y="2733775"/>
            <a:ext cx="9518560" cy="1572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9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فضل تلاوة القرآن وحفظه </a:t>
            </a:r>
            <a:endParaRPr lang="en-US" sz="9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C65C6F97-F15D-4777-A55E-CAF7DDD5CD43}"/>
              </a:ext>
            </a:extLst>
          </p:cNvPr>
          <p:cNvSpPr txBox="1"/>
          <p:nvPr/>
        </p:nvSpPr>
        <p:spPr>
          <a:xfrm>
            <a:off x="7203320" y="1306107"/>
            <a:ext cx="3991177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latin typeface="Nazli" panose="01000506000000020004" pitchFamily="2" charset="-78"/>
                <a:cs typeface="Nazli" panose="01000506000000020004" pitchFamily="2" charset="-78"/>
              </a:rPr>
              <a:t>حديث شريف </a:t>
            </a:r>
            <a:endParaRPr lang="ar-SA" sz="32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2422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44" y="234892"/>
            <a:ext cx="10423858" cy="6417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79C2E13E-F1BE-4479-B10C-0D9247502B34}"/>
              </a:ext>
            </a:extLst>
          </p:cNvPr>
          <p:cNvSpPr/>
          <p:nvPr/>
        </p:nvSpPr>
        <p:spPr>
          <a:xfrm>
            <a:off x="8220050" y="709387"/>
            <a:ext cx="32271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8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التعلم </a:t>
            </a:r>
            <a:endParaRPr lang="ar-SA" sz="48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5A970455-08B3-4737-B3C4-DB817F291279}"/>
              </a:ext>
            </a:extLst>
          </p:cNvPr>
          <p:cNvSpPr/>
          <p:nvPr/>
        </p:nvSpPr>
        <p:spPr>
          <a:xfrm>
            <a:off x="3514869" y="2319071"/>
            <a:ext cx="810356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يحفظُ الْحَديثَ الشَّريفَ.</a:t>
            </a:r>
          </a:p>
          <a:p>
            <a:pPr algn="r" rtl="1"/>
            <a:endParaRPr lang="ar-AE" sz="4000" dirty="0">
              <a:cs typeface="PT Bold Heading" panose="02010400000000000000" pitchFamily="2" charset="-78"/>
            </a:endParaRPr>
          </a:p>
          <a:p>
            <a:pPr algn="r" rtl="1"/>
            <a:r>
              <a:rPr lang="ar-AE" sz="4000" dirty="0">
                <a:cs typeface="PT Bold Heading" panose="02010400000000000000" pitchFamily="2" charset="-78"/>
              </a:rPr>
              <a:t>يشرحُ الْحَديثَ الشَّريفَ شَرْحًا بَسيطًا بِلُغَتِهِ.</a:t>
            </a:r>
            <a:endParaRPr lang="ar-SA" sz="40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693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9410473" y="479400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أتحدث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FC350EA-1A7F-4276-85D9-26A314F482A4}"/>
              </a:ext>
            </a:extLst>
          </p:cNvPr>
          <p:cNvSpPr/>
          <p:nvPr/>
        </p:nvSpPr>
        <p:spPr>
          <a:xfrm>
            <a:off x="7145718" y="1834648"/>
            <a:ext cx="4205170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يفعل هؤلاء الأولاد 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9EFEB55-35FB-424D-8B24-A17A2885933C}"/>
              </a:ext>
            </a:extLst>
          </p:cNvPr>
          <p:cNvSpPr/>
          <p:nvPr/>
        </p:nvSpPr>
        <p:spPr>
          <a:xfrm>
            <a:off x="7224809" y="2699654"/>
            <a:ext cx="4170466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متى نقرأ القرآن الكريم؟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Wireless Microphone Download Karaoke Sound - Karaoke Mic Clip Art - Png  Download (#133790) - PinClipart">
            <a:extLst>
              <a:ext uri="{FF2B5EF4-FFF2-40B4-BE49-F238E27FC236}">
                <a16:creationId xmlns:a16="http://schemas.microsoft.com/office/drawing/2014/main" id="{1915098B-7A67-4D53-BFDA-9BE5DFB5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8" b="89973" l="5682" r="95114">
                        <a14:foregroundMark x1="39432" y1="48626" x2="43750" y2="59890"/>
                        <a14:foregroundMark x1="21477" y1="44643" x2="34091" y2="48214"/>
                        <a14:foregroundMark x1="36023" y1="22115" x2="15455" y2="39560"/>
                        <a14:foregroundMark x1="26023" y1="16758" x2="11477" y2="29396"/>
                        <a14:foregroundMark x1="23523" y1="13187" x2="6591" y2="28022"/>
                        <a14:foregroundMark x1="17614" y1="12500" x2="5795" y2="23489"/>
                        <a14:foregroundMark x1="21818" y1="7555" x2="24659" y2="7418"/>
                        <a14:foregroundMark x1="27386" y1="13049" x2="31591" y2="17995"/>
                        <a14:foregroundMark x1="31591" y1="17995" x2="26705" y2="22665"/>
                        <a14:foregroundMark x1="26705" y1="22665" x2="25341" y2="23077"/>
                        <a14:foregroundMark x1="23864" y1="24313" x2="14886" y2="33516"/>
                        <a14:foregroundMark x1="12841" y1="33379" x2="11023" y2="37912"/>
                        <a14:foregroundMark x1="63750" y1="88736" x2="69659" y2="89973"/>
                        <a14:foregroundMark x1="69659" y1="89973" x2="73295" y2="84341"/>
                        <a14:foregroundMark x1="73295" y1="84341" x2="74659" y2="77198"/>
                        <a14:foregroundMark x1="74659" y1="77198" x2="80341" y2="73901"/>
                        <a14:foregroundMark x1="80341" y1="73901" x2="91477" y2="79945"/>
                        <a14:foregroundMark x1="91477" y1="79945" x2="95114" y2="7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9851">
            <a:off x="8887251" y="379495"/>
            <a:ext cx="985731" cy="8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2095932" y="618388"/>
            <a:ext cx="816061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أجيب شفويا عن الأسئلة الآتية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7C8BD55-B7E5-4B14-8D84-CB8E352AAF1C}"/>
              </a:ext>
            </a:extLst>
          </p:cNvPr>
          <p:cNvSpPr/>
          <p:nvPr/>
        </p:nvSpPr>
        <p:spPr>
          <a:xfrm>
            <a:off x="7155893" y="3601935"/>
            <a:ext cx="4308298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أين نقرأ القرآن الكريم؟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6ADBE87-77D2-464F-AA6C-E63667634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158" y="1685880"/>
            <a:ext cx="4884601" cy="386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3BA47A2-B558-40F2-8FA3-B9802663FF33}"/>
              </a:ext>
            </a:extLst>
          </p:cNvPr>
          <p:cNvSpPr/>
          <p:nvPr/>
        </p:nvSpPr>
        <p:spPr>
          <a:xfrm>
            <a:off x="7256324" y="4466941"/>
            <a:ext cx="4308298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لـماذا نقرأ القرآن الكريم؟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016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7868391" y="742693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2056231" y="1677372"/>
            <a:ext cx="8516694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إلى قراءة معلمي ، و أحفظ الحديث الشريف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الاستماع إلى القصاصات الفنية بالأبيض والأسود - Clip Art Library - عدم  الاستماع الكريسماس">
            <a:extLst>
              <a:ext uri="{FF2B5EF4-FFF2-40B4-BE49-F238E27FC236}">
                <a16:creationId xmlns:a16="http://schemas.microsoft.com/office/drawing/2014/main" id="{3D0CB92E-8D4E-46F4-BCA3-6756CA2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597" y="529894"/>
            <a:ext cx="683655" cy="1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08AD2F-6E24-41A0-8495-F3EBA47B79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19" t="60453" r="53835" b="18317"/>
          <a:stretch/>
        </p:blipFill>
        <p:spPr>
          <a:xfrm>
            <a:off x="2547892" y="2459796"/>
            <a:ext cx="8612190" cy="33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9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3" name="WhatsApp Video 2020-05-30 at 12.17.07 AM">
            <a:hlinkClick r:id="" action="ppaction://media"/>
            <a:extLst>
              <a:ext uri="{FF2B5EF4-FFF2-40B4-BE49-F238E27FC236}">
                <a16:creationId xmlns:a16="http://schemas.microsoft.com/office/drawing/2014/main" id="{85E5B9E7-511F-4794-8698-C7D3DFC658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6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0124" y="395526"/>
            <a:ext cx="9958623" cy="568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3534</TotalTime>
  <Words>361</Words>
  <Application>Microsoft Office PowerPoint</Application>
  <PresentationFormat>شاشة عريضة</PresentationFormat>
  <Paragraphs>72</Paragraphs>
  <Slides>17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Arial</vt:lpstr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196</cp:revision>
  <dcterms:created xsi:type="dcterms:W3CDTF">2020-08-22T21:07:06Z</dcterms:created>
  <dcterms:modified xsi:type="dcterms:W3CDTF">2022-04-08T10:00:04Z</dcterms:modified>
</cp:coreProperties>
</file>