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9" r:id="rId2"/>
  </p:sldMasterIdLst>
  <p:sldIdLst>
    <p:sldId id="284" r:id="rId3"/>
    <p:sldId id="297" r:id="rId4"/>
    <p:sldId id="282" r:id="rId5"/>
    <p:sldId id="281" r:id="rId6"/>
    <p:sldId id="271" r:id="rId7"/>
    <p:sldId id="272" r:id="rId8"/>
    <p:sldId id="273" r:id="rId9"/>
    <p:sldId id="274" r:id="rId10"/>
    <p:sldId id="287" r:id="rId11"/>
    <p:sldId id="304" r:id="rId12"/>
    <p:sldId id="303" r:id="rId13"/>
    <p:sldId id="306" r:id="rId14"/>
    <p:sldId id="307" r:id="rId15"/>
    <p:sldId id="308" r:id="rId16"/>
    <p:sldId id="309" r:id="rId17"/>
    <p:sldId id="305" r:id="rId18"/>
    <p:sldId id="310" r:id="rId19"/>
    <p:sldId id="311" r:id="rId20"/>
    <p:sldId id="315" r:id="rId21"/>
    <p:sldId id="312" r:id="rId22"/>
    <p:sldId id="314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E2AC00"/>
    <a:srgbClr val="99FF33"/>
    <a:srgbClr val="0000CC"/>
    <a:srgbClr val="CCFF33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A55101-360B-4D30-BE71-89930293E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42AB542-B12D-4F5F-BA1C-15B26D7A7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EF9F32-2946-44A8-BF11-5ADF8FE3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23584-4806-4304-B078-BE681F13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8712AF-7AE1-4232-A7FD-9ED80FF6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27458D-0F83-4763-95A2-845175A1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3362FB3-9CEE-4235-BA96-0AF01BB42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F31B9E-FB7B-4CCC-B8D6-741D05B4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9B2B75-BBC6-4796-8125-5E78C820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F8EA46-62EA-4538-A490-FA2BE0F2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1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AC8D400-560A-4997-9569-D9E5FF7E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E971E90-626F-4239-ACFA-336D444D6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8CBB02-0B74-4764-8B64-E187A4F6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2404EE-C0ED-4D5B-A10C-6EFE474D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0E6D4-B643-40AF-B926-5AEB2137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0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6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6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4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22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5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7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596C82-4EF9-4D2A-9D47-D62E92C1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CBEC83-9AC8-45E7-AC21-3D21604B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E271B6-4EE1-48E5-9AAF-2EF782A4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51431-F0E6-40E2-A0B8-F446EB62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2D80D6-F11A-496E-B528-020DF057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60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063" rtl="1"/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defTabSz="457063" rtl="1"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63"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 rtl="1"/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defTabSz="457063"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0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10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80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E19-06D9-41BE-A091-C3E2E545F8D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22/10/1442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356-DA3C-43BD-AD9C-E80333409870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5EECEA-8462-4820-B8F4-9AFA3E9B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786D695-5519-4EC2-BB59-3C702EC42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A4436C-2213-4820-B3F0-B0C4C927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E96CC3-F284-4122-BEFE-9CB41609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9DDDA7-7947-4B5C-BE2E-80E0B928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03DE24-9DE0-4262-9B9D-859E406E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4D59C8-EBAB-49F0-96D1-F7D1360BD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5470A86-6DE9-43D4-871B-86519045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5397077-E599-43F5-8784-0B87D8D6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C41AEC-5E92-4EDE-86EA-3B95382B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BDEC65-DADB-4E14-9791-E3BEFFAA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DEDCBA-C0EF-44A4-8B55-3939DDCC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8036E5-A658-4BAE-8A6A-FC7387B7C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E15883-5146-4B70-95A8-0CD176DD1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FDF3346-D25B-4159-A2FA-6593FC96C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1F4AE4-1EEC-43F0-8A88-83D99E298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5A6BAF6-CB8D-4F41-A997-A8DA3802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FEB4766-59B8-4ADD-AB76-5BBFEE64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9B5C602-7085-4001-887D-CF28F9ED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CEE466-9240-4326-802E-D55A33E0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7457058-6FC6-4489-BE72-F5A71DF5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CE9DE2E-70D2-49F3-8948-ACE2EEAC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A552B1A-7459-4C91-8030-DBEE3782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DEE195-7ECA-43AB-9F8F-EECD11E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BBFF9DD-674D-4A8C-A45F-5F574107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CBE599-9A54-4A81-B8F9-F7F62375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4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F55200-C74C-441E-B924-73691AAA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2028CB-9DDB-4CE1-905E-25BFCD80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49E459-B410-46D1-9B76-DC22F5C5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75B403-B275-4BBB-8869-021DC611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E215F3B-A2F1-4A5C-AACB-33CF1363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D6AEA8-10F1-4683-BA5A-3AC69E58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16E660-66A9-4D27-9C24-3E2B2B0A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5397BD4-F1C2-4450-8F12-7028DAC97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424F5E1-D082-4D30-B0C2-EB40BEA3A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7EB506-CB22-4709-8F91-4404EF04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C32058-34ED-4E36-8253-4EA00922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4A7646-6A21-4EE0-B11A-5F2C171C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73EC2B0-F3E4-4767-8EF3-6A52EE25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1457498-7295-4BE8-B3D2-0E8AB7A2E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A365DD-794C-4FE3-98C3-DBA43FA9E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58E3-2ABD-4320-AAAB-939875679AE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D44EA7-B0EF-4E5F-80E5-069126489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A771E5-2441-47D1-A5A7-280C5127D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DDCAD-1E46-464B-81C9-E5E3C077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126"/>
            <a:fld id="{696369A0-3D88-4315-9DCD-DA1648D4E1BC}" type="datetimeFigureOut">
              <a:rPr lang="en-US" smtClean="0"/>
              <a:pPr defTabSz="914126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126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126"/>
            <a:fld id="{406DA118-3861-4FDA-B17A-9E2089E01D05}" type="slidenum">
              <a:rPr lang="en-US" smtClean="0"/>
              <a:pPr defTabSz="914126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5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049792-135F-4302-BA6C-7F9BFB91BFD4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E2A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9BBCD4-54A2-4E93-82C6-7244BA05AC84}"/>
              </a:ext>
            </a:extLst>
          </p:cNvPr>
          <p:cNvSpPr/>
          <p:nvPr/>
        </p:nvSpPr>
        <p:spPr>
          <a:xfrm>
            <a:off x="3733799" y="262895"/>
            <a:ext cx="4724401" cy="1465119"/>
          </a:xfrm>
          <a:prstGeom prst="rect">
            <a:avLst/>
          </a:prstGeom>
          <a:solidFill>
            <a:srgbClr val="E2A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rgbClr val="0000CC"/>
                </a:solidFill>
              </a:rPr>
              <a:t>مدرسة الحكمة الخاصة </a:t>
            </a:r>
            <a:endParaRPr lang="en-US" sz="4800" b="1" dirty="0">
              <a:solidFill>
                <a:srgbClr val="0000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5FA58-8737-493E-A462-90590403C076}"/>
              </a:ext>
            </a:extLst>
          </p:cNvPr>
          <p:cNvSpPr txBox="1"/>
          <p:nvPr/>
        </p:nvSpPr>
        <p:spPr>
          <a:xfrm>
            <a:off x="1087580" y="2221923"/>
            <a:ext cx="9864437" cy="3477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السلام عليكم ورحمة الله وبركاته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اهلا وسهلا بكم طلاب وطالبات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التاسع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معكم معلم الدراسات الاجتماعية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4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الاستاذ / عزالدين قاسم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3">
            <a:extLst>
              <a:ext uri="{FF2B5EF4-FFF2-40B4-BE49-F238E27FC236}">
                <a16:creationId xmlns:a16="http://schemas.microsoft.com/office/drawing/2014/main" id="{A35A697E-9DF5-4CFE-BE4C-FBABB1D5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4" y="186695"/>
            <a:ext cx="2369127" cy="160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193EE1-AE39-4768-A724-169F93E03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0" t="2292" r="28968" b="15836"/>
          <a:stretch/>
        </p:blipFill>
        <p:spPr>
          <a:xfrm>
            <a:off x="235529" y="262895"/>
            <a:ext cx="2008908" cy="1156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13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224BF4-085F-4FEF-9199-4A687939E85F}"/>
              </a:ext>
            </a:extLst>
          </p:cNvPr>
          <p:cNvSpPr/>
          <p:nvPr/>
        </p:nvSpPr>
        <p:spPr>
          <a:xfrm>
            <a:off x="439882" y="755072"/>
            <a:ext cx="11312236" cy="4883728"/>
          </a:xfrm>
          <a:prstGeom prst="rect">
            <a:avLst/>
          </a:prstGeom>
          <a:solidFill>
            <a:srgbClr val="E2AC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ثالثا : مهارة قراءة وتحليل الخرائط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94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3C3E1C-CDE7-41E8-8095-8B813F35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6844393" cy="1325563"/>
          </a:xfrm>
        </p:spPr>
        <p:txBody>
          <a:bodyPr/>
          <a:lstStyle/>
          <a:p>
            <a:endParaRPr lang="ar-AE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7649465-1610-4323-ACAA-EFB409261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8"/>
            <a:ext cx="7952014" cy="6796202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34C5B2-E0C5-4B8C-BB17-E065A08F4F78}"/>
              </a:ext>
            </a:extLst>
          </p:cNvPr>
          <p:cNvSpPr txBox="1"/>
          <p:nvPr/>
        </p:nvSpPr>
        <p:spPr>
          <a:xfrm>
            <a:off x="7878536" y="236764"/>
            <a:ext cx="40086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تمعن في الخريطة المرفقة  ثم أجب عن الأسئلة التالية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61A316C-49B8-4ADC-A0EB-4CC9B50265ED}"/>
              </a:ext>
            </a:extLst>
          </p:cNvPr>
          <p:cNvSpPr txBox="1"/>
          <p:nvPr/>
        </p:nvSpPr>
        <p:spPr>
          <a:xfrm>
            <a:off x="8074478" y="1097815"/>
            <a:ext cx="38535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1- أي من الاتي يعد ميناء تصدير غاز طبيعي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6A77060-0386-4253-A813-C65BDF9E6FCA}"/>
              </a:ext>
            </a:extLst>
          </p:cNvPr>
          <p:cNvSpPr txBox="1"/>
          <p:nvPr/>
        </p:nvSpPr>
        <p:spPr>
          <a:xfrm>
            <a:off x="9911443" y="1620312"/>
            <a:ext cx="188595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/>
              <a:t>  أ </a:t>
            </a:r>
            <a:r>
              <a:rPr lang="ar-AE" b="1" dirty="0"/>
              <a:t>. الظنة </a:t>
            </a:r>
          </a:p>
          <a:p>
            <a:endParaRPr lang="ar-AE" b="1" dirty="0"/>
          </a:p>
          <a:p>
            <a:r>
              <a:rPr lang="ar-AE" b="1" dirty="0"/>
              <a:t>  ب . أبو البخوش</a:t>
            </a:r>
          </a:p>
          <a:p>
            <a:endParaRPr lang="ar-AE" b="1" dirty="0"/>
          </a:p>
          <a:p>
            <a:r>
              <a:rPr lang="ar-AE" b="1" dirty="0"/>
              <a:t>  ج. ارزنه</a:t>
            </a:r>
          </a:p>
          <a:p>
            <a:endParaRPr lang="ar-AE" b="1" dirty="0"/>
          </a:p>
          <a:p>
            <a:r>
              <a:rPr lang="ar-AE" b="1" dirty="0"/>
              <a:t>  د . باب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96924A-BE38-47F1-900E-2792914CC42D}"/>
              </a:ext>
            </a:extLst>
          </p:cNvPr>
          <p:cNvSpPr txBox="1"/>
          <p:nvPr/>
        </p:nvSpPr>
        <p:spPr>
          <a:xfrm>
            <a:off x="7878536" y="3919282"/>
            <a:ext cx="40086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2- اكبر حقل نفطي بري في دولة الامارات هو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86A9987-8A04-4887-93D1-0FC68CB9B32B}"/>
              </a:ext>
            </a:extLst>
          </p:cNvPr>
          <p:cNvSpPr txBox="1"/>
          <p:nvPr/>
        </p:nvSpPr>
        <p:spPr>
          <a:xfrm>
            <a:off x="9731829" y="4559856"/>
            <a:ext cx="206556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b="1" dirty="0"/>
              <a:t>أ . حقل ساحل</a:t>
            </a:r>
          </a:p>
          <a:p>
            <a:endParaRPr lang="ar-AE" b="1" dirty="0"/>
          </a:p>
          <a:p>
            <a:r>
              <a:rPr lang="ar-AE" b="1" dirty="0"/>
              <a:t>ب. </a:t>
            </a:r>
            <a:r>
              <a:rPr lang="ar-AE" b="1" dirty="0" err="1"/>
              <a:t>زاكوم</a:t>
            </a:r>
            <a:endParaRPr lang="ar-AE" b="1" dirty="0"/>
          </a:p>
          <a:p>
            <a:endParaRPr lang="ar-AE" b="1" dirty="0"/>
          </a:p>
          <a:p>
            <a:r>
              <a:rPr lang="ar-AE" b="1" dirty="0"/>
              <a:t>ج . باب</a:t>
            </a:r>
          </a:p>
          <a:p>
            <a:endParaRPr lang="ar-AE" b="1" dirty="0"/>
          </a:p>
          <a:p>
            <a:r>
              <a:rPr lang="ar-AE" b="1" dirty="0"/>
              <a:t>د. بو حصا</a:t>
            </a:r>
          </a:p>
        </p:txBody>
      </p:sp>
    </p:spTree>
    <p:extLst>
      <p:ext uri="{BB962C8B-B14F-4D97-AF65-F5344CB8AC3E}">
        <p14:creationId xmlns:p14="http://schemas.microsoft.com/office/powerpoint/2010/main" val="236716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634ED-D780-42A6-AE2A-133F3796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7357BB1C-DF3D-49AA-B75C-FD9398D61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4" y="-1"/>
            <a:ext cx="6550270" cy="5780315"/>
          </a:xfr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8C57127-F52A-491D-B5DA-5BB0A8F9D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65" y="0"/>
            <a:ext cx="5821135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3CCABD-F233-4B32-B0DB-6077E618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A3A8975-4D03-41B5-BA5F-329158532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294664" cy="6155872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94DD548-1E18-4586-B42D-F7CFD1372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07" y="0"/>
            <a:ext cx="5815693" cy="61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224BF4-085F-4FEF-9199-4A687939E85F}"/>
              </a:ext>
            </a:extLst>
          </p:cNvPr>
          <p:cNvSpPr/>
          <p:nvPr/>
        </p:nvSpPr>
        <p:spPr>
          <a:xfrm>
            <a:off x="439882" y="755072"/>
            <a:ext cx="11312236" cy="4883728"/>
          </a:xfrm>
          <a:prstGeom prst="rect">
            <a:avLst/>
          </a:prstGeom>
          <a:solidFill>
            <a:srgbClr val="E2AC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رابعا : مهارة حل المشكلات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4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E29BCA-0272-499C-91D8-331741D0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8E8B89A-7136-428D-BFD9-F8E370DA7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-57150"/>
            <a:ext cx="11838214" cy="6678386"/>
          </a:xfrm>
        </p:spPr>
      </p:pic>
    </p:spTree>
    <p:extLst>
      <p:ext uri="{BB962C8B-B14F-4D97-AF65-F5344CB8AC3E}">
        <p14:creationId xmlns:p14="http://schemas.microsoft.com/office/powerpoint/2010/main" val="326021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6A122-DB4D-488A-AA87-2ED040BF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CD86122-A359-4BFD-8367-85E341176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50" cy="6858000"/>
          </a:xfrm>
        </p:spPr>
      </p:pic>
    </p:spTree>
    <p:extLst>
      <p:ext uri="{BB962C8B-B14F-4D97-AF65-F5344CB8AC3E}">
        <p14:creationId xmlns:p14="http://schemas.microsoft.com/office/powerpoint/2010/main" val="103445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559D8-B307-4393-B48A-17E0000F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A718E0C-5F5A-42B0-BC23-18E7FFE78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7970"/>
            <a:ext cx="12134849" cy="6760029"/>
          </a:xfrm>
        </p:spPr>
      </p:pic>
    </p:spTree>
    <p:extLst>
      <p:ext uri="{BB962C8B-B14F-4D97-AF65-F5344CB8AC3E}">
        <p14:creationId xmlns:p14="http://schemas.microsoft.com/office/powerpoint/2010/main" val="205413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45E8B6-6892-4C5B-85BB-4A6624CA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06243B1-58ED-46B7-9281-440974F9B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9801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224BF4-085F-4FEF-9199-4A687939E85F}"/>
              </a:ext>
            </a:extLst>
          </p:cNvPr>
          <p:cNvSpPr/>
          <p:nvPr/>
        </p:nvSpPr>
        <p:spPr>
          <a:xfrm>
            <a:off x="439882" y="755072"/>
            <a:ext cx="11312236" cy="4883728"/>
          </a:xfrm>
          <a:prstGeom prst="rect">
            <a:avLst/>
          </a:prstGeom>
          <a:solidFill>
            <a:srgbClr val="E2AC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خامساً : مهارة تحليل الصور والاشكال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65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588" y="158740"/>
            <a:ext cx="12188825" cy="1753942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5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دولة الإمارات العربية المتحدة                                       قسم الدراسات الاجتماعية</a:t>
            </a:r>
          </a:p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5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وزارة التربية والتعليم                                                 الصف التاسع-</a:t>
            </a:r>
          </a:p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5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مدرسة الحكمة الخاصة                                                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الفصل الدراسي الثالث – الأسبوع </a:t>
            </a:r>
            <a:r>
              <a:rPr kumimoji="0" lang="ar-A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السابع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Akhbar MT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000" t="6838" r="23419" b="23872"/>
          <a:stretch/>
        </p:blipFill>
        <p:spPr>
          <a:xfrm>
            <a:off x="6719029" y="114453"/>
            <a:ext cx="1625485" cy="176913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13" y="187761"/>
            <a:ext cx="1695827" cy="169582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9366" y="1888425"/>
            <a:ext cx="9613469" cy="433962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marL="0" marR="0" lvl="0" indent="0" algn="ct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3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مراجعة</a:t>
            </a:r>
            <a:r>
              <a:rPr kumimoji="0" lang="ar-AE" sz="13800" b="0" i="0" u="none" strike="noStrike" kern="1200" cap="none" spc="0" normalizeH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عامة للمهارات وحل الأسئلة الوزارية</a:t>
            </a:r>
            <a:endParaRPr kumimoji="0" lang="ar-AE" sz="13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86911" y="1951618"/>
            <a:ext cx="2053232" cy="58462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marL="0" marR="0" lvl="0" indent="0" algn="ct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199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عنوان الدرس:</a:t>
            </a:r>
            <a:endParaRPr kumimoji="0" lang="ar-SA" sz="3199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1788" y="5900408"/>
            <a:ext cx="1991201" cy="461641"/>
          </a:xfrm>
          <a:prstGeom prst="rect">
            <a:avLst/>
          </a:prstGeom>
          <a:solidFill>
            <a:sysClr val="windowText" lastClr="000000">
              <a:alpha val="33000"/>
            </a:sysClr>
          </a:solidFill>
        </p:spPr>
        <p:txBody>
          <a:bodyPr wrap="none" lIns="91416" tIns="45708" rIns="91416" bIns="45708">
            <a:spAutoFit/>
          </a:bodyPr>
          <a:lstStyle/>
          <a:p>
            <a:pPr marL="0" marR="0" lvl="0" indent="0" algn="ct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معلم المادة: أ\ عزالدين قاسم </a:t>
            </a:r>
            <a:endParaRPr kumimoji="0" lang="ar-SA" sz="2400" b="1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8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D04E74-3D54-43B9-A4A8-75CA2BF7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5DD7535-1F70-418A-8645-F7496F819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471" cy="6858000"/>
          </a:xfrm>
        </p:spPr>
      </p:pic>
    </p:spTree>
    <p:extLst>
      <p:ext uri="{BB962C8B-B14F-4D97-AF65-F5344CB8AC3E}">
        <p14:creationId xmlns:p14="http://schemas.microsoft.com/office/powerpoint/2010/main" val="270968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D8C2E0-6C0B-471C-80FE-CEEF9759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65DC7B2-D646-4486-9FD4-7834B8583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4957" cy="6858000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DEF6F2B-F950-4859-A4DB-899048E76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0"/>
            <a:ext cx="5268685" cy="49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049792-135F-4302-BA6C-7F9BFB91BFD4}"/>
              </a:ext>
            </a:extLst>
          </p:cNvPr>
          <p:cNvSpPr/>
          <p:nvPr/>
        </p:nvSpPr>
        <p:spPr>
          <a:xfrm>
            <a:off x="773723" y="1386673"/>
            <a:ext cx="11083332" cy="398919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rgbClr val="66FF33"/>
                </a:solidFill>
              </a:rPr>
              <a:t>الاختبار التجريبي لمادة الدراسات الاجتماعية للفصل الدراسي الثالث </a:t>
            </a:r>
          </a:p>
          <a:p>
            <a:pPr algn="ctr"/>
            <a:r>
              <a:rPr lang="ar-AE" sz="6000" b="1" dirty="0">
                <a:solidFill>
                  <a:srgbClr val="66FF33"/>
                </a:solidFill>
              </a:rPr>
              <a:t>الصف / التاسع </a:t>
            </a:r>
            <a:endParaRPr lang="en-US" sz="60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8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224BF4-085F-4FEF-9199-4A687939E85F}"/>
              </a:ext>
            </a:extLst>
          </p:cNvPr>
          <p:cNvSpPr/>
          <p:nvPr/>
        </p:nvSpPr>
        <p:spPr>
          <a:xfrm>
            <a:off x="439882" y="755072"/>
            <a:ext cx="11312236" cy="48837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اولا : مهارة قراءة النص وتحليله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479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56A29D66-9243-4CC7-B072-ECAA5258A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67"/>
          <a:stretch/>
        </p:blipFill>
        <p:spPr>
          <a:xfrm>
            <a:off x="83128" y="-207818"/>
            <a:ext cx="12108872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6208890E-9C2B-409C-B419-743A9225A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80"/>
          <a:stretch/>
        </p:blipFill>
        <p:spPr>
          <a:xfrm>
            <a:off x="1" y="91440"/>
            <a:ext cx="12003578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316EA1CA-C8D3-4B9D-864C-7D693C2B8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72"/>
          <a:stretch/>
        </p:blipFill>
        <p:spPr>
          <a:xfrm>
            <a:off x="62593" y="81643"/>
            <a:ext cx="12066814" cy="67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6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9F362585-EEA0-40AF-B96B-2104F301D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32"/>
          <a:stretch/>
        </p:blipFill>
        <p:spPr>
          <a:xfrm>
            <a:off x="-57150" y="57150"/>
            <a:ext cx="1224914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2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9F362585-EEA0-40AF-B96B-2104F301D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32"/>
          <a:stretch/>
        </p:blipFill>
        <p:spPr>
          <a:xfrm>
            <a:off x="-57150" y="57150"/>
            <a:ext cx="12249149" cy="581038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B6BD956-BD73-4A26-B2CE-67339F70F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5" y="1587341"/>
            <a:ext cx="3999244" cy="68890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4170120-9AF8-49CA-B2C5-909259B2D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32" y="1663548"/>
            <a:ext cx="4702629" cy="53649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AC7AF56-20AA-42B3-82FC-EFCEF85A3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492" y="2471849"/>
            <a:ext cx="3468123" cy="6889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B42478-6FF0-4E19-B4C4-9808B436F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88" y="3382982"/>
            <a:ext cx="3468925" cy="68890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E358125-7EC5-4845-94FF-E40E26E0C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690" y="4350279"/>
            <a:ext cx="3468925" cy="6889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4CE8C02-042F-436C-A12D-F2EF98414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689" y="5178624"/>
            <a:ext cx="3468925" cy="68890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E02C7DE-C883-4BE9-85C3-0C6B874C9D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6739" y="2502626"/>
            <a:ext cx="2816596" cy="64623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DE51EEC-9C07-4105-BF5F-8281F06071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763" y="3365179"/>
            <a:ext cx="2341067" cy="64623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A4FB938-7EB2-4686-8A90-03987DA91A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6538" y="4392955"/>
            <a:ext cx="2152075" cy="64623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69A037D-107E-46F2-91A0-F880516E32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2486" y="5200933"/>
            <a:ext cx="2249619" cy="64623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F18B81A-79A9-4371-8EC2-4F067867CA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7993" y="-26140"/>
            <a:ext cx="2627604" cy="4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17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152</Words>
  <Application>Microsoft Office PowerPoint</Application>
  <PresentationFormat>شاشة عريضة</PresentationFormat>
  <Paragraphs>35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Aldhabi</vt:lpstr>
      <vt:lpstr>Arabic Typesetting</vt:lpstr>
      <vt:lpstr>Arial</vt:lpstr>
      <vt:lpstr>Calibri</vt:lpstr>
      <vt:lpstr>Calibri Light</vt:lpstr>
      <vt:lpstr>Century Gothic</vt:lpstr>
      <vt:lpstr>نسق Office</vt:lpstr>
      <vt:lpstr>2_أثر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خضر نمير</dc:creator>
  <cp:lastModifiedBy>IZZ_EDEEN</cp:lastModifiedBy>
  <cp:revision>61</cp:revision>
  <dcterms:created xsi:type="dcterms:W3CDTF">2020-05-04T07:32:54Z</dcterms:created>
  <dcterms:modified xsi:type="dcterms:W3CDTF">2021-06-02T19:25:45Z</dcterms:modified>
</cp:coreProperties>
</file>