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2" r:id="rId1"/>
  </p:sldMasterIdLst>
  <p:notesMasterIdLst>
    <p:notesMasterId r:id="rId37"/>
  </p:notesMasterIdLst>
  <p:sldIdLst>
    <p:sldId id="661" r:id="rId2"/>
    <p:sldId id="662" r:id="rId3"/>
    <p:sldId id="663" r:id="rId4"/>
    <p:sldId id="573" r:id="rId5"/>
    <p:sldId id="642" r:id="rId6"/>
    <p:sldId id="606" r:id="rId7"/>
    <p:sldId id="607" r:id="rId8"/>
    <p:sldId id="657" r:id="rId9"/>
    <p:sldId id="575" r:id="rId10"/>
    <p:sldId id="608" r:id="rId11"/>
    <p:sldId id="665" r:id="rId12"/>
    <p:sldId id="669" r:id="rId13"/>
    <p:sldId id="643" r:id="rId14"/>
    <p:sldId id="644" r:id="rId15"/>
    <p:sldId id="647" r:id="rId16"/>
    <p:sldId id="670" r:id="rId17"/>
    <p:sldId id="671" r:id="rId18"/>
    <p:sldId id="667" r:id="rId19"/>
    <p:sldId id="668" r:id="rId20"/>
    <p:sldId id="649" r:id="rId21"/>
    <p:sldId id="666" r:id="rId22"/>
    <p:sldId id="650" r:id="rId23"/>
    <p:sldId id="664" r:id="rId24"/>
    <p:sldId id="646" r:id="rId25"/>
    <p:sldId id="660" r:id="rId26"/>
    <p:sldId id="648" r:id="rId27"/>
    <p:sldId id="636" r:id="rId28"/>
    <p:sldId id="576" r:id="rId29"/>
    <p:sldId id="619" r:id="rId30"/>
    <p:sldId id="617" r:id="rId31"/>
    <p:sldId id="615" r:id="rId32"/>
    <p:sldId id="616" r:id="rId33"/>
    <p:sldId id="639" r:id="rId34"/>
    <p:sldId id="637" r:id="rId35"/>
    <p:sldId id="599" r:id="rId36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647" autoAdjust="0"/>
    <p:restoredTop sz="92639" autoAdjust="0"/>
  </p:normalViewPr>
  <p:slideViewPr>
    <p:cSldViewPr snapToGrid="0">
      <p:cViewPr varScale="1">
        <p:scale>
          <a:sx n="80" d="100"/>
          <a:sy n="80" d="100"/>
        </p:scale>
        <p:origin x="4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04A90D6-19F3-4B38-9CD1-62C40EFD0B1F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44A42-85E9-4A46-8725-DC35795A42B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4603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44A42-85E9-4A46-8725-DC35795A42B9}" type="slidenum">
              <a:rPr lang="ar-AE" smtClean="0"/>
              <a:t>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9760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0097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891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537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56279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960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01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84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456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40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2096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31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7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02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79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5781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92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3939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F7CFB8-9352-4BA5-B896-7FD14A42BB79}" type="datetimeFigureOut">
              <a:rPr lang="ar-AE" smtClean="0"/>
              <a:t>21/09/1443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392B96-7751-465B-8FCE-19D270CC3DB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6424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f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hyperlink" Target="https://pngtree.com/freepng/painted-green-mini-cars_582603.html" TargetMode="External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12" Type="http://schemas.openxmlformats.org/officeDocument/2006/relationships/image" Target="../media/image52.jpeg"/><Relationship Id="rId17" Type="http://schemas.microsoft.com/office/2007/relationships/hdphoto" Target="../media/hdphoto6.wdp"/><Relationship Id="rId2" Type="http://schemas.openxmlformats.org/officeDocument/2006/relationships/video" Target="../media/media4.mp4"/><Relationship Id="rId16" Type="http://schemas.openxmlformats.org/officeDocument/2006/relationships/image" Target="../media/image55.png"/><Relationship Id="rId1" Type="http://schemas.microsoft.com/office/2007/relationships/media" Target="../media/media4.mp4"/><Relationship Id="rId6" Type="http://schemas.openxmlformats.org/officeDocument/2006/relationships/image" Target="../media/image48.jpg"/><Relationship Id="rId11" Type="http://schemas.openxmlformats.org/officeDocument/2006/relationships/hyperlink" Target="https://www.ajyaal.com/product-page/%D8%AF%D9%85%D9%8A%D8%A9-%D8%AD%D9%85%D8%AF%D8%A9" TargetMode="External"/><Relationship Id="rId5" Type="http://schemas.openxmlformats.org/officeDocument/2006/relationships/image" Target="../media/image47.gif"/><Relationship Id="rId15" Type="http://schemas.openxmlformats.org/officeDocument/2006/relationships/image" Target="../media/image54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1.png"/><Relationship Id="rId1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fif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jpg"/><Relationship Id="rId9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7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CCB76800-C835-4181-943C-65C13744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2" y="422031"/>
            <a:ext cx="5517173" cy="63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6D9903-90E5-42DD-A763-F105F216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70" y="455580"/>
            <a:ext cx="3511350" cy="396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025F1D-3650-4D41-B666-49C846B10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331" y="1678519"/>
            <a:ext cx="2293257" cy="10808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0937" y="927519"/>
            <a:ext cx="3256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اميرة </a:t>
            </a:r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المُغربي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6772" y="1946148"/>
            <a:ext cx="3004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الصف الرابع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0417" y="3198586"/>
            <a:ext cx="42370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400" b="1" cap="none" spc="0" dirty="0" smtClean="0">
                <a:ln/>
                <a:solidFill>
                  <a:schemeClr val="accent3"/>
                </a:solidFill>
                <a:effectLst/>
              </a:rPr>
              <a:t>مدرسة الشعلة الخاصة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656B0E8-A72D-42C0-9943-685C7F9E2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104" y="3198586"/>
            <a:ext cx="4162836" cy="37918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9179" y="5055365"/>
            <a:ext cx="13404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رمضان كريم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1" name="Picture 20" descr="كل عام وأنتم بخير — منتديات العيادة السورية الطبية">
            <a:extLst>
              <a:ext uri="{FF2B5EF4-FFF2-40B4-BE49-F238E27FC236}">
                <a16:creationId xmlns:a16="http://schemas.microsoft.com/office/drawing/2014/main" xmlns="" id="{5BA5CFAC-BDCC-416D-9F7C-12821094D2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183">
            <a:off x="10255654" y="506957"/>
            <a:ext cx="2314364" cy="154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04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e 2"/>
          <p:cNvGrpSpPr/>
          <p:nvPr/>
        </p:nvGrpSpPr>
        <p:grpSpPr>
          <a:xfrm>
            <a:off x="695603" y="2739609"/>
            <a:ext cx="11074089" cy="1244658"/>
            <a:chOff x="1140922" y="1589287"/>
            <a:chExt cx="9984278" cy="1244658"/>
          </a:xfrm>
        </p:grpSpPr>
        <p:grpSp>
          <p:nvGrpSpPr>
            <p:cNvPr id="63" name="Groupe 63"/>
            <p:cNvGrpSpPr/>
            <p:nvPr/>
          </p:nvGrpSpPr>
          <p:grpSpPr>
            <a:xfrm>
              <a:off x="1394930" y="1589287"/>
              <a:ext cx="9730270" cy="1244658"/>
              <a:chOff x="2919933" y="1561605"/>
              <a:chExt cx="9730270" cy="1244658"/>
            </a:xfrm>
          </p:grpSpPr>
          <p:sp>
            <p:nvSpPr>
              <p:cNvPr id="1048657" name="Rectangle 3"/>
              <p:cNvSpPr/>
              <p:nvPr/>
            </p:nvSpPr>
            <p:spPr>
              <a:xfrm>
                <a:off x="4682359" y="1702676"/>
                <a:ext cx="7967844" cy="1103586"/>
              </a:xfrm>
              <a:custGeom>
                <a:avLst/>
                <a:gdLst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6353503 w 6353503"/>
                  <a:gd name="connsiteY2" fmla="*/ 1103586 h 1103586"/>
                  <a:gd name="connsiteX3" fmla="*/ 0 w 6353503"/>
                  <a:gd name="connsiteY3" fmla="*/ 1103586 h 1103586"/>
                  <a:gd name="connsiteX4" fmla="*/ 0 w 6353503"/>
                  <a:gd name="connsiteY4" fmla="*/ 0 h 1103586"/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6345721 w 6353503"/>
                  <a:gd name="connsiteY2" fmla="*/ 548847 h 1103586"/>
                  <a:gd name="connsiteX3" fmla="*/ 6353503 w 6353503"/>
                  <a:gd name="connsiteY3" fmla="*/ 1103586 h 1103586"/>
                  <a:gd name="connsiteX4" fmla="*/ 0 w 6353503"/>
                  <a:gd name="connsiteY4" fmla="*/ 1103586 h 1103586"/>
                  <a:gd name="connsiteX5" fmla="*/ 0 w 6353503"/>
                  <a:gd name="connsiteY5" fmla="*/ 0 h 1103586"/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5745471 w 6353503"/>
                  <a:gd name="connsiteY2" fmla="*/ 543238 h 1103586"/>
                  <a:gd name="connsiteX3" fmla="*/ 6353503 w 6353503"/>
                  <a:gd name="connsiteY3" fmla="*/ 1103586 h 1103586"/>
                  <a:gd name="connsiteX4" fmla="*/ 0 w 6353503"/>
                  <a:gd name="connsiteY4" fmla="*/ 1103586 h 1103586"/>
                  <a:gd name="connsiteX5" fmla="*/ 0 w 6353503"/>
                  <a:gd name="connsiteY5" fmla="*/ 0 h 1103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503" h="1103586">
                    <a:moveTo>
                      <a:pt x="0" y="0"/>
                    </a:moveTo>
                    <a:lnTo>
                      <a:pt x="6353503" y="0"/>
                    </a:lnTo>
                    <a:lnTo>
                      <a:pt x="5745471" y="543238"/>
                    </a:lnTo>
                    <a:lnTo>
                      <a:pt x="6353503" y="1103586"/>
                    </a:lnTo>
                    <a:lnTo>
                      <a:pt x="0" y="11035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00"/>
                  </a:gs>
                  <a:gs pos="85000">
                    <a:srgbClr val="FFC000"/>
                  </a:gs>
                  <a:gs pos="98230">
                    <a:srgbClr val="D28402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ar-MA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khalaad al-arabeh 2" pitchFamily="2" charset="-78"/>
                </a:endParaRPr>
              </a:p>
            </p:txBody>
          </p:sp>
          <p:sp>
            <p:nvSpPr>
              <p:cNvPr id="1048658" name="Parallélogramme 65"/>
              <p:cNvSpPr/>
              <p:nvPr/>
            </p:nvSpPr>
            <p:spPr>
              <a:xfrm rot="5400000">
                <a:off x="3754127" y="1878032"/>
                <a:ext cx="1244658" cy="611804"/>
              </a:xfrm>
              <a:prstGeom prst="parallelogram">
                <a:avLst>
                  <a:gd name="adj" fmla="val 23876"/>
                </a:avLst>
              </a:prstGeom>
              <a:gradFill>
                <a:gsLst>
                  <a:gs pos="0">
                    <a:srgbClr val="D28402"/>
                  </a:gs>
                  <a:gs pos="31000">
                    <a:srgbClr val="F7BD00"/>
                  </a:gs>
                  <a:gs pos="77000">
                    <a:srgbClr val="FFC000"/>
                  </a:gs>
                  <a:gs pos="98230">
                    <a:srgbClr val="D28402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8659" name="Rectangle 66"/>
              <p:cNvSpPr/>
              <p:nvPr/>
            </p:nvSpPr>
            <p:spPr>
              <a:xfrm>
                <a:off x="2919933" y="1561605"/>
                <a:ext cx="1150620" cy="1100394"/>
              </a:xfrm>
              <a:prstGeom prst="rect">
                <a:avLst/>
              </a:prstGeom>
              <a:gradFill flip="none" rotWithShape="1">
                <a:gsLst>
                  <a:gs pos="0">
                    <a:srgbClr val="D28402"/>
                  </a:gs>
                  <a:gs pos="61000">
                    <a:srgbClr val="F7BD00"/>
                  </a:gs>
                </a:gsLst>
                <a:lin ang="10800000" scaled="1"/>
              </a:gradFill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8660" name="Rectangle à coins arrondis 67"/>
              <p:cNvSpPr/>
              <p:nvPr/>
            </p:nvSpPr>
            <p:spPr>
              <a:xfrm>
                <a:off x="3017949" y="1668480"/>
                <a:ext cx="920338" cy="8821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175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48661" name="Rectangle 28"/>
            <p:cNvSpPr/>
            <p:nvPr/>
          </p:nvSpPr>
          <p:spPr>
            <a:xfrm>
              <a:off x="1140922" y="1677030"/>
              <a:ext cx="162438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5400" b="1" dirty="0" smtClean="0">
                  <a:solidFill>
                    <a:srgbClr val="D68A02"/>
                  </a:solidFill>
                  <a:latin typeface="Britannic Bold" panose="020B0903060703020204" pitchFamily="34" charset="0"/>
                </a:rPr>
                <a:t>2</a:t>
              </a:r>
              <a:endParaRPr lang="fr-FR" sz="6600" dirty="0">
                <a:solidFill>
                  <a:srgbClr val="D68A02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64" name="Groupe 5"/>
          <p:cNvGrpSpPr/>
          <p:nvPr/>
        </p:nvGrpSpPr>
        <p:grpSpPr>
          <a:xfrm>
            <a:off x="695603" y="1271006"/>
            <a:ext cx="11074089" cy="1244658"/>
            <a:chOff x="1159760" y="2841902"/>
            <a:chExt cx="9965440" cy="1244658"/>
          </a:xfrm>
        </p:grpSpPr>
        <p:grpSp>
          <p:nvGrpSpPr>
            <p:cNvPr id="65" name="Groupe 68"/>
            <p:cNvGrpSpPr/>
            <p:nvPr/>
          </p:nvGrpSpPr>
          <p:grpSpPr>
            <a:xfrm>
              <a:off x="1394930" y="2841902"/>
              <a:ext cx="9730270" cy="1244658"/>
              <a:chOff x="2919933" y="1561605"/>
              <a:chExt cx="9730270" cy="1244658"/>
            </a:xfrm>
          </p:grpSpPr>
          <p:sp>
            <p:nvSpPr>
              <p:cNvPr id="1048662" name="Rectangle 3"/>
              <p:cNvSpPr/>
              <p:nvPr/>
            </p:nvSpPr>
            <p:spPr>
              <a:xfrm>
                <a:off x="4682359" y="1702676"/>
                <a:ext cx="7967844" cy="1103586"/>
              </a:xfrm>
              <a:custGeom>
                <a:avLst/>
                <a:gdLst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6353503 w 6353503"/>
                  <a:gd name="connsiteY2" fmla="*/ 1103586 h 1103586"/>
                  <a:gd name="connsiteX3" fmla="*/ 0 w 6353503"/>
                  <a:gd name="connsiteY3" fmla="*/ 1103586 h 1103586"/>
                  <a:gd name="connsiteX4" fmla="*/ 0 w 6353503"/>
                  <a:gd name="connsiteY4" fmla="*/ 0 h 1103586"/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6345721 w 6353503"/>
                  <a:gd name="connsiteY2" fmla="*/ 548847 h 1103586"/>
                  <a:gd name="connsiteX3" fmla="*/ 6353503 w 6353503"/>
                  <a:gd name="connsiteY3" fmla="*/ 1103586 h 1103586"/>
                  <a:gd name="connsiteX4" fmla="*/ 0 w 6353503"/>
                  <a:gd name="connsiteY4" fmla="*/ 1103586 h 1103586"/>
                  <a:gd name="connsiteX5" fmla="*/ 0 w 6353503"/>
                  <a:gd name="connsiteY5" fmla="*/ 0 h 1103586"/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5745471 w 6353503"/>
                  <a:gd name="connsiteY2" fmla="*/ 543238 h 1103586"/>
                  <a:gd name="connsiteX3" fmla="*/ 6353503 w 6353503"/>
                  <a:gd name="connsiteY3" fmla="*/ 1103586 h 1103586"/>
                  <a:gd name="connsiteX4" fmla="*/ 0 w 6353503"/>
                  <a:gd name="connsiteY4" fmla="*/ 1103586 h 1103586"/>
                  <a:gd name="connsiteX5" fmla="*/ 0 w 6353503"/>
                  <a:gd name="connsiteY5" fmla="*/ 0 h 1103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503" h="1103586">
                    <a:moveTo>
                      <a:pt x="0" y="0"/>
                    </a:moveTo>
                    <a:lnTo>
                      <a:pt x="6353503" y="0"/>
                    </a:lnTo>
                    <a:lnTo>
                      <a:pt x="5745471" y="543238"/>
                    </a:lnTo>
                    <a:lnTo>
                      <a:pt x="6353503" y="1103586"/>
                    </a:lnTo>
                    <a:lnTo>
                      <a:pt x="0" y="11035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4FB04"/>
                  </a:gs>
                  <a:gs pos="85000">
                    <a:srgbClr val="33CC33"/>
                  </a:gs>
                  <a:gs pos="98230">
                    <a:srgbClr val="00990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ar-MA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khalaad al-arabeh 2" pitchFamily="2" charset="-78"/>
                </a:endParaRPr>
              </a:p>
            </p:txBody>
          </p:sp>
          <p:sp>
            <p:nvSpPr>
              <p:cNvPr id="1048663" name="Parallélogramme 70"/>
              <p:cNvSpPr/>
              <p:nvPr/>
            </p:nvSpPr>
            <p:spPr>
              <a:xfrm rot="5400000">
                <a:off x="3754127" y="1878032"/>
                <a:ext cx="1244658" cy="611804"/>
              </a:xfrm>
              <a:prstGeom prst="parallelogram">
                <a:avLst>
                  <a:gd name="adj" fmla="val 23876"/>
                </a:avLst>
              </a:prstGeom>
              <a:gradFill>
                <a:gsLst>
                  <a:gs pos="0">
                    <a:srgbClr val="009900"/>
                  </a:gs>
                  <a:gs pos="31000">
                    <a:srgbClr val="04FB04"/>
                  </a:gs>
                  <a:gs pos="77000">
                    <a:srgbClr val="04FB04"/>
                  </a:gs>
                  <a:gs pos="98230">
                    <a:srgbClr val="009900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8664" name="Rectangle 71"/>
              <p:cNvSpPr/>
              <p:nvPr/>
            </p:nvSpPr>
            <p:spPr>
              <a:xfrm>
                <a:off x="2919933" y="1561605"/>
                <a:ext cx="1150620" cy="1100394"/>
              </a:xfrm>
              <a:prstGeom prst="rect">
                <a:avLst/>
              </a:prstGeom>
              <a:gradFill flip="none" rotWithShape="1">
                <a:gsLst>
                  <a:gs pos="0">
                    <a:srgbClr val="009900"/>
                  </a:gs>
                  <a:gs pos="61000">
                    <a:srgbClr val="04FB04"/>
                  </a:gs>
                </a:gsLst>
                <a:lin ang="10800000" scaled="1"/>
              </a:gradFill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8665" name="Rectangle à coins arrondis 72"/>
              <p:cNvSpPr/>
              <p:nvPr/>
            </p:nvSpPr>
            <p:spPr>
              <a:xfrm>
                <a:off x="3017949" y="1668480"/>
                <a:ext cx="920338" cy="8821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175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48666" name="Rectangle 29"/>
            <p:cNvSpPr/>
            <p:nvPr/>
          </p:nvSpPr>
          <p:spPr>
            <a:xfrm>
              <a:off x="1159760" y="2933485"/>
              <a:ext cx="162438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5400" b="1" dirty="0" smtClean="0">
                  <a:solidFill>
                    <a:srgbClr val="009900"/>
                  </a:solidFill>
                  <a:latin typeface="Britannic Bold" panose="020B0903060703020204" pitchFamily="34" charset="0"/>
                </a:rPr>
                <a:t>1</a:t>
              </a:r>
              <a:endParaRPr lang="fr-FR" sz="6600" dirty="0">
                <a:solidFill>
                  <a:srgbClr val="009900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66" name="Groupe 7"/>
          <p:cNvGrpSpPr/>
          <p:nvPr/>
        </p:nvGrpSpPr>
        <p:grpSpPr>
          <a:xfrm>
            <a:off x="728663" y="4088068"/>
            <a:ext cx="11074089" cy="1560191"/>
            <a:chOff x="1140921" y="4101784"/>
            <a:chExt cx="9984279" cy="1244658"/>
          </a:xfrm>
        </p:grpSpPr>
        <p:grpSp>
          <p:nvGrpSpPr>
            <p:cNvPr id="67" name="Groupe 73"/>
            <p:cNvGrpSpPr/>
            <p:nvPr/>
          </p:nvGrpSpPr>
          <p:grpSpPr>
            <a:xfrm>
              <a:off x="1394930" y="4101784"/>
              <a:ext cx="9730270" cy="1244658"/>
              <a:chOff x="2919933" y="1561605"/>
              <a:chExt cx="9730270" cy="1244658"/>
            </a:xfrm>
          </p:grpSpPr>
          <p:sp>
            <p:nvSpPr>
              <p:cNvPr id="1048667" name="Rectangle 3"/>
              <p:cNvSpPr/>
              <p:nvPr/>
            </p:nvSpPr>
            <p:spPr>
              <a:xfrm>
                <a:off x="4682359" y="1702676"/>
                <a:ext cx="7967844" cy="1103586"/>
              </a:xfrm>
              <a:custGeom>
                <a:avLst/>
                <a:gdLst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6353503 w 6353503"/>
                  <a:gd name="connsiteY2" fmla="*/ 1103586 h 1103586"/>
                  <a:gd name="connsiteX3" fmla="*/ 0 w 6353503"/>
                  <a:gd name="connsiteY3" fmla="*/ 1103586 h 1103586"/>
                  <a:gd name="connsiteX4" fmla="*/ 0 w 6353503"/>
                  <a:gd name="connsiteY4" fmla="*/ 0 h 1103586"/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6345721 w 6353503"/>
                  <a:gd name="connsiteY2" fmla="*/ 548847 h 1103586"/>
                  <a:gd name="connsiteX3" fmla="*/ 6353503 w 6353503"/>
                  <a:gd name="connsiteY3" fmla="*/ 1103586 h 1103586"/>
                  <a:gd name="connsiteX4" fmla="*/ 0 w 6353503"/>
                  <a:gd name="connsiteY4" fmla="*/ 1103586 h 1103586"/>
                  <a:gd name="connsiteX5" fmla="*/ 0 w 6353503"/>
                  <a:gd name="connsiteY5" fmla="*/ 0 h 1103586"/>
                  <a:gd name="connsiteX0" fmla="*/ 0 w 6353503"/>
                  <a:gd name="connsiteY0" fmla="*/ 0 h 1103586"/>
                  <a:gd name="connsiteX1" fmla="*/ 6353503 w 6353503"/>
                  <a:gd name="connsiteY1" fmla="*/ 0 h 1103586"/>
                  <a:gd name="connsiteX2" fmla="*/ 5745471 w 6353503"/>
                  <a:gd name="connsiteY2" fmla="*/ 543238 h 1103586"/>
                  <a:gd name="connsiteX3" fmla="*/ 6353503 w 6353503"/>
                  <a:gd name="connsiteY3" fmla="*/ 1103586 h 1103586"/>
                  <a:gd name="connsiteX4" fmla="*/ 0 w 6353503"/>
                  <a:gd name="connsiteY4" fmla="*/ 1103586 h 1103586"/>
                  <a:gd name="connsiteX5" fmla="*/ 0 w 6353503"/>
                  <a:gd name="connsiteY5" fmla="*/ 0 h 1103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503" h="1103586">
                    <a:moveTo>
                      <a:pt x="0" y="0"/>
                    </a:moveTo>
                    <a:lnTo>
                      <a:pt x="6353503" y="0"/>
                    </a:lnTo>
                    <a:lnTo>
                      <a:pt x="5745471" y="543238"/>
                    </a:lnTo>
                    <a:lnTo>
                      <a:pt x="6353503" y="1103586"/>
                    </a:lnTo>
                    <a:lnTo>
                      <a:pt x="0" y="11035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3399"/>
                  </a:gs>
                  <a:gs pos="85000">
                    <a:srgbClr val="FF3399"/>
                  </a:gs>
                  <a:gs pos="98230">
                    <a:srgbClr val="FF0066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ar-MA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khalaad al-arabeh 2" pitchFamily="2" charset="-78"/>
                </a:endParaRPr>
              </a:p>
            </p:txBody>
          </p:sp>
          <p:sp>
            <p:nvSpPr>
              <p:cNvPr id="1048668" name="Parallélogramme 75"/>
              <p:cNvSpPr/>
              <p:nvPr/>
            </p:nvSpPr>
            <p:spPr>
              <a:xfrm rot="5400000">
                <a:off x="3754127" y="1878032"/>
                <a:ext cx="1244658" cy="611804"/>
              </a:xfrm>
              <a:prstGeom prst="parallelogram">
                <a:avLst>
                  <a:gd name="adj" fmla="val 23876"/>
                </a:avLst>
              </a:prstGeom>
              <a:gradFill>
                <a:gsLst>
                  <a:gs pos="0">
                    <a:srgbClr val="FF0066"/>
                  </a:gs>
                  <a:gs pos="31000">
                    <a:srgbClr val="FF3399"/>
                  </a:gs>
                  <a:gs pos="77000">
                    <a:srgbClr val="FF3399"/>
                  </a:gs>
                  <a:gs pos="98230">
                    <a:srgbClr val="FF0066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8669" name="Rectangle 76"/>
              <p:cNvSpPr/>
              <p:nvPr/>
            </p:nvSpPr>
            <p:spPr>
              <a:xfrm>
                <a:off x="2919933" y="1561605"/>
                <a:ext cx="1150620" cy="1100394"/>
              </a:xfrm>
              <a:prstGeom prst="rect">
                <a:avLst/>
              </a:prstGeom>
              <a:gradFill flip="none" rotWithShape="1">
                <a:gsLst>
                  <a:gs pos="0">
                    <a:srgbClr val="FF0066"/>
                  </a:gs>
                  <a:gs pos="61000">
                    <a:srgbClr val="FF3399"/>
                  </a:gs>
                </a:gsLst>
                <a:lin ang="10800000" scaled="1"/>
              </a:gradFill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8670" name="Rectangle à coins arrondis 77"/>
              <p:cNvSpPr/>
              <p:nvPr/>
            </p:nvSpPr>
            <p:spPr>
              <a:xfrm>
                <a:off x="3017949" y="1668480"/>
                <a:ext cx="920338" cy="8821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175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48671" name="Rectangle 30"/>
            <p:cNvSpPr/>
            <p:nvPr/>
          </p:nvSpPr>
          <p:spPr>
            <a:xfrm>
              <a:off x="1140921" y="4189940"/>
              <a:ext cx="1624385" cy="736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AE" sz="5400" b="1" dirty="0" smtClean="0">
                  <a:solidFill>
                    <a:srgbClr val="FF0066"/>
                  </a:solidFill>
                  <a:latin typeface="Britannic Bold" panose="020B0903060703020204" pitchFamily="34" charset="0"/>
                </a:rPr>
                <a:t>3</a:t>
              </a:r>
              <a:endParaRPr lang="fr-FR" sz="6600" dirty="0">
                <a:solidFill>
                  <a:srgbClr val="FF0066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70" name="Groupe 48"/>
          <p:cNvGrpSpPr/>
          <p:nvPr/>
        </p:nvGrpSpPr>
        <p:grpSpPr>
          <a:xfrm>
            <a:off x="3695700" y="234327"/>
            <a:ext cx="5237596" cy="784847"/>
            <a:chOff x="7933574" y="1663078"/>
            <a:chExt cx="3686926" cy="737058"/>
          </a:xfrm>
        </p:grpSpPr>
        <p:sp>
          <p:nvSpPr>
            <p:cNvPr id="1048677" name="Rectangle à coins arrondis 40"/>
            <p:cNvSpPr/>
            <p:nvPr/>
          </p:nvSpPr>
          <p:spPr>
            <a:xfrm>
              <a:off x="7933574" y="1663078"/>
              <a:ext cx="3686926" cy="737058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8678" name="Rectangle à coins arrondis 32"/>
            <p:cNvSpPr/>
            <p:nvPr/>
          </p:nvSpPr>
          <p:spPr>
            <a:xfrm>
              <a:off x="8163990" y="1763133"/>
              <a:ext cx="3266324" cy="5369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 smtClean="0">
                  <a:solidFill>
                    <a:schemeClr val="accent1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نواتج التعلم:</a:t>
              </a:r>
              <a:endParaRPr lang="ar-MA" sz="4000" b="1" dirty="0">
                <a:solidFill>
                  <a:srgbClr val="7030A0"/>
                </a:solidFill>
                <a:cs typeface="khalaad al-arabeh 2" pitchFamily="2" charset="-78"/>
              </a:endParaRPr>
            </a:p>
          </p:txBody>
        </p:sp>
      </p:grpSp>
      <p:sp>
        <p:nvSpPr>
          <p:cNvPr id="1048679" name="Rectangle 6"/>
          <p:cNvSpPr/>
          <p:nvPr/>
        </p:nvSpPr>
        <p:spPr>
          <a:xfrm>
            <a:off x="1159891" y="3000521"/>
            <a:ext cx="98839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يشرح المعنى العام لأهمية الوفاء بالعهد والوعد</a:t>
            </a:r>
            <a:endParaRPr lang="en-US" sz="4400" b="1" dirty="0"/>
          </a:p>
        </p:txBody>
      </p:sp>
      <p:sp>
        <p:nvSpPr>
          <p:cNvPr id="1048680" name="Rectangle 7"/>
          <p:cNvSpPr/>
          <p:nvPr/>
        </p:nvSpPr>
        <p:spPr>
          <a:xfrm>
            <a:off x="2844747" y="4362835"/>
            <a:ext cx="63728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4000" b="1" dirty="0" smtClean="0"/>
              <a:t>يحرص على الاقتداء بالرسول </a:t>
            </a:r>
            <a:r>
              <a:rPr lang="ar-AE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ﷺ في تعامله مع الأخرين </a:t>
            </a:r>
            <a:endParaRPr lang="en-US" sz="4000" b="1" dirty="0"/>
          </a:p>
        </p:txBody>
      </p:sp>
      <p:pic>
        <p:nvPicPr>
          <p:cNvPr id="36" name="صورة 2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3738643-3592-4D69-AC32-F7B241115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6" y="5668033"/>
            <a:ext cx="1220116" cy="1099882"/>
          </a:xfrm>
          <a:prstGeom prst="rect">
            <a:avLst/>
          </a:prstGeom>
        </p:spPr>
      </p:pic>
      <p:pic>
        <p:nvPicPr>
          <p:cNvPr id="37" name="صورة 26">
            <a:extLst>
              <a:ext uri="{FF2B5EF4-FFF2-40B4-BE49-F238E27FC236}">
                <a16:creationId xmlns:a16="http://schemas.microsoft.com/office/drawing/2014/main" xmlns="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655" y="49167"/>
            <a:ext cx="1413428" cy="1419957"/>
          </a:xfrm>
          <a:prstGeom prst="rect">
            <a:avLst/>
          </a:prstGeom>
        </p:spPr>
      </p:pic>
      <p:pic>
        <p:nvPicPr>
          <p:cNvPr id="38" name="صورة 26">
            <a:extLst>
              <a:ext uri="{FF2B5EF4-FFF2-40B4-BE49-F238E27FC236}">
                <a16:creationId xmlns:a16="http://schemas.microsoft.com/office/drawing/2014/main" xmlns="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9234" y="-72753"/>
            <a:ext cx="1413428" cy="14199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7501" y="1411265"/>
            <a:ext cx="8757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يقارن بين الوفاء بالعهد والوفاء بالوعد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49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9" grpId="0"/>
      <p:bldP spid="10486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904" y="-2577903"/>
            <a:ext cx="6858001" cy="12013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8589820" y="1434489"/>
            <a:ext cx="2452253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5943599" y="1531469"/>
            <a:ext cx="2696995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3269673" y="1531470"/>
            <a:ext cx="2752412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803564" y="1420633"/>
            <a:ext cx="2355274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27248" y="1854634"/>
            <a:ext cx="12827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من هو </a:t>
            </a:r>
          </a:p>
          <a:p>
            <a:pPr algn="ctr" rtl="1"/>
            <a:r>
              <a:rPr lang="ar-AE" sz="36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المنافق</a:t>
            </a:r>
            <a:endParaRPr lang="ar-AE" sz="3600" b="1" dirty="0" smtClean="0">
              <a:ln w="28575"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3658" y="1920545"/>
            <a:ext cx="20233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ما هما </a:t>
            </a:r>
          </a:p>
          <a:p>
            <a:pPr algn="ctr" rtl="1"/>
            <a:r>
              <a:rPr lang="ar-AE" sz="36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نوعي النفاق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7024" y="2023164"/>
            <a:ext cx="1440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2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ما ضد</a:t>
            </a:r>
          </a:p>
          <a:p>
            <a:pPr algn="ctr" rtl="1"/>
            <a:r>
              <a:rPr lang="ar-AE" sz="32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الخيانة</a:t>
            </a:r>
            <a:endParaRPr lang="en-US" sz="3200" b="1" dirty="0">
              <a:ln w="28575"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4291" y="2011326"/>
            <a:ext cx="2327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2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من هوراوي</a:t>
            </a:r>
          </a:p>
          <a:p>
            <a:pPr algn="ctr" rtl="1"/>
            <a:r>
              <a:rPr lang="ar-AE" sz="3200" b="1" dirty="0" smtClean="0">
                <a:ln w="28575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الحديث</a:t>
            </a:r>
            <a:endParaRPr lang="en-US" sz="3200" b="1" dirty="0">
              <a:ln w="28575"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5788" y="737994"/>
            <a:ext cx="95253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من خلال معرفتك السابقة عن </a:t>
            </a:r>
            <a:r>
              <a:rPr lang="ar-AE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حديث أية المنافق أجب</a:t>
            </a:r>
            <a:endParaRPr lang="en-GB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4945" y="4955142"/>
            <a:ext cx="2754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قم برفع </a:t>
            </a:r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اليد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186" y="2828836"/>
            <a:ext cx="8525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/>
          </a:p>
        </p:txBody>
      </p:sp>
      <p:pic>
        <p:nvPicPr>
          <p:cNvPr id="14" name="Picture 13" descr="A picture containing toy, looking, standing, horse&#10;&#10;Description automatically generated">
            <a:extLst>
              <a:ext uri="{FF2B5EF4-FFF2-40B4-BE49-F238E27FC236}">
                <a16:creationId xmlns="" xmlns:a16="http://schemas.microsoft.com/office/drawing/2014/main" id="{B148E30A-A21A-4D22-95F0-49F4B9A18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6" y="4572000"/>
            <a:ext cx="2700996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1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1673A3B-9C54-41CE-8A8C-7813E7472F5E}"/>
              </a:ext>
            </a:extLst>
          </p:cNvPr>
          <p:cNvSpPr/>
          <p:nvPr/>
        </p:nvSpPr>
        <p:spPr>
          <a:xfrm>
            <a:off x="7606556" y="1772816"/>
            <a:ext cx="252189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5F6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kumimoji="0" lang="ar-JO" sz="48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5F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704538" y="402250"/>
            <a:ext cx="5476040" cy="5398943"/>
            <a:chOff x="400878" y="152400"/>
            <a:chExt cx="5161722" cy="4688471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A screenshot of a video gam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2874718" y="1219200"/>
              <a:ext cx="2140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9" name="Picture 28" descr="A picture containing object, towel, food&#10;&#10;Description automatically generated">
            <a:extLst>
              <a:ext uri="{FF2B5EF4-FFF2-40B4-BE49-F238E27FC236}">
                <a16:creationId xmlns="" xmlns:a16="http://schemas.microsoft.com/office/drawing/2014/main" id="{5B35D9D8-55CF-4DA0-B8BA-2F186E98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5998586" y="3235832"/>
            <a:ext cx="5329524" cy="2846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4135" y="3779686"/>
            <a:ext cx="47067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من يذكرنا بصفات</a:t>
            </a:r>
          </a:p>
          <a:p>
            <a:pPr algn="ctr"/>
            <a:r>
              <a:rPr lang="ar-A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المنافق كما جاءت بالحديث</a:t>
            </a:r>
            <a:r>
              <a:rPr lang="ar-AE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؟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" name="Picture 29" descr="Shape, arrow&#10;&#10;Description automatically generated">
            <a:extLst>
              <a:ext uri="{FF2B5EF4-FFF2-40B4-BE49-F238E27FC236}">
                <a16:creationId xmlns="" xmlns:a16="http://schemas.microsoft.com/office/drawing/2014/main" id="{D7A9C3AA-CC9F-4E13-8BED-4B096ACA0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91" flipH="1">
            <a:off x="7050648" y="776957"/>
            <a:ext cx="3726765" cy="2431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6556" y="848718"/>
            <a:ext cx="2178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 ل </a:t>
            </a:r>
          </a:p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 ف ا ق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34442" y="503072"/>
            <a:ext cx="965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فكر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12" y="848718"/>
            <a:ext cx="4079342" cy="41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1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1673A3B-9C54-41CE-8A8C-7813E7472F5E}"/>
              </a:ext>
            </a:extLst>
          </p:cNvPr>
          <p:cNvSpPr/>
          <p:nvPr/>
        </p:nvSpPr>
        <p:spPr>
          <a:xfrm>
            <a:off x="7606556" y="1772816"/>
            <a:ext cx="252189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5F6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kumimoji="0" lang="ar-JO" sz="48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5F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704538" y="402250"/>
            <a:ext cx="5003551" cy="5398943"/>
            <a:chOff x="400878" y="152400"/>
            <a:chExt cx="5161722" cy="4688471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A screenshot of a video gam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2874718" y="1219200"/>
              <a:ext cx="2140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9" name="Picture 28" descr="A picture containing object, towel, food&#10;&#10;Description automatically generated">
            <a:extLst>
              <a:ext uri="{FF2B5EF4-FFF2-40B4-BE49-F238E27FC236}">
                <a16:creationId xmlns="" xmlns:a16="http://schemas.microsoft.com/office/drawing/2014/main" id="{5B35D9D8-55CF-4DA0-B8BA-2F186E98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5438898" y="3235832"/>
            <a:ext cx="6160871" cy="2846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7559" y="3499259"/>
            <a:ext cx="589787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ما رأيك بزميل لك,يظهرلبعض الطلاب</a:t>
            </a:r>
          </a:p>
          <a:p>
            <a:pPr algn="ctr"/>
            <a:r>
              <a:rPr lang="ar-A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المحبة والود لكنه يبطن بداخله</a:t>
            </a:r>
          </a:p>
          <a:p>
            <a:pPr algn="ctr"/>
            <a:r>
              <a:rPr lang="ar-AE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الكره والشرلهم؟ولماذا؟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" name="Picture 29" descr="Shape, arrow&#10;&#10;Description automatically generated">
            <a:extLst>
              <a:ext uri="{FF2B5EF4-FFF2-40B4-BE49-F238E27FC236}">
                <a16:creationId xmlns="" xmlns:a16="http://schemas.microsoft.com/office/drawing/2014/main" id="{D7A9C3AA-CC9F-4E13-8BED-4B096ACA0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91" flipH="1">
            <a:off x="7050648" y="776957"/>
            <a:ext cx="3726765" cy="2431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6556" y="848718"/>
            <a:ext cx="2178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 ل </a:t>
            </a:r>
          </a:p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 ف ا ق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34442" y="503072"/>
            <a:ext cx="965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فكر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95865"/>
            <a:ext cx="3612079" cy="40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49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1673A3B-9C54-41CE-8A8C-7813E7472F5E}"/>
              </a:ext>
            </a:extLst>
          </p:cNvPr>
          <p:cNvSpPr/>
          <p:nvPr/>
        </p:nvSpPr>
        <p:spPr>
          <a:xfrm>
            <a:off x="7606556" y="1772816"/>
            <a:ext cx="252189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5F6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kumimoji="0" lang="ar-JO" sz="48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5F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704537" y="524656"/>
            <a:ext cx="10613037" cy="5071697"/>
            <a:chOff x="400878" y="152400"/>
            <a:chExt cx="5161722" cy="4688471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A screenshot of a video gam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2874718" y="1219200"/>
              <a:ext cx="2140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48"/>
          <p:cNvGrpSpPr/>
          <p:nvPr/>
        </p:nvGrpSpPr>
        <p:grpSpPr>
          <a:xfrm>
            <a:off x="326334" y="43662"/>
            <a:ext cx="11332563" cy="522260"/>
            <a:chOff x="7933574" y="1663078"/>
            <a:chExt cx="3736348" cy="737058"/>
          </a:xfrm>
        </p:grpSpPr>
        <p:sp>
          <p:nvSpPr>
            <p:cNvPr id="27" name="Rectangle à coins arrondis 40"/>
            <p:cNvSpPr/>
            <p:nvPr/>
          </p:nvSpPr>
          <p:spPr>
            <a:xfrm>
              <a:off x="7933574" y="1663078"/>
              <a:ext cx="3686926" cy="737058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à coins arrondis 32"/>
            <p:cNvSpPr/>
            <p:nvPr/>
          </p:nvSpPr>
          <p:spPr>
            <a:xfrm>
              <a:off x="7992881" y="2015498"/>
              <a:ext cx="3677041" cy="28458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/>
                <a:t/>
              </a:r>
              <a:br>
                <a:rPr lang="ar-AE" sz="4000" b="1" dirty="0"/>
              </a:br>
              <a:endParaRPr lang="ar-MA" sz="4000" b="1" dirty="0">
                <a:solidFill>
                  <a:srgbClr val="7030A0"/>
                </a:solidFill>
                <a:cs typeface="khalaad al-arabeh 2" pitchFamily="2" charset="-78"/>
              </a:endParaRPr>
            </a:p>
          </p:txBody>
        </p:sp>
      </p:grpSp>
      <p:pic>
        <p:nvPicPr>
          <p:cNvPr id="29" name="Picture 28" descr="A picture containing object, towel, food&#10;&#10;Description automatically generated">
            <a:extLst>
              <a:ext uri="{FF2B5EF4-FFF2-40B4-BE49-F238E27FC236}">
                <a16:creationId xmlns="" xmlns:a16="http://schemas.microsoft.com/office/drawing/2014/main" id="{5B35D9D8-55CF-4DA0-B8BA-2F186E98A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936108" y="5409969"/>
            <a:ext cx="10149893" cy="983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6111" y="5582374"/>
            <a:ext cx="3623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أختر أصدقائك بعناية 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3320" y="4440513"/>
            <a:ext cx="448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https://wordwall.net/ar/resource/10515948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9112525" y="1872574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3" y="1150476"/>
            <a:ext cx="2512157" cy="3840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76" y="1061184"/>
            <a:ext cx="6302021" cy="3038899"/>
          </a:xfrm>
          <a:prstGeom prst="rect">
            <a:avLst/>
          </a:prstGeom>
        </p:spPr>
      </p:pic>
      <p:pic>
        <p:nvPicPr>
          <p:cNvPr id="8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7526" y="5696977"/>
            <a:ext cx="1323583" cy="4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F09263-FE83-41A0-AB14-19A5E7581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33" y="-55793"/>
            <a:ext cx="2360280" cy="948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300A93-AAC4-4DF1-887E-7B50645EE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96" y="-48536"/>
            <a:ext cx="2360280" cy="9484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B1ECD85-DAF0-4B0E-B546-EFE5E431D090}"/>
              </a:ext>
            </a:extLst>
          </p:cNvPr>
          <p:cNvSpPr/>
          <p:nvPr/>
        </p:nvSpPr>
        <p:spPr>
          <a:xfrm>
            <a:off x="236220" y="5694183"/>
            <a:ext cx="12192000" cy="12057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</a:rPr>
              <a:t>الوفاء بالوعد والوفاء بالعهد</a:t>
            </a:r>
            <a:endParaRPr lang="en-US" sz="5400" b="1" dirty="0">
              <a:ln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605B66-04CB-4B56-B643-EC439D14F4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3737" r="-886" b="42902"/>
          <a:stretch/>
        </p:blipFill>
        <p:spPr>
          <a:xfrm>
            <a:off x="1543265" y="-240898"/>
            <a:ext cx="9494970" cy="6065555"/>
          </a:xfrm>
          <a:prstGeom prst="rect">
            <a:avLst/>
          </a:prstGeom>
        </p:spPr>
      </p:pic>
      <p:pic>
        <p:nvPicPr>
          <p:cNvPr id="9" name="Picture 6" descr="Bookshelf">
            <a:extLst>
              <a:ext uri="{FF2B5EF4-FFF2-40B4-BE49-F238E27FC236}">
                <a16:creationId xmlns:a16="http://schemas.microsoft.com/office/drawing/2014/main" xmlns="" id="{4E5644BD-1B22-4275-A7E0-4423E260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3429000"/>
            <a:ext cx="2120704" cy="239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lower Vase PNG, Transparent Flower Vase PNG Image Free Download , Page 2 -  PNGkey">
            <a:extLst>
              <a:ext uri="{FF2B5EF4-FFF2-40B4-BE49-F238E27FC236}">
                <a16:creationId xmlns:a16="http://schemas.microsoft.com/office/drawing/2014/main" xmlns="" id="{91021AA0-57D7-4992-9947-E1F60EA19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0" y="2401009"/>
            <a:ext cx="997517" cy="10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A8D04-F30B-4A20-9C49-BE5B679C1D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1384064" y="2574004"/>
            <a:ext cx="1103436" cy="1103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0515DE-0B1C-4D43-9FE1-3AF8D4834E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906699" y="2866089"/>
            <a:ext cx="894602" cy="562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EFE3F10-BFEC-4C22-9653-C1D160D26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-63050"/>
            <a:ext cx="2360280" cy="948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D15C0B5-2BE5-43A0-9200-6AD5F2A10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6" y="-63050"/>
            <a:ext cx="2360280" cy="948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121EAF-7DC5-4217-B7FE-779807FEF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31" y="-568256"/>
            <a:ext cx="2360280" cy="9484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4AECE6-EEBA-4988-BDEE-F199B4F0C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08"/>
          <a:stretch/>
        </p:blipFill>
        <p:spPr>
          <a:xfrm>
            <a:off x="11705978" y="0"/>
            <a:ext cx="486022" cy="948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1BC24C-B73B-46E7-9223-291AF2D993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3387" r="4797" b="12607"/>
          <a:stretch/>
        </p:blipFill>
        <p:spPr>
          <a:xfrm>
            <a:off x="934046" y="791496"/>
            <a:ext cx="1310460" cy="1328058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FF58A51-C96D-48E5-9279-3646FD783E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355151" y="1688158"/>
            <a:ext cx="1859979" cy="3978564"/>
          </a:xfrm>
          <a:prstGeom prst="rect">
            <a:avLst/>
          </a:prstGeom>
        </p:spPr>
      </p:pic>
      <p:pic>
        <p:nvPicPr>
          <p:cNvPr id="19" name="صورة 4">
            <a:extLst>
              <a:ext uri="{FF2B5EF4-FFF2-40B4-BE49-F238E27FC236}">
                <a16:creationId xmlns:a16="http://schemas.microsoft.com/office/drawing/2014/main" xmlns="" id="{EC922481-E0C0-4CAA-8B73-4934BEFDE8E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313" r="80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1" r="18697"/>
          <a:stretch/>
        </p:blipFill>
        <p:spPr>
          <a:xfrm>
            <a:off x="-417144" y="3948879"/>
            <a:ext cx="1934636" cy="2923635"/>
          </a:xfrm>
          <a:prstGeom prst="rect">
            <a:avLst/>
          </a:prstGeom>
        </p:spPr>
      </p:pic>
      <p:pic>
        <p:nvPicPr>
          <p:cNvPr id="3" name="WhatsApp Video 2022-04-21 at 12.17.45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99492" y="1063220"/>
            <a:ext cx="7465456" cy="39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oin.wav"/>
          </p:stSnd>
        </p:sndAc>
      </p:transition>
    </mc:Choice>
    <mc:Fallback xmlns="">
      <p:transition spd="slow">
        <p:sndAc>
          <p:stSnd>
            <p:snd r:embed="rId1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3939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5299" y="-2075592"/>
            <a:ext cx="5580494" cy="11115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7988" y="3318570"/>
            <a:ext cx="21102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AE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36F84D-A161-4D50-84D0-19424141F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033" y="14329"/>
            <a:ext cx="1843459" cy="1658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62" y="1194816"/>
            <a:ext cx="9405662" cy="4389119"/>
          </a:xfrm>
          <a:prstGeom prst="rect">
            <a:avLst/>
          </a:prstGeom>
        </p:spPr>
      </p:pic>
      <p:sp>
        <p:nvSpPr>
          <p:cNvPr id="9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707136" y="120215"/>
            <a:ext cx="10016687" cy="5715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نص الوفاء بالعهد     صفحة88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81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521" y="-2216369"/>
            <a:ext cx="5975329" cy="11001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36F84D-A161-4D50-84D0-19424141F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033" y="14329"/>
            <a:ext cx="1843459" cy="1658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250829"/>
            <a:ext cx="9086490" cy="44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100012" y="0"/>
            <a:ext cx="12091987" cy="6917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الهدف1</a:t>
            </a:r>
            <a:r>
              <a:rPr lang="ar-AE" sz="3600" b="1" dirty="0"/>
              <a:t>: </a:t>
            </a:r>
            <a:r>
              <a:rPr lang="ar-AE" sz="3600" b="1" dirty="0"/>
              <a:t>يقارن بين الوفاء بالعهد والوفاء </a:t>
            </a:r>
            <a:r>
              <a:rPr lang="ar-AE" sz="3600" b="1" dirty="0"/>
              <a:t>بالوعد </a:t>
            </a:r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صفحة88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1107" y="-629783"/>
            <a:ext cx="5580494" cy="8223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5747" y="3481965"/>
            <a:ext cx="2110217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الفرق بين</a:t>
            </a:r>
          </a:p>
          <a:p>
            <a:pPr algn="ctr"/>
            <a:r>
              <a:rPr lang="ar-A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العهد والوعد</a:t>
            </a:r>
            <a:r>
              <a:rPr lang="ar-A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؟</a:t>
            </a:r>
            <a:r>
              <a:rPr lang="ar-AE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AE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AE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36F84D-A161-4D50-84D0-19424141F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033" y="14329"/>
            <a:ext cx="1843459" cy="165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86" y="1181357"/>
            <a:ext cx="6768935" cy="4601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8" y="881593"/>
            <a:ext cx="257645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6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783C1FF4-65D8-49DB-B255-3CACEF5AAA96}"/>
              </a:ext>
            </a:extLst>
          </p:cNvPr>
          <p:cNvGrpSpPr/>
          <p:nvPr/>
        </p:nvGrpSpPr>
        <p:grpSpPr>
          <a:xfrm>
            <a:off x="1211281" y="1116281"/>
            <a:ext cx="10094028" cy="5587340"/>
            <a:chOff x="1033151" y="1140032"/>
            <a:chExt cx="10094028" cy="558734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50D08852-7083-4E70-9CCC-FAF16DCC0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03"/>
            <a:stretch/>
          </p:blipFill>
          <p:spPr>
            <a:xfrm>
              <a:off x="6095998" y="1140032"/>
              <a:ext cx="5031181" cy="5587340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D6771728-2128-44CD-B72C-DFCB9A8FE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03"/>
            <a:stretch/>
          </p:blipFill>
          <p:spPr>
            <a:xfrm flipH="1">
              <a:off x="1033151" y="1140032"/>
              <a:ext cx="5062847" cy="5587340"/>
            </a:xfrm>
            <a:prstGeom prst="rect">
              <a:avLst/>
            </a:prstGeom>
          </p:spPr>
        </p:pic>
      </p:grpSp>
      <p:sp>
        <p:nvSpPr>
          <p:cNvPr id="6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1033151" y="282059"/>
            <a:ext cx="10272158" cy="6917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الهدف1</a:t>
            </a:r>
            <a:r>
              <a:rPr lang="ar-AE" sz="3600" b="1" dirty="0"/>
              <a:t>: </a:t>
            </a:r>
            <a:r>
              <a:rPr lang="ar-AE" sz="3600" b="1" dirty="0"/>
              <a:t>يقارن بين الوفاء بالعهد والوفاء </a:t>
            </a:r>
            <a:r>
              <a:rPr lang="ar-AE" sz="3600" b="1" dirty="0"/>
              <a:t>بالوعد </a:t>
            </a:r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صفحة89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9948" y="4672296"/>
            <a:ext cx="31582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600" b="1" dirty="0">
                <a:ln/>
                <a:solidFill>
                  <a:srgbClr val="FFFF00"/>
                </a:solidFill>
              </a:rPr>
              <a:t>الوفاء بالعهد</a:t>
            </a:r>
          </a:p>
          <a:p>
            <a:pPr algn="ctr"/>
            <a:r>
              <a:rPr lang="ar-AE" sz="3600" b="1" dirty="0">
                <a:ln/>
                <a:solidFill>
                  <a:srgbClr val="FFFF00"/>
                </a:solidFill>
              </a:rPr>
              <a:t>وعد مقترن بشرط</a:t>
            </a:r>
          </a:p>
          <a:p>
            <a:pPr algn="ctr"/>
            <a:r>
              <a:rPr lang="ar-AE" sz="3600" b="1" dirty="0">
                <a:ln/>
                <a:solidFill>
                  <a:srgbClr val="FFFF00"/>
                </a:solidFill>
              </a:rPr>
              <a:t>يلتزم به كلا الطرفين</a:t>
            </a:r>
            <a:endParaRPr lang="en-US" sz="3600" b="1" dirty="0">
              <a:ln/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6689" y="4672296"/>
            <a:ext cx="403835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600" b="1" dirty="0">
                <a:ln/>
                <a:solidFill>
                  <a:srgbClr val="FFFF00"/>
                </a:solidFill>
              </a:rPr>
              <a:t>الوفاء بالوعد</a:t>
            </a:r>
          </a:p>
          <a:p>
            <a:pPr algn="ctr"/>
            <a:r>
              <a:rPr lang="ar-AE" sz="3600" b="1" dirty="0">
                <a:ln/>
                <a:solidFill>
                  <a:srgbClr val="FFFF00"/>
                </a:solidFill>
              </a:rPr>
              <a:t>تعهد </a:t>
            </a:r>
            <a:r>
              <a:rPr lang="ar-AE" sz="3600" b="1" dirty="0">
                <a:ln/>
                <a:solidFill>
                  <a:srgbClr val="FFFF00"/>
                </a:solidFill>
              </a:rPr>
              <a:t>بفعل </a:t>
            </a:r>
            <a:r>
              <a:rPr lang="ar-AE" sz="3600" b="1" dirty="0">
                <a:ln/>
                <a:solidFill>
                  <a:srgbClr val="FFFF00"/>
                </a:solidFill>
              </a:rPr>
              <a:t>الخير بالمستقبل</a:t>
            </a:r>
          </a:p>
          <a:p>
            <a:pPr algn="ctr"/>
            <a:r>
              <a:rPr lang="ar-AE" sz="3600" b="1" dirty="0">
                <a:ln/>
                <a:solidFill>
                  <a:srgbClr val="FFFF00"/>
                </a:solidFill>
              </a:rPr>
              <a:t>ويكون من طرف واحد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A05DC9B9-EE43-4932-8708-62E007C1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2" y="3095416"/>
            <a:ext cx="1242442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46738-2F7D-4D48-A1F7-08DC0680E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4" b="89924" l="10000" r="90000">
                        <a14:foregroundMark x1="66328" y1="89840" x2="31797" y2="88077"/>
                        <a14:foregroundMark x1="31797" y1="88077" x2="30703" y2="87741"/>
                        <a14:foregroundMark x1="49453" y1="9824" x2="50000" y2="10243"/>
                      </a14:backgroundRemoval>
                    </a14:imgEffect>
                  </a14:imgLayer>
                </a14:imgProps>
              </a:ext>
            </a:extLst>
          </a:blip>
          <a:srcRect l="27791" t="6507" r="28098" b="6507"/>
          <a:stretch/>
        </p:blipFill>
        <p:spPr>
          <a:xfrm>
            <a:off x="1343914" y="-18327"/>
            <a:ext cx="9467556" cy="6584019"/>
          </a:xfrm>
          <a:prstGeom prst="rect">
            <a:avLst/>
          </a:prstGeom>
        </p:spPr>
      </p:pic>
      <p:pic>
        <p:nvPicPr>
          <p:cNvPr id="6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5" y="7834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FD3326FC-714F-4D80-BCEB-C77973DC1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76" y="7834"/>
            <a:ext cx="6180669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1A7A52F-A5F2-43E0-9303-CFE05D1B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8218" y="3095415"/>
            <a:ext cx="1378431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37284" y="894625"/>
            <a:ext cx="3680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الحضوروالغياب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4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="" xmlns:a16="http://schemas.microsoft.com/office/drawing/2014/main" id="{1141162B-AAC4-417B-BE60-6DF4ED051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2586356" y="2004581"/>
            <a:ext cx="3797936" cy="3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5C5CFE3-FA6B-4EA6-BE80-E45488DDDC1E}"/>
              </a:ext>
            </a:extLst>
          </p:cNvPr>
          <p:cNvGrpSpPr/>
          <p:nvPr/>
        </p:nvGrpSpPr>
        <p:grpSpPr>
          <a:xfrm>
            <a:off x="5524858" y="270410"/>
            <a:ext cx="4786483" cy="4344042"/>
            <a:chOff x="2678874" y="-529615"/>
            <a:chExt cx="11436725" cy="7309817"/>
          </a:xfrm>
        </p:grpSpPr>
        <p:pic>
          <p:nvPicPr>
            <p:cNvPr id="11" name="Picture 2" descr="6. Write For A Specific Audience correct check mark clipboard check em clr em,check list,clipboard,check,clr GIF">
              <a:extLst>
                <a:ext uri="{FF2B5EF4-FFF2-40B4-BE49-F238E27FC236}">
                  <a16:creationId xmlns="" xmlns:a16="http://schemas.microsoft.com/office/drawing/2014/main" id="{68F67798-D520-4316-AE06-F5FDD905EB0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8431" y="1597191"/>
              <a:ext cx="6833979" cy="518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EEC861B-6D08-4A18-B761-C9AF0CE53F9B}"/>
                </a:ext>
              </a:extLst>
            </p:cNvPr>
            <p:cNvSpPr/>
            <p:nvPr/>
          </p:nvSpPr>
          <p:spPr>
            <a:xfrm>
              <a:off x="2678874" y="-529615"/>
              <a:ext cx="8602621" cy="1217071"/>
            </a:xfrm>
            <a:prstGeom prst="rect">
              <a:avLst/>
            </a:prstGeom>
            <a:noFill/>
          </p:spPr>
          <p:txBody>
            <a:bodyPr wrap="square" lIns="45720" tIns="22860" rIns="45720" bIns="22860">
              <a:spAutoFit/>
            </a:bodyPr>
            <a:lstStyle/>
            <a:p>
              <a:pPr algn="ctr" rtl="0"/>
              <a:endPara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13AE695-E1E6-40EF-94E5-6B40D2663164}"/>
                </a:ext>
              </a:extLst>
            </p:cNvPr>
            <p:cNvSpPr/>
            <p:nvPr/>
          </p:nvSpPr>
          <p:spPr>
            <a:xfrm>
              <a:off x="3144973" y="727855"/>
              <a:ext cx="10970626" cy="1320651"/>
            </a:xfrm>
            <a:prstGeom prst="rect">
              <a:avLst/>
            </a:prstGeom>
            <a:noFill/>
          </p:spPr>
          <p:txBody>
            <a:bodyPr wrap="square" lIns="45720" tIns="22860" rIns="45720" bIns="22860">
              <a:spAutoFit/>
            </a:bodyPr>
            <a:lstStyle/>
            <a:p>
              <a:pPr algn="ctr" rtl="0"/>
              <a:r>
                <a:rPr lang="ar-KW" sz="4800" b="1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lang="en-US" sz="4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672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100012" y="0"/>
            <a:ext cx="12091987" cy="6917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الهدف2:  يشرح المعنى العام لأهمية الوفاء بالعهد والوعد صفحة89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1107" y="-629783"/>
            <a:ext cx="5580494" cy="8223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7933" y="3840778"/>
            <a:ext cx="2110217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نجدد</a:t>
            </a:r>
          </a:p>
          <a:p>
            <a:pPr algn="ctr"/>
            <a:r>
              <a:rPr lang="ar-A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الوفاء </a:t>
            </a:r>
          </a:p>
          <a:p>
            <a:pPr algn="ctr"/>
            <a:r>
              <a:rPr lang="ar-A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بعهد الله ؟</a:t>
            </a:r>
            <a:r>
              <a:rPr lang="ar-AE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AE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AE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36F84D-A161-4D50-84D0-19424141F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033" y="14329"/>
            <a:ext cx="1843459" cy="1658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85" y="1195966"/>
            <a:ext cx="6713951" cy="4572000"/>
          </a:xfrm>
          <a:prstGeom prst="rect">
            <a:avLst/>
          </a:prstGeom>
        </p:spPr>
      </p:pic>
      <p:pic>
        <p:nvPicPr>
          <p:cNvPr id="5" name="WhatsApp Video 2022-04-23 at 2.53.2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128" y="1305839"/>
            <a:ext cx="2571750" cy="21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7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1107" y="-629783"/>
            <a:ext cx="5580494" cy="8223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5237" y="3840778"/>
            <a:ext cx="2110217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ماأهمية الوفاء بالعهد</a:t>
            </a:r>
            <a:r>
              <a:rPr lang="ar-A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؟</a:t>
            </a:r>
            <a:r>
              <a:rPr lang="ar-AE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AE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ar-AE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36F84D-A161-4D50-84D0-19424141F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033" y="14329"/>
            <a:ext cx="1843459" cy="165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07" y="1383438"/>
            <a:ext cx="6926893" cy="4450491"/>
          </a:xfrm>
          <a:prstGeom prst="rect">
            <a:avLst/>
          </a:prstGeom>
        </p:spPr>
      </p:pic>
      <p:pic>
        <p:nvPicPr>
          <p:cNvPr id="8" name="WhatsApp Video 2022-04-23 at 3.01.5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510" y="1189676"/>
            <a:ext cx="2693094" cy="2419007"/>
          </a:xfrm>
          <a:prstGeom prst="rect">
            <a:avLst/>
          </a:prstGeom>
        </p:spPr>
      </p:pic>
      <p:sp>
        <p:nvSpPr>
          <p:cNvPr id="11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726510" y="14329"/>
            <a:ext cx="9806903" cy="67739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الهدف2:  يشرح المعنى العام لأهمية الوفاء بالوعد صفحة89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514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2749" y="-453591"/>
            <a:ext cx="5757862" cy="8350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0877" y="4076194"/>
            <a:ext cx="210666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جزاء من</a:t>
            </a:r>
          </a:p>
          <a:p>
            <a:pPr algn="ctr"/>
            <a:r>
              <a:rPr lang="ar-AE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يفي بوعده </a:t>
            </a:r>
          </a:p>
          <a:p>
            <a:pPr algn="ctr"/>
            <a:r>
              <a:rPr lang="ar-AE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؟</a:t>
            </a:r>
            <a:endParaRPr lang="ar-AE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36F84D-A161-4D50-84D0-19424141F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908" y="27639"/>
            <a:ext cx="1843459" cy="165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59" y="1510395"/>
            <a:ext cx="6030167" cy="1971674"/>
          </a:xfrm>
          <a:prstGeom prst="rect">
            <a:avLst/>
          </a:prstGeom>
        </p:spPr>
      </p:pic>
      <p:pic>
        <p:nvPicPr>
          <p:cNvPr id="9" name="WhatsApp Video 2022-04-23 at 2.54.1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690" y="1462763"/>
            <a:ext cx="2488504" cy="2362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59" y="3629961"/>
            <a:ext cx="6375748" cy="19001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46048" y="5601635"/>
            <a:ext cx="420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https://wordwall.net/ar/resource/28864092</a:t>
            </a:r>
          </a:p>
        </p:txBody>
      </p:sp>
      <p:sp>
        <p:nvSpPr>
          <p:cNvPr id="13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834005" y="207034"/>
            <a:ext cx="9806903" cy="67739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الهدف2:  يشرح المعنى العام لأهمية الوفاء بالوعد صفحة89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4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0A1EED3-ACF7-40E8-9611-3F4D3C5456E8}"/>
              </a:ext>
            </a:extLst>
          </p:cNvPr>
          <p:cNvSpPr/>
          <p:nvPr/>
        </p:nvSpPr>
        <p:spPr>
          <a:xfrm>
            <a:off x="446502" y="211009"/>
            <a:ext cx="11384428" cy="5852166"/>
          </a:xfrm>
          <a:custGeom>
            <a:avLst/>
            <a:gdLst>
              <a:gd name="connsiteX0" fmla="*/ 0 w 7981950"/>
              <a:gd name="connsiteY0" fmla="*/ 295868 h 6343650"/>
              <a:gd name="connsiteX1" fmla="*/ 295868 w 7981950"/>
              <a:gd name="connsiteY1" fmla="*/ 0 h 6343650"/>
              <a:gd name="connsiteX2" fmla="*/ 790444 w 7981950"/>
              <a:gd name="connsiteY2" fmla="*/ 0 h 6343650"/>
              <a:gd name="connsiteX3" fmla="*/ 1137215 w 7981950"/>
              <a:gd name="connsiteY3" fmla="*/ 0 h 6343650"/>
              <a:gd name="connsiteX4" fmla="*/ 1779596 w 7981950"/>
              <a:gd name="connsiteY4" fmla="*/ 0 h 6343650"/>
              <a:gd name="connsiteX5" fmla="*/ 2495878 w 7981950"/>
              <a:gd name="connsiteY5" fmla="*/ 0 h 6343650"/>
              <a:gd name="connsiteX6" fmla="*/ 2990454 w 7981950"/>
              <a:gd name="connsiteY6" fmla="*/ 0 h 6343650"/>
              <a:gd name="connsiteX7" fmla="*/ 3706736 w 7981950"/>
              <a:gd name="connsiteY7" fmla="*/ 0 h 6343650"/>
              <a:gd name="connsiteX8" fmla="*/ 4127410 w 7981950"/>
              <a:gd name="connsiteY8" fmla="*/ 0 h 6343650"/>
              <a:gd name="connsiteX9" fmla="*/ 4769790 w 7981950"/>
              <a:gd name="connsiteY9" fmla="*/ 0 h 6343650"/>
              <a:gd name="connsiteX10" fmla="*/ 5116561 w 7981950"/>
              <a:gd name="connsiteY10" fmla="*/ 0 h 6343650"/>
              <a:gd name="connsiteX11" fmla="*/ 5685039 w 7981950"/>
              <a:gd name="connsiteY11" fmla="*/ 0 h 6343650"/>
              <a:gd name="connsiteX12" fmla="*/ 6105713 w 7981950"/>
              <a:gd name="connsiteY12" fmla="*/ 0 h 6343650"/>
              <a:gd name="connsiteX13" fmla="*/ 6600289 w 7981950"/>
              <a:gd name="connsiteY13" fmla="*/ 0 h 6343650"/>
              <a:gd name="connsiteX14" fmla="*/ 7094865 w 7981950"/>
              <a:gd name="connsiteY14" fmla="*/ 0 h 6343650"/>
              <a:gd name="connsiteX15" fmla="*/ 7686082 w 7981950"/>
              <a:gd name="connsiteY15" fmla="*/ 0 h 6343650"/>
              <a:gd name="connsiteX16" fmla="*/ 7981950 w 7981950"/>
              <a:gd name="connsiteY16" fmla="*/ 295868 h 6343650"/>
              <a:gd name="connsiteX17" fmla="*/ 7981950 w 7981950"/>
              <a:gd name="connsiteY17" fmla="*/ 871059 h 6343650"/>
              <a:gd name="connsiteX18" fmla="*/ 7981950 w 7981950"/>
              <a:gd name="connsiteY18" fmla="*/ 1388732 h 6343650"/>
              <a:gd name="connsiteX19" fmla="*/ 7981950 w 7981950"/>
              <a:gd name="connsiteY19" fmla="*/ 1963923 h 6343650"/>
              <a:gd name="connsiteX20" fmla="*/ 7981950 w 7981950"/>
              <a:gd name="connsiteY20" fmla="*/ 2596634 h 6343650"/>
              <a:gd name="connsiteX21" fmla="*/ 7981950 w 7981950"/>
              <a:gd name="connsiteY21" fmla="*/ 3286863 h 6343650"/>
              <a:gd name="connsiteX22" fmla="*/ 7981950 w 7981950"/>
              <a:gd name="connsiteY22" fmla="*/ 3804536 h 6343650"/>
              <a:gd name="connsiteX23" fmla="*/ 7981950 w 7981950"/>
              <a:gd name="connsiteY23" fmla="*/ 4322208 h 6343650"/>
              <a:gd name="connsiteX24" fmla="*/ 7981950 w 7981950"/>
              <a:gd name="connsiteY24" fmla="*/ 4839880 h 6343650"/>
              <a:gd name="connsiteX25" fmla="*/ 7981950 w 7981950"/>
              <a:gd name="connsiteY25" fmla="*/ 5242514 h 6343650"/>
              <a:gd name="connsiteX26" fmla="*/ 7981950 w 7981950"/>
              <a:gd name="connsiteY26" fmla="*/ 6047782 h 6343650"/>
              <a:gd name="connsiteX27" fmla="*/ 7686082 w 7981950"/>
              <a:gd name="connsiteY27" fmla="*/ 6343650 h 6343650"/>
              <a:gd name="connsiteX28" fmla="*/ 7117604 w 7981950"/>
              <a:gd name="connsiteY28" fmla="*/ 6343650 h 6343650"/>
              <a:gd name="connsiteX29" fmla="*/ 6623028 w 7981950"/>
              <a:gd name="connsiteY29" fmla="*/ 6343650 h 6343650"/>
              <a:gd name="connsiteX30" fmla="*/ 5980648 w 7981950"/>
              <a:gd name="connsiteY30" fmla="*/ 6343650 h 6343650"/>
              <a:gd name="connsiteX31" fmla="*/ 5412170 w 7981950"/>
              <a:gd name="connsiteY31" fmla="*/ 6343650 h 6343650"/>
              <a:gd name="connsiteX32" fmla="*/ 4917594 w 7981950"/>
              <a:gd name="connsiteY32" fmla="*/ 6343650 h 6343650"/>
              <a:gd name="connsiteX33" fmla="*/ 4275214 w 7981950"/>
              <a:gd name="connsiteY33" fmla="*/ 6343650 h 6343650"/>
              <a:gd name="connsiteX34" fmla="*/ 3632834 w 7981950"/>
              <a:gd name="connsiteY34" fmla="*/ 6343650 h 6343650"/>
              <a:gd name="connsiteX35" fmla="*/ 3064356 w 7981950"/>
              <a:gd name="connsiteY35" fmla="*/ 6343650 h 6343650"/>
              <a:gd name="connsiteX36" fmla="*/ 2421976 w 7981950"/>
              <a:gd name="connsiteY36" fmla="*/ 6343650 h 6343650"/>
              <a:gd name="connsiteX37" fmla="*/ 2075204 w 7981950"/>
              <a:gd name="connsiteY37" fmla="*/ 6343650 h 6343650"/>
              <a:gd name="connsiteX38" fmla="*/ 1728433 w 7981950"/>
              <a:gd name="connsiteY38" fmla="*/ 6343650 h 6343650"/>
              <a:gd name="connsiteX39" fmla="*/ 1086052 w 7981950"/>
              <a:gd name="connsiteY39" fmla="*/ 6343650 h 6343650"/>
              <a:gd name="connsiteX40" fmla="*/ 295868 w 7981950"/>
              <a:gd name="connsiteY40" fmla="*/ 6343650 h 6343650"/>
              <a:gd name="connsiteX41" fmla="*/ 0 w 7981950"/>
              <a:gd name="connsiteY41" fmla="*/ 6047782 h 6343650"/>
              <a:gd name="connsiteX42" fmla="*/ 0 w 7981950"/>
              <a:gd name="connsiteY42" fmla="*/ 5645148 h 6343650"/>
              <a:gd name="connsiteX43" fmla="*/ 0 w 7981950"/>
              <a:gd name="connsiteY43" fmla="*/ 5127476 h 6343650"/>
              <a:gd name="connsiteX44" fmla="*/ 0 w 7981950"/>
              <a:gd name="connsiteY44" fmla="*/ 4494765 h 6343650"/>
              <a:gd name="connsiteX45" fmla="*/ 0 w 7981950"/>
              <a:gd name="connsiteY45" fmla="*/ 3804536 h 6343650"/>
              <a:gd name="connsiteX46" fmla="*/ 0 w 7981950"/>
              <a:gd name="connsiteY46" fmla="*/ 3229344 h 6343650"/>
              <a:gd name="connsiteX47" fmla="*/ 0 w 7981950"/>
              <a:gd name="connsiteY47" fmla="*/ 2769191 h 6343650"/>
              <a:gd name="connsiteX48" fmla="*/ 0 w 7981950"/>
              <a:gd name="connsiteY48" fmla="*/ 2251519 h 6343650"/>
              <a:gd name="connsiteX49" fmla="*/ 0 w 7981950"/>
              <a:gd name="connsiteY49" fmla="*/ 1561289 h 6343650"/>
              <a:gd name="connsiteX50" fmla="*/ 0 w 7981950"/>
              <a:gd name="connsiteY50" fmla="*/ 928579 h 6343650"/>
              <a:gd name="connsiteX51" fmla="*/ 0 w 7981950"/>
              <a:gd name="connsiteY51" fmla="*/ 295868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981950" h="6343650" fill="none" extrusionOk="0">
                <a:moveTo>
                  <a:pt x="0" y="295868"/>
                </a:moveTo>
                <a:cubicBezTo>
                  <a:pt x="15897" y="130215"/>
                  <a:pt x="150866" y="43429"/>
                  <a:pt x="295868" y="0"/>
                </a:cubicBezTo>
                <a:cubicBezTo>
                  <a:pt x="470417" y="-39207"/>
                  <a:pt x="642290" y="55443"/>
                  <a:pt x="790444" y="0"/>
                </a:cubicBezTo>
                <a:cubicBezTo>
                  <a:pt x="938598" y="-55443"/>
                  <a:pt x="999706" y="32674"/>
                  <a:pt x="1137215" y="0"/>
                </a:cubicBezTo>
                <a:cubicBezTo>
                  <a:pt x="1274724" y="-32674"/>
                  <a:pt x="1625718" y="36881"/>
                  <a:pt x="1779596" y="0"/>
                </a:cubicBezTo>
                <a:cubicBezTo>
                  <a:pt x="1933474" y="-36881"/>
                  <a:pt x="2211212" y="32522"/>
                  <a:pt x="2495878" y="0"/>
                </a:cubicBezTo>
                <a:cubicBezTo>
                  <a:pt x="2780544" y="-32522"/>
                  <a:pt x="2780466" y="52494"/>
                  <a:pt x="2990454" y="0"/>
                </a:cubicBezTo>
                <a:cubicBezTo>
                  <a:pt x="3200442" y="-52494"/>
                  <a:pt x="3403383" y="83351"/>
                  <a:pt x="3706736" y="0"/>
                </a:cubicBezTo>
                <a:cubicBezTo>
                  <a:pt x="4010089" y="-83351"/>
                  <a:pt x="4017074" y="495"/>
                  <a:pt x="4127410" y="0"/>
                </a:cubicBezTo>
                <a:cubicBezTo>
                  <a:pt x="4237746" y="-495"/>
                  <a:pt x="4638293" y="60918"/>
                  <a:pt x="4769790" y="0"/>
                </a:cubicBezTo>
                <a:cubicBezTo>
                  <a:pt x="4901287" y="-60918"/>
                  <a:pt x="4962234" y="13008"/>
                  <a:pt x="5116561" y="0"/>
                </a:cubicBezTo>
                <a:cubicBezTo>
                  <a:pt x="5270888" y="-13008"/>
                  <a:pt x="5414259" y="7293"/>
                  <a:pt x="5685039" y="0"/>
                </a:cubicBezTo>
                <a:cubicBezTo>
                  <a:pt x="5955819" y="-7293"/>
                  <a:pt x="5996885" y="24150"/>
                  <a:pt x="6105713" y="0"/>
                </a:cubicBezTo>
                <a:cubicBezTo>
                  <a:pt x="6214541" y="-24150"/>
                  <a:pt x="6439386" y="26395"/>
                  <a:pt x="6600289" y="0"/>
                </a:cubicBezTo>
                <a:cubicBezTo>
                  <a:pt x="6761192" y="-26395"/>
                  <a:pt x="6958935" y="52515"/>
                  <a:pt x="7094865" y="0"/>
                </a:cubicBezTo>
                <a:cubicBezTo>
                  <a:pt x="7230795" y="-52515"/>
                  <a:pt x="7429144" y="36463"/>
                  <a:pt x="7686082" y="0"/>
                </a:cubicBezTo>
                <a:cubicBezTo>
                  <a:pt x="7852722" y="-9099"/>
                  <a:pt x="7980276" y="138040"/>
                  <a:pt x="7981950" y="295868"/>
                </a:cubicBezTo>
                <a:cubicBezTo>
                  <a:pt x="8000090" y="488488"/>
                  <a:pt x="7964375" y="630611"/>
                  <a:pt x="7981950" y="871059"/>
                </a:cubicBezTo>
                <a:cubicBezTo>
                  <a:pt x="7999525" y="1111507"/>
                  <a:pt x="7963927" y="1201185"/>
                  <a:pt x="7981950" y="1388732"/>
                </a:cubicBezTo>
                <a:cubicBezTo>
                  <a:pt x="7999973" y="1576279"/>
                  <a:pt x="7969657" y="1677316"/>
                  <a:pt x="7981950" y="1963923"/>
                </a:cubicBezTo>
                <a:cubicBezTo>
                  <a:pt x="7994243" y="2250530"/>
                  <a:pt x="7940027" y="2408183"/>
                  <a:pt x="7981950" y="2596634"/>
                </a:cubicBezTo>
                <a:cubicBezTo>
                  <a:pt x="8023873" y="2785085"/>
                  <a:pt x="7908939" y="2976474"/>
                  <a:pt x="7981950" y="3286863"/>
                </a:cubicBezTo>
                <a:cubicBezTo>
                  <a:pt x="8054961" y="3597252"/>
                  <a:pt x="7933800" y="3553889"/>
                  <a:pt x="7981950" y="3804536"/>
                </a:cubicBezTo>
                <a:cubicBezTo>
                  <a:pt x="8030100" y="4055183"/>
                  <a:pt x="7966639" y="4126490"/>
                  <a:pt x="7981950" y="4322208"/>
                </a:cubicBezTo>
                <a:cubicBezTo>
                  <a:pt x="7997261" y="4517926"/>
                  <a:pt x="7956296" y="4631181"/>
                  <a:pt x="7981950" y="4839880"/>
                </a:cubicBezTo>
                <a:cubicBezTo>
                  <a:pt x="8007604" y="5048579"/>
                  <a:pt x="7954467" y="5159318"/>
                  <a:pt x="7981950" y="5242514"/>
                </a:cubicBezTo>
                <a:cubicBezTo>
                  <a:pt x="8009433" y="5325710"/>
                  <a:pt x="7927062" y="5750666"/>
                  <a:pt x="7981950" y="6047782"/>
                </a:cubicBezTo>
                <a:cubicBezTo>
                  <a:pt x="7938520" y="6209925"/>
                  <a:pt x="7809434" y="6338130"/>
                  <a:pt x="7686082" y="6343650"/>
                </a:cubicBezTo>
                <a:cubicBezTo>
                  <a:pt x="7465064" y="6389555"/>
                  <a:pt x="7259762" y="6334402"/>
                  <a:pt x="7117604" y="6343650"/>
                </a:cubicBezTo>
                <a:cubicBezTo>
                  <a:pt x="6975446" y="6352898"/>
                  <a:pt x="6754544" y="6326905"/>
                  <a:pt x="6623028" y="6343650"/>
                </a:cubicBezTo>
                <a:cubicBezTo>
                  <a:pt x="6491512" y="6360395"/>
                  <a:pt x="6212125" y="6290905"/>
                  <a:pt x="5980648" y="6343650"/>
                </a:cubicBezTo>
                <a:cubicBezTo>
                  <a:pt x="5749171" y="6396395"/>
                  <a:pt x="5688378" y="6279084"/>
                  <a:pt x="5412170" y="6343650"/>
                </a:cubicBezTo>
                <a:cubicBezTo>
                  <a:pt x="5135962" y="6408216"/>
                  <a:pt x="5151202" y="6328551"/>
                  <a:pt x="4917594" y="6343650"/>
                </a:cubicBezTo>
                <a:cubicBezTo>
                  <a:pt x="4683986" y="6358749"/>
                  <a:pt x="4486699" y="6337849"/>
                  <a:pt x="4275214" y="6343650"/>
                </a:cubicBezTo>
                <a:cubicBezTo>
                  <a:pt x="4063729" y="6349451"/>
                  <a:pt x="3877331" y="6303387"/>
                  <a:pt x="3632834" y="6343650"/>
                </a:cubicBezTo>
                <a:cubicBezTo>
                  <a:pt x="3388337" y="6383913"/>
                  <a:pt x="3318679" y="6303099"/>
                  <a:pt x="3064356" y="6343650"/>
                </a:cubicBezTo>
                <a:cubicBezTo>
                  <a:pt x="2810033" y="6384201"/>
                  <a:pt x="2738043" y="6309531"/>
                  <a:pt x="2421976" y="6343650"/>
                </a:cubicBezTo>
                <a:cubicBezTo>
                  <a:pt x="2105909" y="6377769"/>
                  <a:pt x="2188714" y="6315750"/>
                  <a:pt x="2075204" y="6343650"/>
                </a:cubicBezTo>
                <a:cubicBezTo>
                  <a:pt x="1961694" y="6371550"/>
                  <a:pt x="1827410" y="6339770"/>
                  <a:pt x="1728433" y="6343650"/>
                </a:cubicBezTo>
                <a:cubicBezTo>
                  <a:pt x="1629456" y="6347530"/>
                  <a:pt x="1284889" y="6313343"/>
                  <a:pt x="1086052" y="6343650"/>
                </a:cubicBezTo>
                <a:cubicBezTo>
                  <a:pt x="887215" y="6373957"/>
                  <a:pt x="673467" y="6305172"/>
                  <a:pt x="295868" y="6343650"/>
                </a:cubicBezTo>
                <a:cubicBezTo>
                  <a:pt x="141748" y="6342541"/>
                  <a:pt x="8091" y="6224766"/>
                  <a:pt x="0" y="6047782"/>
                </a:cubicBezTo>
                <a:cubicBezTo>
                  <a:pt x="-21295" y="5963816"/>
                  <a:pt x="11946" y="5778573"/>
                  <a:pt x="0" y="5645148"/>
                </a:cubicBezTo>
                <a:cubicBezTo>
                  <a:pt x="-11946" y="5511723"/>
                  <a:pt x="8611" y="5366431"/>
                  <a:pt x="0" y="5127476"/>
                </a:cubicBezTo>
                <a:cubicBezTo>
                  <a:pt x="-8611" y="4888521"/>
                  <a:pt x="41468" y="4722499"/>
                  <a:pt x="0" y="4494765"/>
                </a:cubicBezTo>
                <a:cubicBezTo>
                  <a:pt x="-41468" y="4267031"/>
                  <a:pt x="39724" y="4098964"/>
                  <a:pt x="0" y="3804536"/>
                </a:cubicBezTo>
                <a:cubicBezTo>
                  <a:pt x="-39724" y="3510108"/>
                  <a:pt x="13172" y="3451553"/>
                  <a:pt x="0" y="3229344"/>
                </a:cubicBezTo>
                <a:cubicBezTo>
                  <a:pt x="-13172" y="3007135"/>
                  <a:pt x="23822" y="2966294"/>
                  <a:pt x="0" y="2769191"/>
                </a:cubicBezTo>
                <a:cubicBezTo>
                  <a:pt x="-23822" y="2572088"/>
                  <a:pt x="37942" y="2402796"/>
                  <a:pt x="0" y="2251519"/>
                </a:cubicBezTo>
                <a:cubicBezTo>
                  <a:pt x="-37942" y="2100242"/>
                  <a:pt x="37496" y="1701832"/>
                  <a:pt x="0" y="1561289"/>
                </a:cubicBezTo>
                <a:cubicBezTo>
                  <a:pt x="-37496" y="1420746"/>
                  <a:pt x="44727" y="1164435"/>
                  <a:pt x="0" y="928579"/>
                </a:cubicBezTo>
                <a:cubicBezTo>
                  <a:pt x="-44727" y="692723"/>
                  <a:pt x="43974" y="495817"/>
                  <a:pt x="0" y="295868"/>
                </a:cubicBezTo>
                <a:close/>
              </a:path>
              <a:path w="7981950" h="6343650" stroke="0" extrusionOk="0">
                <a:moveTo>
                  <a:pt x="0" y="295868"/>
                </a:moveTo>
                <a:cubicBezTo>
                  <a:pt x="-42865" y="153094"/>
                  <a:pt x="108544" y="4404"/>
                  <a:pt x="295868" y="0"/>
                </a:cubicBezTo>
                <a:cubicBezTo>
                  <a:pt x="467213" y="-10917"/>
                  <a:pt x="835141" y="73363"/>
                  <a:pt x="1012150" y="0"/>
                </a:cubicBezTo>
                <a:cubicBezTo>
                  <a:pt x="1189159" y="-73363"/>
                  <a:pt x="1284905" y="19607"/>
                  <a:pt x="1432824" y="0"/>
                </a:cubicBezTo>
                <a:cubicBezTo>
                  <a:pt x="1580743" y="-19607"/>
                  <a:pt x="1748365" y="35776"/>
                  <a:pt x="1853498" y="0"/>
                </a:cubicBezTo>
                <a:cubicBezTo>
                  <a:pt x="1958631" y="-35776"/>
                  <a:pt x="2334837" y="60870"/>
                  <a:pt x="2569780" y="0"/>
                </a:cubicBezTo>
                <a:cubicBezTo>
                  <a:pt x="2804723" y="-60870"/>
                  <a:pt x="2771635" y="41072"/>
                  <a:pt x="2916552" y="0"/>
                </a:cubicBezTo>
                <a:cubicBezTo>
                  <a:pt x="3061469" y="-41072"/>
                  <a:pt x="3109880" y="2704"/>
                  <a:pt x="3263323" y="0"/>
                </a:cubicBezTo>
                <a:cubicBezTo>
                  <a:pt x="3416766" y="-2704"/>
                  <a:pt x="3824806" y="52551"/>
                  <a:pt x="3979605" y="0"/>
                </a:cubicBezTo>
                <a:cubicBezTo>
                  <a:pt x="4134404" y="-52551"/>
                  <a:pt x="4223424" y="40757"/>
                  <a:pt x="4326377" y="0"/>
                </a:cubicBezTo>
                <a:cubicBezTo>
                  <a:pt x="4429330" y="-40757"/>
                  <a:pt x="4748132" y="85887"/>
                  <a:pt x="5042659" y="0"/>
                </a:cubicBezTo>
                <a:cubicBezTo>
                  <a:pt x="5337186" y="-85887"/>
                  <a:pt x="5522113" y="6662"/>
                  <a:pt x="5685039" y="0"/>
                </a:cubicBezTo>
                <a:cubicBezTo>
                  <a:pt x="5847965" y="-6662"/>
                  <a:pt x="6051039" y="64673"/>
                  <a:pt x="6253517" y="0"/>
                </a:cubicBezTo>
                <a:cubicBezTo>
                  <a:pt x="6455995" y="-64673"/>
                  <a:pt x="6780646" y="58286"/>
                  <a:pt x="6969800" y="0"/>
                </a:cubicBezTo>
                <a:cubicBezTo>
                  <a:pt x="7158954" y="-58286"/>
                  <a:pt x="7441242" y="20937"/>
                  <a:pt x="7686082" y="0"/>
                </a:cubicBezTo>
                <a:cubicBezTo>
                  <a:pt x="7844898" y="-3376"/>
                  <a:pt x="7944309" y="124690"/>
                  <a:pt x="7981950" y="295868"/>
                </a:cubicBezTo>
                <a:cubicBezTo>
                  <a:pt x="8018928" y="392296"/>
                  <a:pt x="7966479" y="508170"/>
                  <a:pt x="7981950" y="698502"/>
                </a:cubicBezTo>
                <a:cubicBezTo>
                  <a:pt x="7997421" y="888834"/>
                  <a:pt x="7947826" y="1069834"/>
                  <a:pt x="7981950" y="1331213"/>
                </a:cubicBezTo>
                <a:cubicBezTo>
                  <a:pt x="8016074" y="1592592"/>
                  <a:pt x="7959503" y="1809373"/>
                  <a:pt x="7981950" y="1963923"/>
                </a:cubicBezTo>
                <a:cubicBezTo>
                  <a:pt x="8004397" y="2118473"/>
                  <a:pt x="7950823" y="2375325"/>
                  <a:pt x="7981950" y="2654153"/>
                </a:cubicBezTo>
                <a:cubicBezTo>
                  <a:pt x="8013077" y="2932981"/>
                  <a:pt x="7964774" y="3017307"/>
                  <a:pt x="7981950" y="3171825"/>
                </a:cubicBezTo>
                <a:cubicBezTo>
                  <a:pt x="7999126" y="3326343"/>
                  <a:pt x="7944379" y="3453713"/>
                  <a:pt x="7981950" y="3631978"/>
                </a:cubicBezTo>
                <a:cubicBezTo>
                  <a:pt x="8019521" y="3810243"/>
                  <a:pt x="7977198" y="3896050"/>
                  <a:pt x="7981950" y="4034612"/>
                </a:cubicBezTo>
                <a:cubicBezTo>
                  <a:pt x="7986702" y="4173174"/>
                  <a:pt x="7922099" y="4398585"/>
                  <a:pt x="7981950" y="4609803"/>
                </a:cubicBezTo>
                <a:cubicBezTo>
                  <a:pt x="8041801" y="4821021"/>
                  <a:pt x="7978268" y="4837848"/>
                  <a:pt x="7981950" y="5012437"/>
                </a:cubicBezTo>
                <a:cubicBezTo>
                  <a:pt x="7985632" y="5187026"/>
                  <a:pt x="7973179" y="5294337"/>
                  <a:pt x="7981950" y="5472591"/>
                </a:cubicBezTo>
                <a:cubicBezTo>
                  <a:pt x="7990721" y="5650845"/>
                  <a:pt x="7948527" y="5848798"/>
                  <a:pt x="7981950" y="6047782"/>
                </a:cubicBezTo>
                <a:cubicBezTo>
                  <a:pt x="7955458" y="6213948"/>
                  <a:pt x="7818178" y="6378308"/>
                  <a:pt x="7686082" y="6343650"/>
                </a:cubicBezTo>
                <a:cubicBezTo>
                  <a:pt x="7520511" y="6356515"/>
                  <a:pt x="7496156" y="6314522"/>
                  <a:pt x="7339310" y="6343650"/>
                </a:cubicBezTo>
                <a:cubicBezTo>
                  <a:pt x="7182464" y="6372778"/>
                  <a:pt x="7010043" y="6316833"/>
                  <a:pt x="6918637" y="6343650"/>
                </a:cubicBezTo>
                <a:cubicBezTo>
                  <a:pt x="6827231" y="6370467"/>
                  <a:pt x="6375614" y="6293084"/>
                  <a:pt x="6202354" y="6343650"/>
                </a:cubicBezTo>
                <a:cubicBezTo>
                  <a:pt x="6029094" y="6394216"/>
                  <a:pt x="5799453" y="6326222"/>
                  <a:pt x="5559974" y="6343650"/>
                </a:cubicBezTo>
                <a:cubicBezTo>
                  <a:pt x="5320495" y="6361078"/>
                  <a:pt x="5027027" y="6266836"/>
                  <a:pt x="4843692" y="6343650"/>
                </a:cubicBezTo>
                <a:cubicBezTo>
                  <a:pt x="4660357" y="6420464"/>
                  <a:pt x="4493606" y="6294358"/>
                  <a:pt x="4275214" y="6343650"/>
                </a:cubicBezTo>
                <a:cubicBezTo>
                  <a:pt x="4056822" y="6392942"/>
                  <a:pt x="3946757" y="6321212"/>
                  <a:pt x="3854540" y="6343650"/>
                </a:cubicBezTo>
                <a:cubicBezTo>
                  <a:pt x="3762323" y="6366088"/>
                  <a:pt x="3400948" y="6330721"/>
                  <a:pt x="3212160" y="6343650"/>
                </a:cubicBezTo>
                <a:cubicBezTo>
                  <a:pt x="3023372" y="6356579"/>
                  <a:pt x="2895399" y="6325061"/>
                  <a:pt x="2717584" y="6343650"/>
                </a:cubicBezTo>
                <a:cubicBezTo>
                  <a:pt x="2539769" y="6362239"/>
                  <a:pt x="2309707" y="6322174"/>
                  <a:pt x="2075204" y="6343650"/>
                </a:cubicBezTo>
                <a:cubicBezTo>
                  <a:pt x="1840701" y="6365126"/>
                  <a:pt x="1645661" y="6327281"/>
                  <a:pt x="1432824" y="6343650"/>
                </a:cubicBezTo>
                <a:cubicBezTo>
                  <a:pt x="1219987" y="6360019"/>
                  <a:pt x="1163102" y="6325474"/>
                  <a:pt x="1086052" y="6343650"/>
                </a:cubicBezTo>
                <a:cubicBezTo>
                  <a:pt x="1009002" y="6361826"/>
                  <a:pt x="640416" y="6303309"/>
                  <a:pt x="295868" y="6343650"/>
                </a:cubicBezTo>
                <a:cubicBezTo>
                  <a:pt x="170769" y="6370035"/>
                  <a:pt x="-18026" y="6226756"/>
                  <a:pt x="0" y="6047782"/>
                </a:cubicBezTo>
                <a:cubicBezTo>
                  <a:pt x="-35318" y="5881507"/>
                  <a:pt x="44065" y="5647476"/>
                  <a:pt x="0" y="5472591"/>
                </a:cubicBezTo>
                <a:cubicBezTo>
                  <a:pt x="-44065" y="5297706"/>
                  <a:pt x="33286" y="5085114"/>
                  <a:pt x="0" y="4839880"/>
                </a:cubicBezTo>
                <a:cubicBezTo>
                  <a:pt x="-33286" y="4594646"/>
                  <a:pt x="74507" y="4462772"/>
                  <a:pt x="0" y="4207170"/>
                </a:cubicBezTo>
                <a:cubicBezTo>
                  <a:pt x="-74507" y="3951568"/>
                  <a:pt x="22532" y="3833238"/>
                  <a:pt x="0" y="3689497"/>
                </a:cubicBezTo>
                <a:cubicBezTo>
                  <a:pt x="-22532" y="3545756"/>
                  <a:pt x="23836" y="3218599"/>
                  <a:pt x="0" y="3056787"/>
                </a:cubicBezTo>
                <a:cubicBezTo>
                  <a:pt x="-23836" y="2894975"/>
                  <a:pt x="25666" y="2835903"/>
                  <a:pt x="0" y="2654153"/>
                </a:cubicBezTo>
                <a:cubicBezTo>
                  <a:pt x="-25666" y="2472403"/>
                  <a:pt x="20391" y="2317667"/>
                  <a:pt x="0" y="2021442"/>
                </a:cubicBezTo>
                <a:cubicBezTo>
                  <a:pt x="-20391" y="1725217"/>
                  <a:pt x="35079" y="1708927"/>
                  <a:pt x="0" y="1446251"/>
                </a:cubicBezTo>
                <a:cubicBezTo>
                  <a:pt x="-35079" y="1183575"/>
                  <a:pt x="19861" y="1149604"/>
                  <a:pt x="0" y="871059"/>
                </a:cubicBezTo>
                <a:cubicBezTo>
                  <a:pt x="-19861" y="592514"/>
                  <a:pt x="9716" y="544418"/>
                  <a:pt x="0" y="29586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49804"/>
          <a:stretch/>
        </p:blipFill>
        <p:spPr>
          <a:xfrm>
            <a:off x="446501" y="928464"/>
            <a:ext cx="11587792" cy="4936973"/>
          </a:xfrm>
          <a:prstGeom prst="rect">
            <a:avLst/>
          </a:prstGeom>
        </p:spPr>
      </p:pic>
      <p:sp>
        <p:nvSpPr>
          <p:cNvPr id="12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446501" y="225070"/>
            <a:ext cx="11587792" cy="87220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ar-AE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لنختبر </a:t>
            </a:r>
            <a:r>
              <a:rPr lang="ar-AE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مافهمناه من الدرس </a:t>
            </a:r>
            <a:r>
              <a:rPr lang="ar-AE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لنتبادل </a:t>
            </a:r>
            <a:r>
              <a:rPr lang="ar-AE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خبراتنا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xmlns="" id="{369F85D7-4C0A-4E2E-BF92-033E41C3A78D}"/>
              </a:ext>
            </a:extLst>
          </p:cNvPr>
          <p:cNvSpPr/>
          <p:nvPr/>
        </p:nvSpPr>
        <p:spPr>
          <a:xfrm>
            <a:off x="9107078" y="3523101"/>
            <a:ext cx="1869723" cy="20469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800" dirty="0" smtClean="0"/>
              <a:t>1</a:t>
            </a:r>
            <a:endParaRPr lang="en-US" sz="13800" dirty="0"/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xmlns="" id="{659FB292-EDCC-49A5-A66C-02D4BC026CF9}"/>
              </a:ext>
            </a:extLst>
          </p:cNvPr>
          <p:cNvSpPr/>
          <p:nvPr/>
        </p:nvSpPr>
        <p:spPr>
          <a:xfrm>
            <a:off x="5384388" y="3523101"/>
            <a:ext cx="1869723" cy="2046914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800" dirty="0"/>
              <a:t>2</a:t>
            </a:r>
            <a:endParaRPr lang="en-US" sz="13800" dirty="0"/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xmlns="" id="{AA2B51A2-4EF3-48C6-8FBB-AB3B7A4BBED1}"/>
              </a:ext>
            </a:extLst>
          </p:cNvPr>
          <p:cNvSpPr/>
          <p:nvPr/>
        </p:nvSpPr>
        <p:spPr>
          <a:xfrm>
            <a:off x="1525707" y="3523101"/>
            <a:ext cx="1854703" cy="2046914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800" dirty="0"/>
              <a:t>3</a:t>
            </a:r>
            <a:endParaRPr lang="en-US" sz="13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E06CE6-9518-42CE-8AC6-AA88C3215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7" r="4444" b="19679"/>
          <a:stretch/>
        </p:blipFill>
        <p:spPr>
          <a:xfrm>
            <a:off x="4382122" y="6154606"/>
            <a:ext cx="3238819" cy="7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">
            <a:extLst>
              <a:ext uri="{FF2B5EF4-FFF2-40B4-BE49-F238E27FC236}">
                <a16:creationId xmlns="" xmlns:a16="http://schemas.microsoft.com/office/drawing/2014/main" id="{330C4A55-88FC-405D-B36A-BAAC51161477}"/>
              </a:ext>
            </a:extLst>
          </p:cNvPr>
          <p:cNvSpPr/>
          <p:nvPr/>
        </p:nvSpPr>
        <p:spPr>
          <a:xfrm>
            <a:off x="139769" y="854980"/>
            <a:ext cx="11987071" cy="5780041"/>
          </a:xfrm>
          <a:prstGeom prst="roundRect">
            <a:avLst>
              <a:gd name="adj" fmla="val 9658"/>
            </a:avLst>
          </a:prstGeom>
          <a:solidFill>
            <a:srgbClr val="FFFFFF"/>
          </a:solidFill>
          <a:ln w="127000">
            <a:solidFill>
              <a:srgbClr val="000000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  <p:txBody>
          <a:bodyPr lIns="25400" tIns="25400" rIns="25400" bIns="25400" anchor="ctr"/>
          <a:lstStyle/>
          <a:p>
            <a:pPr algn="ctr"/>
            <a:endParaRPr lang="ar-AE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2422" y="5030744"/>
            <a:ext cx="3015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وضح اجابتك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437550" y="68079"/>
            <a:ext cx="10563872" cy="7081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الوعد دين غير مدفوع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2" y="1208894"/>
            <a:ext cx="2645847" cy="2068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148" y="1208894"/>
            <a:ext cx="2936692" cy="2279024"/>
          </a:xfrm>
          <a:prstGeom prst="rect">
            <a:avLst/>
          </a:prstGeom>
        </p:spPr>
      </p:pic>
      <p:sp>
        <p:nvSpPr>
          <p:cNvPr id="11" name="مخطط انسيابي: محطة طرفية 2"/>
          <p:cNvSpPr/>
          <p:nvPr/>
        </p:nvSpPr>
        <p:spPr>
          <a:xfrm>
            <a:off x="2510594" y="1163337"/>
            <a:ext cx="6679554" cy="1008112"/>
          </a:xfrm>
          <a:prstGeom prst="flowChartTerminator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كنتم خير أمة تأمرون بالمعروف وتنهون عن المنكر</a:t>
            </a:r>
            <a:endParaRPr lang="ar-A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4485" y="2348406"/>
            <a:ext cx="62119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شاهدت </a:t>
            </a:r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رجل أكبرمنك يعطي</a:t>
            </a:r>
          </a:p>
          <a:p>
            <a:pPr algn="ctr"/>
            <a:r>
              <a:rPr lang="ar-A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وعوداً للناس ولايفي بها</a:t>
            </a:r>
            <a:endParaRPr lang="ar-AE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كيف </a:t>
            </a:r>
            <a:r>
              <a:rPr lang="ar-A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تتصرف؟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46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0961" y="-1883519"/>
            <a:ext cx="5757862" cy="11074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36F84D-A161-4D50-84D0-19424141F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908" y="27639"/>
            <a:ext cx="1843459" cy="1658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42" y="1590147"/>
            <a:ext cx="4941565" cy="3783519"/>
          </a:xfrm>
          <a:prstGeom prst="rect">
            <a:avLst/>
          </a:prstGeom>
        </p:spPr>
      </p:pic>
      <p:pic>
        <p:nvPicPr>
          <p:cNvPr id="5" name="WhatsApp Video 2022-04-23 at 2.53.2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655" y="1353459"/>
            <a:ext cx="4280730" cy="46590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9463" y="4674300"/>
            <a:ext cx="38940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كيف أوفى النبي</a:t>
            </a:r>
            <a:r>
              <a:rPr lang="ar-AE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ﷺبعهده</a:t>
            </a:r>
          </a:p>
          <a:p>
            <a:pPr algn="ctr"/>
            <a:r>
              <a:rPr lang="ar-AE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بهذه الموقف؟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834004" y="155875"/>
            <a:ext cx="9806903" cy="67739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الهدف2:  يشرح المعنى العام لأهمية الوفاء بالوعد صفحة89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19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92BF3B-6DD4-4E04-9506-F6BCF68852AB}"/>
              </a:ext>
            </a:extLst>
          </p:cNvPr>
          <p:cNvGrpSpPr/>
          <p:nvPr/>
        </p:nvGrpSpPr>
        <p:grpSpPr>
          <a:xfrm>
            <a:off x="-91440" y="22693"/>
            <a:ext cx="12283440" cy="6973852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B2A20E2-1E8B-46B0-85A0-7BF087727B03}"/>
                </a:ext>
              </a:extLst>
            </p:cNvPr>
            <p:cNvSpPr txBox="1"/>
            <p:nvPr/>
          </p:nvSpPr>
          <p:spPr>
            <a:xfrm>
              <a:off x="2874717" y="1219200"/>
              <a:ext cx="21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488" y="3261619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268" y="3836552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78" y="4840871"/>
            <a:ext cx="1028700" cy="1012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44044" y="1949883"/>
            <a:ext cx="569899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</a:t>
            </a:r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تكون وفياً بعهدك</a:t>
            </a:r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للرسول </a:t>
            </a:r>
          </a:p>
          <a:p>
            <a:pPr algn="ctr"/>
            <a:r>
              <a:rPr lang="ar-AE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</a:p>
          <a:p>
            <a:pPr algn="ctr"/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وضح أجابتك</a:t>
            </a:r>
            <a:endParaRPr lang="ar-AE" sz="40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سحابة 1">
            <a:extLst>
              <a:ext uri="{FF2B5EF4-FFF2-40B4-BE49-F238E27FC236}">
                <a16:creationId xmlns="" xmlns:a16="http://schemas.microsoft.com/office/drawing/2014/main" id="{6D5F1C09-9310-4E7F-92B3-9CEBBF3BD2AA}"/>
              </a:ext>
            </a:extLst>
          </p:cNvPr>
          <p:cNvSpPr/>
          <p:nvPr/>
        </p:nvSpPr>
        <p:spPr>
          <a:xfrm>
            <a:off x="807214" y="1202695"/>
            <a:ext cx="3284480" cy="107557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457200" rtl="0"/>
            <a:r>
              <a:rPr lang="ar-A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حبي للرسول يكون</a:t>
            </a:r>
            <a:endParaRPr lang="ar-AE" sz="32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خطط انسيابي: محطة طرفية 2">
            <a:extLst>
              <a:ext uri="{FF2B5EF4-FFF2-40B4-BE49-F238E27FC236}">
                <a16:creationId xmlns="" xmlns:a16="http://schemas.microsoft.com/office/drawing/2014/main" id="{1BE4C8CC-F59B-4544-AB29-60153EDAFFCF}"/>
              </a:ext>
            </a:extLst>
          </p:cNvPr>
          <p:cNvSpPr/>
          <p:nvPr/>
        </p:nvSpPr>
        <p:spPr>
          <a:xfrm>
            <a:off x="662757" y="2448239"/>
            <a:ext cx="3562214" cy="919106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بالصلاة عليه </a:t>
            </a:r>
            <a:endParaRPr lang="ar-AE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مخطط انسيابي: محطة طرفية 2">
            <a:extLst>
              <a:ext uri="{FF2B5EF4-FFF2-40B4-BE49-F238E27FC236}">
                <a16:creationId xmlns="" xmlns:a16="http://schemas.microsoft.com/office/drawing/2014/main" id="{1BE4C8CC-F59B-4544-AB29-60153EDAFFCF}"/>
              </a:ext>
            </a:extLst>
          </p:cNvPr>
          <p:cNvSpPr/>
          <p:nvPr/>
        </p:nvSpPr>
        <p:spPr>
          <a:xfrm>
            <a:off x="697838" y="4446940"/>
            <a:ext cx="3562214" cy="919106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التحلي بأخلاقه</a:t>
            </a:r>
            <a:endParaRPr lang="ar-AE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خطط انسيابي: محطة طرفية 2">
            <a:extLst>
              <a:ext uri="{FF2B5EF4-FFF2-40B4-BE49-F238E27FC236}">
                <a16:creationId xmlns="" xmlns:a16="http://schemas.microsoft.com/office/drawing/2014/main" id="{1BE4C8CC-F59B-4544-AB29-60153EDAFFCF}"/>
              </a:ext>
            </a:extLst>
          </p:cNvPr>
          <p:cNvSpPr/>
          <p:nvPr/>
        </p:nvSpPr>
        <p:spPr>
          <a:xfrm>
            <a:off x="662757" y="3450015"/>
            <a:ext cx="3562214" cy="919106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اتباع سنته</a:t>
            </a:r>
            <a:endParaRPr lang="ar-AE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7" name="Picture 26" descr="A picture containing object, towel, food&#10;&#10;Description automatically generated">
            <a:extLst>
              <a:ext uri="{FF2B5EF4-FFF2-40B4-BE49-F238E27FC236}">
                <a16:creationId xmlns="" xmlns:a16="http://schemas.microsoft.com/office/drawing/2014/main" id="{5B35D9D8-55CF-4DA0-B8BA-2F186E98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0" y="5515278"/>
            <a:ext cx="11819080" cy="1143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6274" y="5737755"/>
            <a:ext cx="61173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البخيل من ذكرت عنده ولم يصل علي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1426" y="1442036"/>
            <a:ext cx="5567023" cy="37376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229" y="1111041"/>
            <a:ext cx="1584001" cy="3207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6B2B72C-F7E3-4AFE-80EE-67B748DF4E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77" r="4444" b="19679"/>
          <a:stretch/>
        </p:blipFill>
        <p:spPr>
          <a:xfrm>
            <a:off x="5987832" y="4660524"/>
            <a:ext cx="2775778" cy="545477"/>
          </a:xfrm>
          <a:prstGeom prst="rect">
            <a:avLst/>
          </a:prstGeom>
        </p:spPr>
      </p:pic>
      <p:sp>
        <p:nvSpPr>
          <p:cNvPr id="23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361525" y="355554"/>
            <a:ext cx="10868145" cy="47243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الهدف3: </a:t>
            </a:r>
            <a:r>
              <a:rPr lang="ar-AE" sz="3600" b="1" dirty="0"/>
              <a:t>يحرص على الاقتداء بالرسول </a:t>
            </a:r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ﷺفي </a:t>
            </a:r>
            <a:r>
              <a:rPr lang="ar-AE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تعامله مع الاخرين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486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white photo of a planet in space&#10;&#10;Description automatically generated with low confidence">
            <a:extLst>
              <a:ext uri="{FF2B5EF4-FFF2-40B4-BE49-F238E27FC236}">
                <a16:creationId xmlns="" xmlns:a16="http://schemas.microsoft.com/office/drawing/2014/main" id="{231503C7-558C-48C0-B417-96E25851A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6680669" y="5711685"/>
            <a:ext cx="5710518" cy="1508125"/>
          </a:xfrm>
          <a:prstGeom prst="rect">
            <a:avLst/>
          </a:prstGeom>
        </p:spPr>
      </p:pic>
      <p:pic>
        <p:nvPicPr>
          <p:cNvPr id="17" name="Picture 16" descr="A group of people reading books&#10;&#10;Description automatically generated with low confidence">
            <a:extLst>
              <a:ext uri="{FF2B5EF4-FFF2-40B4-BE49-F238E27FC236}">
                <a16:creationId xmlns="" xmlns:a16="http://schemas.microsoft.com/office/drawing/2014/main" id="{EFFAF796-B46D-4115-8B80-B604E50F4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22" y="2595078"/>
            <a:ext cx="3249637" cy="4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27C9130-072E-418E-9AEA-D603321F5AA5}"/>
              </a:ext>
            </a:extLst>
          </p:cNvPr>
          <p:cNvSpPr txBox="1"/>
          <p:nvPr/>
        </p:nvSpPr>
        <p:spPr>
          <a:xfrm>
            <a:off x="8780407" y="3429000"/>
            <a:ext cx="134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 smtClean="0">
                <a:solidFill>
                  <a:srgbClr val="7030A0"/>
                </a:solidFill>
                <a:cs typeface="(AH) Manal Black" pitchFamily="2" charset="-78"/>
              </a:rPr>
              <a:t> </a:t>
            </a:r>
            <a:endParaRPr lang="en-US" sz="28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FEC883-492E-4E0E-9DC4-6C4CFD0685FF}"/>
              </a:ext>
            </a:extLst>
          </p:cNvPr>
          <p:cNvSpPr txBox="1"/>
          <p:nvPr/>
        </p:nvSpPr>
        <p:spPr>
          <a:xfrm>
            <a:off x="5761343" y="3429000"/>
            <a:ext cx="134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 smtClean="0">
                <a:solidFill>
                  <a:srgbClr val="7030A0"/>
                </a:solidFill>
                <a:cs typeface="(AH) Manal Black" pitchFamily="2" charset="-78"/>
              </a:rPr>
              <a:t> </a:t>
            </a:r>
            <a:endParaRPr lang="en-US" sz="28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3274" y="235444"/>
            <a:ext cx="4068153" cy="73870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6612" y="2220458"/>
            <a:ext cx="299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فقرة حديث النفس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8677" y="270969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AE" sz="2800" b="1" dirty="0" smtClean="0">
                <a:ln/>
              </a:rPr>
              <a:t> اذكرقصة </a:t>
            </a:r>
            <a:r>
              <a:rPr lang="ar-AE" sz="2800" b="1" dirty="0" smtClean="0">
                <a:ln/>
              </a:rPr>
              <a:t>دالة على  </a:t>
            </a:r>
            <a:r>
              <a:rPr lang="ar-AE" sz="2800" b="1" dirty="0" smtClean="0">
                <a:ln/>
              </a:rPr>
              <a:t>الوفاء </a:t>
            </a:r>
          </a:p>
          <a:p>
            <a:pPr algn="ctr">
              <a:lnSpc>
                <a:spcPct val="200000"/>
              </a:lnSpc>
            </a:pPr>
            <a:r>
              <a:rPr lang="ar-AE" sz="2800" b="1" dirty="0" smtClean="0">
                <a:ln/>
              </a:rPr>
              <a:t>بالعهد او الوعد</a:t>
            </a:r>
          </a:p>
          <a:p>
            <a:pPr algn="ctr">
              <a:lnSpc>
                <a:spcPct val="200000"/>
              </a:lnSpc>
            </a:pPr>
            <a:r>
              <a:rPr lang="ar-AE" sz="2800" b="1" dirty="0" smtClean="0">
                <a:ln/>
              </a:rPr>
              <a:t>حدثت معك</a:t>
            </a:r>
            <a:endParaRPr lang="ar-AE" sz="2800" b="1" dirty="0" smtClean="0">
              <a:ln/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7776265" y="207337"/>
            <a:ext cx="3137094" cy="27432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304581" y="752249"/>
            <a:ext cx="18197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اربط </a:t>
            </a:r>
          </a:p>
          <a:p>
            <a:pPr algn="ctr"/>
            <a:r>
              <a:rPr lang="ar-AE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بواقعك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Frame 18"/>
          <p:cNvSpPr/>
          <p:nvPr/>
        </p:nvSpPr>
        <p:spPr>
          <a:xfrm>
            <a:off x="2236763" y="900698"/>
            <a:ext cx="3756073" cy="81592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26489" y="1078981"/>
            <a:ext cx="357662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نبينا قدوتونا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469037" y="71780"/>
            <a:ext cx="10868145" cy="47243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الهدف3: </a:t>
            </a:r>
            <a:r>
              <a:rPr lang="ar-AE" sz="3600" b="1" dirty="0"/>
              <a:t>يحرص على الاقتداء بالرسول </a:t>
            </a:r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ﷺفي </a:t>
            </a:r>
            <a:r>
              <a:rPr lang="ar-AE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تعامله مع الاخرين</a:t>
            </a:r>
            <a:endParaRPr lang="en-US" sz="3600" b="1" dirty="0"/>
          </a:p>
        </p:txBody>
      </p:sp>
      <p:pic>
        <p:nvPicPr>
          <p:cNvPr id="4" name="WhatsApp Video 2020-09-08 at 10.36.3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869" y="900698"/>
            <a:ext cx="1113797" cy="6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3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757677"/>
            <a:ext cx="4417148" cy="552499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43699" y="717877"/>
            <a:ext cx="3528392" cy="648072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1">
              <a:defRPr/>
            </a:pPr>
            <a:r>
              <a:rPr lang="ar-AE" sz="4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ما رأيك؟</a:t>
            </a:r>
            <a:endParaRPr lang="ar-AE" sz="4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31395" y="1365949"/>
            <a:ext cx="4953000" cy="21542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AE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يحرص على الوفاء بعهد الله </a:t>
            </a:r>
            <a:r>
              <a:rPr lang="ar-AE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ولكنه يُخلف بعهده مع النبي؟</a:t>
            </a:r>
            <a:endParaRPr lang="ar-AE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78840" y="1041913"/>
            <a:ext cx="2274912" cy="1062079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AE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مرن عقلك</a:t>
            </a:r>
            <a:endParaRPr lang="ar-AE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4698" y="4902581"/>
            <a:ext cx="3039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فكر.. ثم أجب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4895" y="3628517"/>
            <a:ext cx="2286000" cy="1066800"/>
          </a:xfrm>
          <a:prstGeom prst="rect">
            <a:avLst/>
          </a:prstGeom>
        </p:spPr>
      </p:pic>
      <p:sp>
        <p:nvSpPr>
          <p:cNvPr id="11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469037" y="71780"/>
            <a:ext cx="10868145" cy="47243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الهدف3: </a:t>
            </a:r>
            <a:r>
              <a:rPr lang="ar-AE" sz="3600" b="1" dirty="0"/>
              <a:t>يحرص على الاقتداء بالرسول </a:t>
            </a:r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ﷺفي </a:t>
            </a:r>
            <a:r>
              <a:rPr lang="ar-AE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تعامله مع الاخرين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894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F51F665-624F-4EF4-8E2A-CCDAC868C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0" y="1304544"/>
            <a:ext cx="11513128" cy="5431536"/>
          </a:xfrm>
          <a:prstGeom prst="rect">
            <a:avLst/>
          </a:prstGeom>
        </p:spPr>
      </p:pic>
      <p:sp>
        <p:nvSpPr>
          <p:cNvPr id="6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495585" y="179568"/>
            <a:ext cx="10868145" cy="112497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6079834" y="4487049"/>
            <a:ext cx="184730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0" y="4727032"/>
            <a:ext cx="1396748" cy="1746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57" y="4727032"/>
            <a:ext cx="1260073" cy="16528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3857" y="280391"/>
            <a:ext cx="1029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ما الأساس الذي قام عليه اتحاد الامارات السبع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487049"/>
            <a:ext cx="7559040" cy="19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3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A05DC9B9-EE43-4932-8708-62E007C1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2" y="3095416"/>
            <a:ext cx="1242442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46738-2F7D-4D48-A1F7-08DC0680E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4" b="89924" l="10000" r="90000">
                        <a14:foregroundMark x1="66328" y1="89840" x2="31797" y2="88077"/>
                        <a14:foregroundMark x1="31797" y1="88077" x2="30703" y2="87741"/>
                        <a14:foregroundMark x1="49453" y1="9824" x2="50000" y2="10243"/>
                      </a14:backgroundRemoval>
                    </a14:imgEffect>
                  </a14:imgLayer>
                </a14:imgProps>
              </a:ext>
            </a:extLst>
          </a:blip>
          <a:srcRect l="27791" t="6507" r="28098" b="6507"/>
          <a:stretch/>
        </p:blipFill>
        <p:spPr>
          <a:xfrm>
            <a:off x="1343914" y="-18327"/>
            <a:ext cx="9467556" cy="6584019"/>
          </a:xfrm>
          <a:prstGeom prst="rect">
            <a:avLst/>
          </a:prstGeom>
        </p:spPr>
      </p:pic>
      <p:pic>
        <p:nvPicPr>
          <p:cNvPr id="6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5" y="7834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FD3326FC-714F-4D80-BCEB-C77973DC1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76" y="7834"/>
            <a:ext cx="6180669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1A7A52F-A5F2-43E0-9303-CFE05D1B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8218" y="3095415"/>
            <a:ext cx="1378431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57C000-2FED-4B4F-B120-A44D25DC92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85" t="11220" r="11173" b="16022"/>
          <a:stretch/>
        </p:blipFill>
        <p:spPr>
          <a:xfrm>
            <a:off x="2339876" y="1611794"/>
            <a:ext cx="7475632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333941" y="894625"/>
            <a:ext cx="3278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قوانين الحصة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334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family and a bais holding white banner vector image on VectorStock in  2020 | Banner vector, Kids background, Powerpoint background design">
            <a:extLst>
              <a:ext uri="{FF2B5EF4-FFF2-40B4-BE49-F238E27FC236}">
                <a16:creationId xmlns:a16="http://schemas.microsoft.com/office/drawing/2014/main" xmlns="" id="{5614EDD8-713F-46F8-BC35-F9290A461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/>
        </p:blipFill>
        <p:spPr bwMode="auto">
          <a:xfrm>
            <a:off x="563880" y="166255"/>
            <a:ext cx="11018520" cy="628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hatsApp Video 2022-04-23 at 2.53.25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0094" y="498764"/>
            <a:ext cx="5652654" cy="52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530CAFB-31B4-47C9-B6AA-40617785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xmlns="" id="{30A42D4D-578F-4FCA-8E6C-BAC2D49D271C}"/>
              </a:ext>
            </a:extLst>
          </p:cNvPr>
          <p:cNvSpPr/>
          <p:nvPr/>
        </p:nvSpPr>
        <p:spPr>
          <a:xfrm>
            <a:off x="5486400" y="513368"/>
            <a:ext cx="2885916" cy="2461846"/>
          </a:xfrm>
          <a:prstGeom prst="cloudCallout">
            <a:avLst>
              <a:gd name="adj1" fmla="val 68525"/>
              <a:gd name="adj2" fmla="val 30740"/>
            </a:avLst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الذي يظهر عكس </a:t>
            </a:r>
          </a:p>
          <a:p>
            <a:pPr algn="ctr"/>
            <a:r>
              <a:rPr lang="ar-AE" sz="2400" b="1" dirty="0" smtClean="0"/>
              <a:t>ما يبطن هو؟</a:t>
            </a:r>
            <a:endParaRPr lang="en-GB" sz="2400" b="1" dirty="0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74E7DE67-6E9D-4D2B-A2A7-D1D85029D63B}"/>
              </a:ext>
            </a:extLst>
          </p:cNvPr>
          <p:cNvGrpSpPr/>
          <p:nvPr/>
        </p:nvGrpSpPr>
        <p:grpSpPr>
          <a:xfrm>
            <a:off x="770310" y="2174008"/>
            <a:ext cx="5018018" cy="2126715"/>
            <a:chOff x="770310" y="2174008"/>
            <a:chExt cx="5018018" cy="2126715"/>
          </a:xfrm>
        </p:grpSpPr>
        <p:pic>
          <p:nvPicPr>
            <p:cNvPr id="8" name="صورة 7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94861C29-0243-4133-ADD7-C6525596F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2520540"/>
              <a:ext cx="3504735" cy="1780183"/>
            </a:xfrm>
            <a:prstGeom prst="rect">
              <a:avLst/>
            </a:prstGeom>
          </p:spPr>
        </p:pic>
        <p:pic>
          <p:nvPicPr>
            <p:cNvPr id="9" name="صورة 8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3BB9806E-267B-4C38-BA3A-7B76E41F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2174008"/>
              <a:ext cx="2129413" cy="2089979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xmlns="" id="{59DBF4A7-3882-4583-B0E7-2E27D5B48361}"/>
                </a:ext>
              </a:extLst>
            </p:cNvPr>
            <p:cNvSpPr/>
            <p:nvPr/>
          </p:nvSpPr>
          <p:spPr>
            <a:xfrm>
              <a:off x="2113754" y="3435727"/>
              <a:ext cx="81785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المنافق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xmlns="" id="{E195FAB3-4626-43ED-B1B0-39CC5DC3BA00}"/>
              </a:ext>
            </a:extLst>
          </p:cNvPr>
          <p:cNvGrpSpPr/>
          <p:nvPr/>
        </p:nvGrpSpPr>
        <p:grpSpPr>
          <a:xfrm>
            <a:off x="770310" y="4201098"/>
            <a:ext cx="5018018" cy="2126715"/>
            <a:chOff x="770310" y="4201098"/>
            <a:chExt cx="5018018" cy="2126715"/>
          </a:xfrm>
        </p:grpSpPr>
        <p:pic>
          <p:nvPicPr>
            <p:cNvPr id="10" name="صورة 9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0CF415C8-DE46-4A60-B6CE-DD341E956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4547630"/>
              <a:ext cx="3504735" cy="1780183"/>
            </a:xfrm>
            <a:prstGeom prst="rect">
              <a:avLst/>
            </a:prstGeom>
          </p:spPr>
        </p:pic>
        <p:pic>
          <p:nvPicPr>
            <p:cNvPr id="11" name="صورة 10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C9D8C5AC-EDC7-4E51-BB69-5AC8F8F3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4201098"/>
              <a:ext cx="2129413" cy="2089979"/>
            </a:xfrm>
            <a:prstGeom prst="rect">
              <a:avLst/>
            </a:prstGeom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xmlns="" id="{6F134135-279C-422F-90E9-DB753DBB6B47}"/>
                </a:ext>
              </a:extLst>
            </p:cNvPr>
            <p:cNvSpPr/>
            <p:nvPr/>
          </p:nvSpPr>
          <p:spPr>
            <a:xfrm>
              <a:off x="2158638" y="5622767"/>
              <a:ext cx="72808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البخيل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xmlns="" id="{348B7243-EAC2-4E6E-93B9-3B9365F9D420}"/>
              </a:ext>
            </a:extLst>
          </p:cNvPr>
          <p:cNvGrpSpPr/>
          <p:nvPr/>
        </p:nvGrpSpPr>
        <p:grpSpPr>
          <a:xfrm>
            <a:off x="770310" y="321733"/>
            <a:ext cx="5018018" cy="2126715"/>
            <a:chOff x="770310" y="321733"/>
            <a:chExt cx="5018018" cy="2126715"/>
          </a:xfrm>
        </p:grpSpPr>
        <p:pic>
          <p:nvPicPr>
            <p:cNvPr id="6" name="صورة 5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797729B5-7759-46BE-9664-DE7E050FB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668265"/>
              <a:ext cx="3504735" cy="1780183"/>
            </a:xfrm>
            <a:prstGeom prst="rect">
              <a:avLst/>
            </a:prstGeom>
          </p:spPr>
        </p:pic>
        <p:pic>
          <p:nvPicPr>
            <p:cNvPr id="4" name="صورة 3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34A7C549-2649-46BD-943E-2C3BF1EC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321733"/>
              <a:ext cx="2129413" cy="2089979"/>
            </a:xfrm>
            <a:prstGeom prst="rect">
              <a:avLst/>
            </a:prstGeom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xmlns="" id="{F02873B0-748A-44A3-ADE9-98B6FF9828FA}"/>
                </a:ext>
              </a:extLst>
            </p:cNvPr>
            <p:cNvSpPr/>
            <p:nvPr/>
          </p:nvSpPr>
          <p:spPr>
            <a:xfrm>
              <a:off x="2125778" y="1607340"/>
              <a:ext cx="79380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المتكبر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11181F42-46E2-4564-8595-A8157F993B10}"/>
              </a:ext>
            </a:extLst>
          </p:cNvPr>
          <p:cNvSpPr/>
          <p:nvPr/>
        </p:nvSpPr>
        <p:spPr>
          <a:xfrm>
            <a:off x="1197452" y="170554"/>
            <a:ext cx="227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KW" sz="5400" b="1" cap="none" spc="0" dirty="0">
                <a:ln/>
                <a:solidFill>
                  <a:srgbClr val="00B0F0"/>
                </a:solidFill>
                <a:effectLst/>
              </a:rPr>
              <a:t>السؤال 1</a:t>
            </a:r>
            <a:endParaRPr lang="ar-SA" sz="5400" b="1" cap="none" spc="0" dirty="0">
              <a:ln/>
              <a:solidFill>
                <a:srgbClr val="00B0F0"/>
              </a:solidFill>
              <a:effectLst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xmlns="" id="{B3B65968-E5CB-4362-93C2-3FA069973D30}"/>
              </a:ext>
            </a:extLst>
          </p:cNvPr>
          <p:cNvGrpSpPr/>
          <p:nvPr/>
        </p:nvGrpSpPr>
        <p:grpSpPr>
          <a:xfrm>
            <a:off x="5092420" y="2433848"/>
            <a:ext cx="2793144" cy="3706141"/>
            <a:chOff x="4895499" y="1845365"/>
            <a:chExt cx="3822146" cy="5201848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7975BD29-E54D-4FE4-B303-ADF117112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499" y="1845365"/>
              <a:ext cx="3822146" cy="5201848"/>
            </a:xfrm>
            <a:prstGeom prst="rect">
              <a:avLst/>
            </a:prstGeom>
          </p:spPr>
        </p:pic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xmlns="" id="{DBB8BAC1-1EDE-4923-B21F-92D6B284610D}"/>
                </a:ext>
              </a:extLst>
            </p:cNvPr>
            <p:cNvSpPr/>
            <p:nvPr/>
          </p:nvSpPr>
          <p:spPr>
            <a:xfrm>
              <a:off x="5759425" y="3328989"/>
              <a:ext cx="1926380" cy="12959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ممتاز</a:t>
              </a:r>
              <a:endPara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xmlns="" id="{E42762AB-643B-4B8A-8CBA-DCF4C3268524}"/>
              </a:ext>
            </a:extLst>
          </p:cNvPr>
          <p:cNvGrpSpPr/>
          <p:nvPr/>
        </p:nvGrpSpPr>
        <p:grpSpPr>
          <a:xfrm>
            <a:off x="5667583" y="2582003"/>
            <a:ext cx="2725429" cy="3558631"/>
            <a:chOff x="5566642" y="2380385"/>
            <a:chExt cx="2725429" cy="3558631"/>
          </a:xfrm>
        </p:grpSpPr>
        <p:pic>
          <p:nvPicPr>
            <p:cNvPr id="27" name="صورة 26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1A207280-F623-40F1-9296-81D08A02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642" y="2380385"/>
              <a:ext cx="2725429" cy="3558631"/>
            </a:xfrm>
            <a:prstGeom prst="rect">
              <a:avLst/>
            </a:prstGeom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xmlns="" id="{90E583C7-DB61-46E9-B895-85302711D30C}"/>
                </a:ext>
              </a:extLst>
            </p:cNvPr>
            <p:cNvSpPr/>
            <p:nvPr/>
          </p:nvSpPr>
          <p:spPr>
            <a:xfrm>
              <a:off x="5710409" y="3007067"/>
              <a:ext cx="124104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40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راجع</a:t>
              </a:r>
            </a:p>
            <a:p>
              <a:pPr algn="ctr"/>
              <a:r>
                <a:rPr lang="ar-KW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اجابتك</a:t>
              </a:r>
              <a:endPara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FF69A0D8-7B8B-4D7F-8FF8-4624DDE9DF2A}"/>
              </a:ext>
            </a:extLst>
          </p:cNvPr>
          <p:cNvGrpSpPr/>
          <p:nvPr/>
        </p:nvGrpSpPr>
        <p:grpSpPr>
          <a:xfrm>
            <a:off x="5636968" y="2573735"/>
            <a:ext cx="2725429" cy="3558631"/>
            <a:chOff x="5566642" y="2380385"/>
            <a:chExt cx="2725429" cy="3558631"/>
          </a:xfrm>
        </p:grpSpPr>
        <p:pic>
          <p:nvPicPr>
            <p:cNvPr id="31" name="صورة 30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F7D1D3B0-B32D-432C-95C9-527F04854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642" y="2380385"/>
              <a:ext cx="2725429" cy="3558631"/>
            </a:xfrm>
            <a:prstGeom prst="rect">
              <a:avLst/>
            </a:prstGeom>
          </p:spPr>
        </p:pic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xmlns="" id="{CE3D04ED-6EBA-4033-8BE5-B6442A840075}"/>
                </a:ext>
              </a:extLst>
            </p:cNvPr>
            <p:cNvSpPr/>
            <p:nvPr/>
          </p:nvSpPr>
          <p:spPr>
            <a:xfrm>
              <a:off x="5710409" y="3007067"/>
              <a:ext cx="124104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40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راجع</a:t>
              </a:r>
            </a:p>
            <a:p>
              <a:pPr algn="ctr"/>
              <a:r>
                <a:rPr lang="ar-KW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اجابتك</a:t>
              </a:r>
              <a:endPara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BANANA MINIONS">
            <a:hlinkClick r:id="" action="ppaction://media"/>
            <a:extLst>
              <a:ext uri="{FF2B5EF4-FFF2-40B4-BE49-F238E27FC236}">
                <a16:creationId xmlns:a16="http://schemas.microsoft.com/office/drawing/2014/main" xmlns="" id="{65B99C79-DD12-4A18-8770-50A05D130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530CAFB-31B4-47C9-B6AA-40617785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xmlns="" id="{30A42D4D-578F-4FCA-8E6C-BAC2D49D271C}"/>
              </a:ext>
            </a:extLst>
          </p:cNvPr>
          <p:cNvSpPr/>
          <p:nvPr/>
        </p:nvSpPr>
        <p:spPr>
          <a:xfrm>
            <a:off x="5486400" y="513368"/>
            <a:ext cx="2885916" cy="2461846"/>
          </a:xfrm>
          <a:prstGeom prst="cloudCallout">
            <a:avLst>
              <a:gd name="adj1" fmla="val 68525"/>
              <a:gd name="adj2" fmla="val 30740"/>
            </a:avLst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الوفاء بالوعد يكون من خلال طرفين مقترن </a:t>
            </a:r>
          </a:p>
          <a:p>
            <a:pPr algn="ctr"/>
            <a:r>
              <a:rPr lang="ar-AE" sz="2400" b="1" dirty="0" smtClean="0"/>
              <a:t>بشرط</a:t>
            </a:r>
            <a:endParaRPr lang="en-GB" sz="2400" b="1" dirty="0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74E7DE67-6E9D-4D2B-A2A7-D1D85029D63B}"/>
              </a:ext>
            </a:extLst>
          </p:cNvPr>
          <p:cNvGrpSpPr/>
          <p:nvPr/>
        </p:nvGrpSpPr>
        <p:grpSpPr>
          <a:xfrm>
            <a:off x="770310" y="2174008"/>
            <a:ext cx="5018018" cy="2126715"/>
            <a:chOff x="770310" y="2174008"/>
            <a:chExt cx="5018018" cy="2126715"/>
          </a:xfrm>
        </p:grpSpPr>
        <p:pic>
          <p:nvPicPr>
            <p:cNvPr id="8" name="صورة 7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94861C29-0243-4133-ADD7-C6525596F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2520540"/>
              <a:ext cx="3504735" cy="1780183"/>
            </a:xfrm>
            <a:prstGeom prst="rect">
              <a:avLst/>
            </a:prstGeom>
          </p:spPr>
        </p:pic>
        <p:pic>
          <p:nvPicPr>
            <p:cNvPr id="9" name="صورة 8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3BB9806E-267B-4C38-BA3A-7B76E41F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2174008"/>
              <a:ext cx="2129413" cy="2089979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xmlns="" id="{59DBF4A7-3882-4583-B0E7-2E27D5B48361}"/>
                </a:ext>
              </a:extLst>
            </p:cNvPr>
            <p:cNvSpPr/>
            <p:nvPr/>
          </p:nvSpPr>
          <p:spPr>
            <a:xfrm>
              <a:off x="1897350" y="3435727"/>
              <a:ext cx="125066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اجابة خاطئة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6F134135-279C-422F-90E9-DB753DBB6B47}"/>
              </a:ext>
            </a:extLst>
          </p:cNvPr>
          <p:cNvSpPr/>
          <p:nvPr/>
        </p:nvSpPr>
        <p:spPr>
          <a:xfrm>
            <a:off x="2430312" y="5437721"/>
            <a:ext cx="1847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20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xmlns="" id="{348B7243-EAC2-4E6E-93B9-3B9365F9D420}"/>
              </a:ext>
            </a:extLst>
          </p:cNvPr>
          <p:cNvGrpSpPr/>
          <p:nvPr/>
        </p:nvGrpSpPr>
        <p:grpSpPr>
          <a:xfrm>
            <a:off x="770310" y="321733"/>
            <a:ext cx="5018018" cy="2126715"/>
            <a:chOff x="770310" y="321733"/>
            <a:chExt cx="5018018" cy="2126715"/>
          </a:xfrm>
        </p:grpSpPr>
        <p:pic>
          <p:nvPicPr>
            <p:cNvPr id="6" name="صورة 5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797729B5-7759-46BE-9664-DE7E050FB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668265"/>
              <a:ext cx="3504735" cy="1780183"/>
            </a:xfrm>
            <a:prstGeom prst="rect">
              <a:avLst/>
            </a:prstGeom>
          </p:spPr>
        </p:pic>
        <p:pic>
          <p:nvPicPr>
            <p:cNvPr id="4" name="صورة 3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34A7C549-2649-46BD-943E-2C3BF1EC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321733"/>
              <a:ext cx="2129413" cy="2089979"/>
            </a:xfrm>
            <a:prstGeom prst="rect">
              <a:avLst/>
            </a:prstGeom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xmlns="" id="{F02873B0-748A-44A3-ADE9-98B6FF9828FA}"/>
                </a:ext>
              </a:extLst>
            </p:cNvPr>
            <p:cNvSpPr/>
            <p:nvPr/>
          </p:nvSpPr>
          <p:spPr>
            <a:xfrm>
              <a:off x="1829227" y="1607340"/>
              <a:ext cx="138691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اجابة صحيحة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11181F42-46E2-4564-8595-A8157F993B10}"/>
              </a:ext>
            </a:extLst>
          </p:cNvPr>
          <p:cNvSpPr/>
          <p:nvPr/>
        </p:nvSpPr>
        <p:spPr>
          <a:xfrm>
            <a:off x="1197452" y="170554"/>
            <a:ext cx="227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KW" sz="5400" b="1" cap="none" spc="0" dirty="0">
                <a:ln/>
                <a:solidFill>
                  <a:srgbClr val="00B0F0"/>
                </a:solidFill>
                <a:effectLst/>
              </a:rPr>
              <a:t>السؤال </a:t>
            </a:r>
            <a:r>
              <a:rPr lang="ar-AE" sz="5400" b="1" cap="none" spc="0" dirty="0" smtClean="0">
                <a:ln/>
                <a:solidFill>
                  <a:srgbClr val="00B0F0"/>
                </a:solidFill>
                <a:effectLst/>
              </a:rPr>
              <a:t>2</a:t>
            </a:r>
            <a:endParaRPr lang="ar-SA" sz="5400" b="1" cap="none" spc="0" dirty="0">
              <a:ln/>
              <a:solidFill>
                <a:srgbClr val="00B0F0"/>
              </a:solidFill>
              <a:effectLst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xmlns="" id="{B3B65968-E5CB-4362-93C2-3FA069973D30}"/>
              </a:ext>
            </a:extLst>
          </p:cNvPr>
          <p:cNvGrpSpPr/>
          <p:nvPr/>
        </p:nvGrpSpPr>
        <p:grpSpPr>
          <a:xfrm>
            <a:off x="5092420" y="2433848"/>
            <a:ext cx="2793144" cy="3706141"/>
            <a:chOff x="4895499" y="1845365"/>
            <a:chExt cx="3822146" cy="5201848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7975BD29-E54D-4FE4-B303-ADF117112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499" y="1845365"/>
              <a:ext cx="3822146" cy="5201848"/>
            </a:xfrm>
            <a:prstGeom prst="rect">
              <a:avLst/>
            </a:prstGeom>
          </p:spPr>
        </p:pic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xmlns="" id="{DBB8BAC1-1EDE-4923-B21F-92D6B284610D}"/>
                </a:ext>
              </a:extLst>
            </p:cNvPr>
            <p:cNvSpPr/>
            <p:nvPr/>
          </p:nvSpPr>
          <p:spPr>
            <a:xfrm>
              <a:off x="5759425" y="3328989"/>
              <a:ext cx="1926380" cy="12959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ممتاز</a:t>
              </a:r>
              <a:endPara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xmlns="" id="{E42762AB-643B-4B8A-8CBA-DCF4C3268524}"/>
              </a:ext>
            </a:extLst>
          </p:cNvPr>
          <p:cNvGrpSpPr/>
          <p:nvPr/>
        </p:nvGrpSpPr>
        <p:grpSpPr>
          <a:xfrm>
            <a:off x="5667583" y="2582003"/>
            <a:ext cx="2725429" cy="3558631"/>
            <a:chOff x="5566642" y="2380385"/>
            <a:chExt cx="2725429" cy="3558631"/>
          </a:xfrm>
        </p:grpSpPr>
        <p:pic>
          <p:nvPicPr>
            <p:cNvPr id="27" name="صورة 26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1A207280-F623-40F1-9296-81D08A02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642" y="2380385"/>
              <a:ext cx="2725429" cy="3558631"/>
            </a:xfrm>
            <a:prstGeom prst="rect">
              <a:avLst/>
            </a:prstGeom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xmlns="" id="{90E583C7-DB61-46E9-B895-85302711D30C}"/>
                </a:ext>
              </a:extLst>
            </p:cNvPr>
            <p:cNvSpPr/>
            <p:nvPr/>
          </p:nvSpPr>
          <p:spPr>
            <a:xfrm>
              <a:off x="5710409" y="3007067"/>
              <a:ext cx="124104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40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راجع</a:t>
              </a:r>
            </a:p>
            <a:p>
              <a:pPr algn="ctr"/>
              <a:r>
                <a:rPr lang="ar-KW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اجابتك</a:t>
              </a:r>
              <a:endPara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FF69A0D8-7B8B-4D7F-8FF8-4624DDE9DF2A}"/>
              </a:ext>
            </a:extLst>
          </p:cNvPr>
          <p:cNvGrpSpPr/>
          <p:nvPr/>
        </p:nvGrpSpPr>
        <p:grpSpPr>
          <a:xfrm>
            <a:off x="5636968" y="2573735"/>
            <a:ext cx="2725429" cy="3558631"/>
            <a:chOff x="5566642" y="2380385"/>
            <a:chExt cx="2725429" cy="3558631"/>
          </a:xfrm>
        </p:grpSpPr>
        <p:pic>
          <p:nvPicPr>
            <p:cNvPr id="31" name="صورة 30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F7D1D3B0-B32D-432C-95C9-527F04854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642" y="2380385"/>
              <a:ext cx="2725429" cy="3558631"/>
            </a:xfrm>
            <a:prstGeom prst="rect">
              <a:avLst/>
            </a:prstGeom>
          </p:spPr>
        </p:pic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xmlns="" id="{CE3D04ED-6EBA-4033-8BE5-B6442A840075}"/>
                </a:ext>
              </a:extLst>
            </p:cNvPr>
            <p:cNvSpPr/>
            <p:nvPr/>
          </p:nvSpPr>
          <p:spPr>
            <a:xfrm>
              <a:off x="5710409" y="3007067"/>
              <a:ext cx="124104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40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راجع</a:t>
              </a:r>
            </a:p>
            <a:p>
              <a:pPr algn="ctr"/>
              <a:r>
                <a:rPr lang="ar-KW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اجابتك</a:t>
              </a:r>
              <a:endPara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BANANA MINIONS">
            <a:hlinkClick r:id="" action="ppaction://media"/>
            <a:extLst>
              <a:ext uri="{FF2B5EF4-FFF2-40B4-BE49-F238E27FC236}">
                <a16:creationId xmlns:a16="http://schemas.microsoft.com/office/drawing/2014/main" xmlns="" id="{65B99C79-DD12-4A18-8770-50A05D130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530CAFB-31B4-47C9-B6AA-40617785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xmlns="" id="{30A42D4D-578F-4FCA-8E6C-BAC2D49D271C}"/>
              </a:ext>
            </a:extLst>
          </p:cNvPr>
          <p:cNvSpPr/>
          <p:nvPr/>
        </p:nvSpPr>
        <p:spPr>
          <a:xfrm>
            <a:off x="5486400" y="513368"/>
            <a:ext cx="2885916" cy="2461846"/>
          </a:xfrm>
          <a:prstGeom prst="cloudCallout">
            <a:avLst>
              <a:gd name="adj1" fmla="val 68525"/>
              <a:gd name="adj2" fmla="val 30740"/>
            </a:avLst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النفاق الأكبر هو</a:t>
            </a:r>
            <a:endParaRPr lang="en-GB" sz="2400" b="1" dirty="0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74E7DE67-6E9D-4D2B-A2A7-D1D85029D63B}"/>
              </a:ext>
            </a:extLst>
          </p:cNvPr>
          <p:cNvGrpSpPr/>
          <p:nvPr/>
        </p:nvGrpSpPr>
        <p:grpSpPr>
          <a:xfrm>
            <a:off x="770310" y="2174008"/>
            <a:ext cx="5018018" cy="2126715"/>
            <a:chOff x="770310" y="2174008"/>
            <a:chExt cx="5018018" cy="2126715"/>
          </a:xfrm>
        </p:grpSpPr>
        <p:pic>
          <p:nvPicPr>
            <p:cNvPr id="8" name="صورة 7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94861C29-0243-4133-ADD7-C6525596F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2520540"/>
              <a:ext cx="3504735" cy="1780183"/>
            </a:xfrm>
            <a:prstGeom prst="rect">
              <a:avLst/>
            </a:prstGeom>
          </p:spPr>
        </p:pic>
        <p:pic>
          <p:nvPicPr>
            <p:cNvPr id="9" name="صورة 8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3BB9806E-267B-4C38-BA3A-7B76E41F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2174008"/>
              <a:ext cx="2129413" cy="2089979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xmlns="" id="{59DBF4A7-3882-4583-B0E7-2E27D5B48361}"/>
                </a:ext>
              </a:extLst>
            </p:cNvPr>
            <p:cNvSpPr/>
            <p:nvPr/>
          </p:nvSpPr>
          <p:spPr>
            <a:xfrm>
              <a:off x="1713012" y="3435727"/>
              <a:ext cx="161935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النفاق الاعتقادي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xmlns="" id="{E195FAB3-4626-43ED-B1B0-39CC5DC3BA00}"/>
              </a:ext>
            </a:extLst>
          </p:cNvPr>
          <p:cNvGrpSpPr/>
          <p:nvPr/>
        </p:nvGrpSpPr>
        <p:grpSpPr>
          <a:xfrm>
            <a:off x="770310" y="4201098"/>
            <a:ext cx="5018018" cy="2126715"/>
            <a:chOff x="770310" y="4201098"/>
            <a:chExt cx="5018018" cy="2126715"/>
          </a:xfrm>
        </p:grpSpPr>
        <p:pic>
          <p:nvPicPr>
            <p:cNvPr id="10" name="صورة 9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0CF415C8-DE46-4A60-B6CE-DD341E956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4547630"/>
              <a:ext cx="3504735" cy="1780183"/>
            </a:xfrm>
            <a:prstGeom prst="rect">
              <a:avLst/>
            </a:prstGeom>
          </p:spPr>
        </p:pic>
        <p:pic>
          <p:nvPicPr>
            <p:cNvPr id="11" name="صورة 10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C9D8C5AC-EDC7-4E51-BB69-5AC8F8F3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4201098"/>
              <a:ext cx="2129413" cy="2089979"/>
            </a:xfrm>
            <a:prstGeom prst="rect">
              <a:avLst/>
            </a:prstGeom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xmlns="" id="{6F134135-279C-422F-90E9-DB753DBB6B47}"/>
                </a:ext>
              </a:extLst>
            </p:cNvPr>
            <p:cNvSpPr/>
            <p:nvPr/>
          </p:nvSpPr>
          <p:spPr>
            <a:xfrm>
              <a:off x="1892544" y="5622767"/>
              <a:ext cx="126028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النفاق عملي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xmlns="" id="{348B7243-EAC2-4E6E-93B9-3B9365F9D420}"/>
              </a:ext>
            </a:extLst>
          </p:cNvPr>
          <p:cNvGrpSpPr/>
          <p:nvPr/>
        </p:nvGrpSpPr>
        <p:grpSpPr>
          <a:xfrm>
            <a:off x="770310" y="321733"/>
            <a:ext cx="5018018" cy="2126715"/>
            <a:chOff x="770310" y="321733"/>
            <a:chExt cx="5018018" cy="2126715"/>
          </a:xfrm>
        </p:grpSpPr>
        <p:pic>
          <p:nvPicPr>
            <p:cNvPr id="6" name="صورة 5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xmlns="" id="{797729B5-7759-46BE-9664-DE7E050FB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10" y="668265"/>
              <a:ext cx="3504735" cy="1780183"/>
            </a:xfrm>
            <a:prstGeom prst="rect">
              <a:avLst/>
            </a:prstGeom>
          </p:spPr>
        </p:pic>
        <p:pic>
          <p:nvPicPr>
            <p:cNvPr id="4" name="صورة 3" descr="صورة تحتوي على إنسان آلي&#10;&#10;تم إنشاء الوصف تلقائياً">
              <a:extLst>
                <a:ext uri="{FF2B5EF4-FFF2-40B4-BE49-F238E27FC236}">
                  <a16:creationId xmlns:a16="http://schemas.microsoft.com/office/drawing/2014/main" xmlns="" id="{34A7C549-2649-46BD-943E-2C3BF1EC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915" y="321733"/>
              <a:ext cx="2129413" cy="2089979"/>
            </a:xfrm>
            <a:prstGeom prst="rect">
              <a:avLst/>
            </a:prstGeom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xmlns="" id="{F02873B0-748A-44A3-ADE9-98B6FF9828FA}"/>
                </a:ext>
              </a:extLst>
            </p:cNvPr>
            <p:cNvSpPr/>
            <p:nvPr/>
          </p:nvSpPr>
          <p:spPr>
            <a:xfrm>
              <a:off x="2181890" y="1607340"/>
              <a:ext cx="68159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spc="50" dirty="0" smtClean="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الكذب</a:t>
              </a:r>
              <a:endParaRPr lang="ar-SA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11181F42-46E2-4564-8595-A8157F993B10}"/>
              </a:ext>
            </a:extLst>
          </p:cNvPr>
          <p:cNvSpPr/>
          <p:nvPr/>
        </p:nvSpPr>
        <p:spPr>
          <a:xfrm>
            <a:off x="1197452" y="170554"/>
            <a:ext cx="227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KW" sz="5400" b="1" cap="none" spc="0" dirty="0">
                <a:ln/>
                <a:solidFill>
                  <a:srgbClr val="00B0F0"/>
                </a:solidFill>
                <a:effectLst/>
              </a:rPr>
              <a:t>السؤال </a:t>
            </a:r>
            <a:r>
              <a:rPr lang="ar-AE" sz="5400" b="1" cap="none" spc="0" dirty="0" smtClean="0">
                <a:ln/>
                <a:solidFill>
                  <a:srgbClr val="00B0F0"/>
                </a:solidFill>
                <a:effectLst/>
              </a:rPr>
              <a:t>2</a:t>
            </a:r>
            <a:endParaRPr lang="ar-SA" sz="5400" b="1" cap="none" spc="0" dirty="0">
              <a:ln/>
              <a:solidFill>
                <a:srgbClr val="00B0F0"/>
              </a:solidFill>
              <a:effectLst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xmlns="" id="{B3B65968-E5CB-4362-93C2-3FA069973D30}"/>
              </a:ext>
            </a:extLst>
          </p:cNvPr>
          <p:cNvGrpSpPr/>
          <p:nvPr/>
        </p:nvGrpSpPr>
        <p:grpSpPr>
          <a:xfrm>
            <a:off x="5092420" y="2433848"/>
            <a:ext cx="2793144" cy="3706141"/>
            <a:chOff x="4895499" y="1845365"/>
            <a:chExt cx="3822146" cy="5201848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7975BD29-E54D-4FE4-B303-ADF117112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499" y="1845365"/>
              <a:ext cx="3822146" cy="5201848"/>
            </a:xfrm>
            <a:prstGeom prst="rect">
              <a:avLst/>
            </a:prstGeom>
          </p:spPr>
        </p:pic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xmlns="" id="{DBB8BAC1-1EDE-4923-B21F-92D6B284610D}"/>
                </a:ext>
              </a:extLst>
            </p:cNvPr>
            <p:cNvSpPr/>
            <p:nvPr/>
          </p:nvSpPr>
          <p:spPr>
            <a:xfrm>
              <a:off x="5759425" y="3328989"/>
              <a:ext cx="1926380" cy="12959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ممتاز</a:t>
              </a:r>
              <a:endPara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xmlns="" id="{E42762AB-643B-4B8A-8CBA-DCF4C3268524}"/>
              </a:ext>
            </a:extLst>
          </p:cNvPr>
          <p:cNvGrpSpPr/>
          <p:nvPr/>
        </p:nvGrpSpPr>
        <p:grpSpPr>
          <a:xfrm>
            <a:off x="5667583" y="2582003"/>
            <a:ext cx="2725429" cy="3558631"/>
            <a:chOff x="5566642" y="2380385"/>
            <a:chExt cx="2725429" cy="3558631"/>
          </a:xfrm>
        </p:grpSpPr>
        <p:pic>
          <p:nvPicPr>
            <p:cNvPr id="27" name="صورة 26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1A207280-F623-40F1-9296-81D08A02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642" y="2380385"/>
              <a:ext cx="2725429" cy="3558631"/>
            </a:xfrm>
            <a:prstGeom prst="rect">
              <a:avLst/>
            </a:prstGeom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xmlns="" id="{90E583C7-DB61-46E9-B895-85302711D30C}"/>
                </a:ext>
              </a:extLst>
            </p:cNvPr>
            <p:cNvSpPr/>
            <p:nvPr/>
          </p:nvSpPr>
          <p:spPr>
            <a:xfrm>
              <a:off x="5710409" y="3007067"/>
              <a:ext cx="124104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40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راجع</a:t>
              </a:r>
            </a:p>
            <a:p>
              <a:pPr algn="ctr"/>
              <a:r>
                <a:rPr lang="ar-KW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اجابتك</a:t>
              </a:r>
              <a:endPara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FF69A0D8-7B8B-4D7F-8FF8-4624DDE9DF2A}"/>
              </a:ext>
            </a:extLst>
          </p:cNvPr>
          <p:cNvGrpSpPr/>
          <p:nvPr/>
        </p:nvGrpSpPr>
        <p:grpSpPr>
          <a:xfrm>
            <a:off x="5636968" y="2573735"/>
            <a:ext cx="2725429" cy="3558631"/>
            <a:chOff x="5566642" y="2380385"/>
            <a:chExt cx="2725429" cy="3558631"/>
          </a:xfrm>
        </p:grpSpPr>
        <p:pic>
          <p:nvPicPr>
            <p:cNvPr id="31" name="صورة 30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F7D1D3B0-B32D-432C-95C9-527F04854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642" y="2380385"/>
              <a:ext cx="2725429" cy="3558631"/>
            </a:xfrm>
            <a:prstGeom prst="rect">
              <a:avLst/>
            </a:prstGeom>
          </p:spPr>
        </p:pic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xmlns="" id="{CE3D04ED-6EBA-4033-8BE5-B6442A840075}"/>
                </a:ext>
              </a:extLst>
            </p:cNvPr>
            <p:cNvSpPr/>
            <p:nvPr/>
          </p:nvSpPr>
          <p:spPr>
            <a:xfrm>
              <a:off x="5710409" y="3007067"/>
              <a:ext cx="124104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KW" sz="40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راجع</a:t>
              </a:r>
            </a:p>
            <a:p>
              <a:pPr algn="ctr"/>
              <a:r>
                <a:rPr lang="ar-KW" sz="4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اجابتك</a:t>
              </a:r>
              <a:endPara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BANANA MINIONS">
            <a:hlinkClick r:id="" action="ppaction://media"/>
            <a:extLst>
              <a:ext uri="{FF2B5EF4-FFF2-40B4-BE49-F238E27FC236}">
                <a16:creationId xmlns:a16="http://schemas.microsoft.com/office/drawing/2014/main" xmlns="" id="{65B99C79-DD12-4A18-8770-50A05D130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536" y="1056810"/>
            <a:ext cx="7559545" cy="816233"/>
          </a:xfr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1"/>
            <a:r>
              <a:rPr lang="ar-AE" sz="2800" b="1" dirty="0" smtClean="0">
                <a:ln w="0"/>
                <a:solidFill>
                  <a:schemeClr val="tx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كنوز من صفات النبي احرص عليها </a:t>
            </a:r>
            <a:br>
              <a:rPr lang="ar-AE" sz="2800" b="1" dirty="0" smtClean="0">
                <a:ln w="0"/>
                <a:solidFill>
                  <a:schemeClr val="tx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</a:br>
            <a:r>
              <a:rPr lang="ar-AE" sz="2800" b="1" dirty="0" smtClean="0">
                <a:ln w="0"/>
                <a:solidFill>
                  <a:schemeClr val="tx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</a:rPr>
              <a:t>طاعة لله ورسوله وتكون مواطناً صالحاُ</a:t>
            </a:r>
            <a:endParaRPr lang="en-US" sz="2800" b="1" dirty="0">
              <a:ln w="0"/>
              <a:solidFill>
                <a:schemeClr val="tx1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</a:endParaRPr>
          </a:p>
        </p:txBody>
      </p:sp>
      <p:pic>
        <p:nvPicPr>
          <p:cNvPr id="1028" name="Picture 4" descr="أثاث من الخشب, أثاث, خشب png">
            <a:extLst>
              <a:ext uri="{FF2B5EF4-FFF2-40B4-BE49-F238E27FC236}">
                <a16:creationId xmlns="" xmlns:a16="http://schemas.microsoft.com/office/drawing/2014/main" id="{42E5D4D5-BADC-4054-AE71-EE080B9E3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117" r="13345" b="10433"/>
          <a:stretch/>
        </p:blipFill>
        <p:spPr bwMode="auto">
          <a:xfrm>
            <a:off x="6959065" y="2686776"/>
            <a:ext cx="4735562" cy="37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2CE2488-9FBF-4F33-9FEC-50A356AD3A34}"/>
              </a:ext>
            </a:extLst>
          </p:cNvPr>
          <p:cNvGrpSpPr/>
          <p:nvPr/>
        </p:nvGrpSpPr>
        <p:grpSpPr>
          <a:xfrm>
            <a:off x="3939573" y="4588274"/>
            <a:ext cx="1068128" cy="1652270"/>
            <a:chOff x="-1038850" y="1664029"/>
            <a:chExt cx="1392071" cy="1766761"/>
          </a:xfrm>
        </p:grpSpPr>
        <p:pic>
          <p:nvPicPr>
            <p:cNvPr id="18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E47CA018-FBFB-4321-8178-7F0AA77B6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8723" y="1664029"/>
              <a:ext cx="1305904" cy="174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1038850" y="2509566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الصدق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F96B685-3DF8-493A-8907-3028916704ED}"/>
              </a:ext>
            </a:extLst>
          </p:cNvPr>
          <p:cNvGrpSpPr/>
          <p:nvPr/>
        </p:nvGrpSpPr>
        <p:grpSpPr>
          <a:xfrm>
            <a:off x="5457241" y="4499302"/>
            <a:ext cx="1257967" cy="1781286"/>
            <a:chOff x="-1776505" y="2794538"/>
            <a:chExt cx="1392071" cy="1701496"/>
          </a:xfrm>
        </p:grpSpPr>
        <p:pic>
          <p:nvPicPr>
            <p:cNvPr id="17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DABE9233-2A01-43FA-9AE6-DEAFB867E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7528" y="2794538"/>
              <a:ext cx="1211994" cy="162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-1776505" y="3574810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العطف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ABBADB3-59F3-42A0-805F-EF91766544BA}"/>
              </a:ext>
            </a:extLst>
          </p:cNvPr>
          <p:cNvGrpSpPr/>
          <p:nvPr/>
        </p:nvGrpSpPr>
        <p:grpSpPr>
          <a:xfrm>
            <a:off x="5597935" y="2686776"/>
            <a:ext cx="1087182" cy="1625584"/>
            <a:chOff x="-619012" y="4295696"/>
            <a:chExt cx="1515924" cy="1937394"/>
          </a:xfrm>
        </p:grpSpPr>
        <p:pic>
          <p:nvPicPr>
            <p:cNvPr id="1030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BDB2DA50-DBE5-49F4-879A-6D844925B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9012" y="4295696"/>
              <a:ext cx="1449171" cy="193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-583869" y="5235342"/>
              <a:ext cx="1480781" cy="96046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الامانة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2F0FCE-3261-47B7-928B-297617E88037}"/>
              </a:ext>
            </a:extLst>
          </p:cNvPr>
          <p:cNvGrpSpPr/>
          <p:nvPr/>
        </p:nvGrpSpPr>
        <p:grpSpPr>
          <a:xfrm>
            <a:off x="2110292" y="4549207"/>
            <a:ext cx="1068128" cy="1798726"/>
            <a:chOff x="-1607439" y="4142039"/>
            <a:chExt cx="1495347" cy="1979653"/>
          </a:xfrm>
        </p:grpSpPr>
        <p:pic>
          <p:nvPicPr>
            <p:cNvPr id="23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C5F20059-80EE-4300-9750-C132F4811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92873" y="4142039"/>
              <a:ext cx="1480781" cy="1979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-1607439" y="5102919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التواضع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158529-4E5A-4020-99BC-D99958F68324}"/>
              </a:ext>
            </a:extLst>
          </p:cNvPr>
          <p:cNvGrpSpPr/>
          <p:nvPr/>
        </p:nvGrpSpPr>
        <p:grpSpPr>
          <a:xfrm>
            <a:off x="2086020" y="2741229"/>
            <a:ext cx="1221986" cy="1629566"/>
            <a:chOff x="885640" y="2949817"/>
            <a:chExt cx="1208401" cy="1861058"/>
          </a:xfrm>
        </p:grpSpPr>
        <p:pic>
          <p:nvPicPr>
            <p:cNvPr id="22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037AE045-26E7-464C-812F-E07FC1666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40" y="2949817"/>
              <a:ext cx="1179642" cy="186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14400" y="3889651"/>
              <a:ext cx="117964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الصدق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69EE98C-5A28-4678-99E5-91F7E9C1628E}"/>
              </a:ext>
            </a:extLst>
          </p:cNvPr>
          <p:cNvGrpSpPr/>
          <p:nvPr/>
        </p:nvGrpSpPr>
        <p:grpSpPr>
          <a:xfrm>
            <a:off x="3739037" y="2709943"/>
            <a:ext cx="1412771" cy="1753948"/>
            <a:chOff x="2693278" y="2455193"/>
            <a:chExt cx="1392071" cy="1367882"/>
          </a:xfrm>
        </p:grpSpPr>
        <p:pic>
          <p:nvPicPr>
            <p:cNvPr id="16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61643BA9-19A2-4AF3-8595-A3683C750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006" y="2455193"/>
              <a:ext cx="950617" cy="1270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693278" y="2901851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الوفاء 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9" name="Rounded Rectangle 1">
            <a:extLst>
              <a:ext uri="{FF2B5EF4-FFF2-40B4-BE49-F238E27FC236}">
                <a16:creationId xmlns="" xmlns:a16="http://schemas.microsoft.com/office/drawing/2014/main" id="{29C65582-59F7-4D6C-ADA1-6D16D6F827C8}"/>
              </a:ext>
            </a:extLst>
          </p:cNvPr>
          <p:cNvSpPr/>
          <p:nvPr/>
        </p:nvSpPr>
        <p:spPr>
          <a:xfrm>
            <a:off x="2913796" y="190421"/>
            <a:ext cx="5881742" cy="550772"/>
          </a:xfrm>
          <a:prstGeom prst="roundRect">
            <a:avLst>
              <a:gd name="adj" fmla="val 5000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2800" b="1" dirty="0" smtClean="0">
                <a:solidFill>
                  <a:srgbClr val="7030A0"/>
                </a:solidFill>
              </a:rPr>
              <a:t>رسولي </a:t>
            </a:r>
            <a:r>
              <a:rPr lang="ar-AE" sz="2800" b="1" dirty="0" smtClean="0">
                <a:solidFill>
                  <a:srgbClr val="7030A0"/>
                </a:solidFill>
              </a:rPr>
              <a:t>قدوتي</a:t>
            </a:r>
            <a:endParaRPr lang="en-US" sz="3200" b="1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8594C3B-D873-4F2D-9D8F-3A60A240124F}"/>
              </a:ext>
            </a:extLst>
          </p:cNvPr>
          <p:cNvGrpSpPr/>
          <p:nvPr/>
        </p:nvGrpSpPr>
        <p:grpSpPr>
          <a:xfrm>
            <a:off x="659431" y="2752350"/>
            <a:ext cx="1064512" cy="1625584"/>
            <a:chOff x="-587402" y="4304204"/>
            <a:chExt cx="1484314" cy="1937394"/>
          </a:xfrm>
        </p:grpSpPr>
        <p:pic>
          <p:nvPicPr>
            <p:cNvPr id="32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225AA699-D3B7-4C2F-B62F-745192413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7402" y="4304204"/>
              <a:ext cx="1449171" cy="193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29D72969-01EE-46CC-8098-A3BB38802983}"/>
                </a:ext>
              </a:extLst>
            </p:cNvPr>
            <p:cNvSpPr/>
            <p:nvPr/>
          </p:nvSpPr>
          <p:spPr>
            <a:xfrm>
              <a:off x="-583869" y="5235342"/>
              <a:ext cx="1480781" cy="96046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الرحمة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915F72C-B5EF-4414-9D1D-E9AB12F6B554}"/>
              </a:ext>
            </a:extLst>
          </p:cNvPr>
          <p:cNvGrpSpPr/>
          <p:nvPr/>
        </p:nvGrpSpPr>
        <p:grpSpPr>
          <a:xfrm>
            <a:off x="562708" y="4628318"/>
            <a:ext cx="1108449" cy="1652270"/>
            <a:chOff x="-1091400" y="1664029"/>
            <a:chExt cx="1444621" cy="1766761"/>
          </a:xfrm>
        </p:grpSpPr>
        <p:pic>
          <p:nvPicPr>
            <p:cNvPr id="36" name="Picture 6" descr="سكرابز اقفال ومفاتيح { أنا كده أنا دودى } - منتدى فتكات">
              <a:extLst>
                <a:ext uri="{FF2B5EF4-FFF2-40B4-BE49-F238E27FC236}">
                  <a16:creationId xmlns="" xmlns:a16="http://schemas.microsoft.com/office/drawing/2014/main" id="{110CE0F5-7E26-4CA4-82C5-965FF8213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8723" y="1664029"/>
              <a:ext cx="1305904" cy="174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809FB341-1978-473C-AD8B-FA0E39946120}"/>
                </a:ext>
              </a:extLst>
            </p:cNvPr>
            <p:cNvSpPr/>
            <p:nvPr/>
          </p:nvSpPr>
          <p:spPr>
            <a:xfrm>
              <a:off x="-1091400" y="2509566"/>
              <a:ext cx="144462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الاحترام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17516DE-1758-47EA-987A-504C99EFD4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77" r="4444" b="19679"/>
          <a:stretch/>
        </p:blipFill>
        <p:spPr>
          <a:xfrm>
            <a:off x="2152022" y="2006885"/>
            <a:ext cx="2775778" cy="5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44 -0.03843 L 0.24362 0.160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43 -0.08357 L 0.50013 0.224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22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95 -0.10046 L 0.37864 -0.059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-0.03797 L 0.72838 0.182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766 -0.43449 L 0.69427 -0.131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37 L 0.56744 -0.15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750a08cce644a265c8ed53d2d1dccd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25" y="430795"/>
            <a:ext cx="11493305" cy="6203853"/>
          </a:xfrm>
          <a:prstGeom prst="rect">
            <a:avLst/>
          </a:prstGeom>
        </p:spPr>
      </p:pic>
      <p:sp>
        <p:nvSpPr>
          <p:cNvPr id="4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3608832" y="581892"/>
            <a:ext cx="4986527" cy="4501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ماذاتعلمت من درس اليوم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" name="Picture 9" descr="استراتيجيات-جدول-التعلم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325" y="1350313"/>
            <a:ext cx="6851904" cy="42458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4263" y="5653723"/>
            <a:ext cx="7335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اكتب اجابتك على دفترالملاحظات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2 Minute Timer - Clean and Simple">
            <a:hlinkClick r:id="" action="ppaction://media"/>
            <a:extLst>
              <a:ext uri="{FF2B5EF4-FFF2-40B4-BE49-F238E27FC236}">
                <a16:creationId xmlns="" xmlns:a16="http://schemas.microsoft.com/office/drawing/2014/main" id="{46F5C078-9D16-433E-AD72-19E0962D7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2441" y="4848784"/>
            <a:ext cx="1243671" cy="5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A2460A16-AFA5-4DB5-A004-05E1C17A3962}"/>
              </a:ext>
            </a:extLst>
          </p:cNvPr>
          <p:cNvSpPr/>
          <p:nvPr/>
        </p:nvSpPr>
        <p:spPr>
          <a:xfrm>
            <a:off x="10481945" y="1267895"/>
            <a:ext cx="1501130" cy="520469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7B598695-B475-4B7A-85FB-F9ADBF10946F}"/>
              </a:ext>
            </a:extLst>
          </p:cNvPr>
          <p:cNvSpPr/>
          <p:nvPr/>
        </p:nvSpPr>
        <p:spPr>
          <a:xfrm>
            <a:off x="5201977" y="4654231"/>
            <a:ext cx="1943763" cy="590453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شهور السنة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DDA713F2-8B58-4DDF-8EC0-A3D36573ADF6}"/>
              </a:ext>
            </a:extLst>
          </p:cNvPr>
          <p:cNvCxnSpPr/>
          <p:nvPr/>
        </p:nvCxnSpPr>
        <p:spPr>
          <a:xfrm>
            <a:off x="10345620" y="160593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F3871599-3AC9-4FC6-9916-70FB585F39F5}"/>
              </a:ext>
            </a:extLst>
          </p:cNvPr>
          <p:cNvCxnSpPr/>
          <p:nvPr/>
        </p:nvCxnSpPr>
        <p:spPr>
          <a:xfrm>
            <a:off x="2321429" y="1634992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BEC8BFA9-4E0F-4203-B9C0-6C2891D6B18D}"/>
              </a:ext>
            </a:extLst>
          </p:cNvPr>
          <p:cNvSpPr/>
          <p:nvPr/>
        </p:nvSpPr>
        <p:spPr>
          <a:xfrm>
            <a:off x="195369" y="46198"/>
            <a:ext cx="1943763" cy="590453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272593F-1B5F-4377-BDE9-E2A5666B66B2}"/>
              </a:ext>
            </a:extLst>
          </p:cNvPr>
          <p:cNvSpPr/>
          <p:nvPr/>
        </p:nvSpPr>
        <p:spPr>
          <a:xfrm>
            <a:off x="8425423" y="121392"/>
            <a:ext cx="1802293" cy="125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اليوم</a:t>
            </a:r>
            <a:endParaRPr lang="en-US" sz="3600" kern="1200" dirty="0">
              <a:solidFill>
                <a:srgbClr val="9BBB59"/>
              </a:solidFill>
              <a:latin typeface="SHAGARA v2" pitchFamily="2" charset="0"/>
              <a:cs typeface="SHAGARA v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الثلاثاء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870F539F-41AA-462B-8C4A-B0F1762A84CE}"/>
              </a:ext>
            </a:extLst>
          </p:cNvPr>
          <p:cNvSpPr/>
          <p:nvPr/>
        </p:nvSpPr>
        <p:spPr>
          <a:xfrm>
            <a:off x="6403985" y="121392"/>
            <a:ext cx="1802293" cy="125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3495123B-1184-47E8-8C42-91D2E569B7E7}"/>
              </a:ext>
            </a:extLst>
          </p:cNvPr>
          <p:cNvSpPr/>
          <p:nvPr/>
        </p:nvSpPr>
        <p:spPr>
          <a:xfrm>
            <a:off x="4382547" y="112404"/>
            <a:ext cx="1802293" cy="125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الشهر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3A7C5740-E0D6-40AA-ABE8-F4DAEF50C6ED}"/>
              </a:ext>
            </a:extLst>
          </p:cNvPr>
          <p:cNvSpPr/>
          <p:nvPr/>
        </p:nvSpPr>
        <p:spPr>
          <a:xfrm>
            <a:off x="2470681" y="121392"/>
            <a:ext cx="1802293" cy="125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السنة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55F110AB-7306-457A-81CB-FD3002C024B3}"/>
              </a:ext>
            </a:extLst>
          </p:cNvPr>
          <p:cNvSpPr/>
          <p:nvPr/>
        </p:nvSpPr>
        <p:spPr>
          <a:xfrm>
            <a:off x="2433733" y="3122637"/>
            <a:ext cx="1802293" cy="125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شعوري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45F0466A-151F-410F-B0CC-3F20398D96C1}"/>
              </a:ext>
            </a:extLst>
          </p:cNvPr>
          <p:cNvSpPr/>
          <p:nvPr/>
        </p:nvSpPr>
        <p:spPr>
          <a:xfrm>
            <a:off x="2433733" y="1674977"/>
            <a:ext cx="1802293" cy="125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حالة الطقس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96349DE5-4600-4668-9868-2C4152708731}"/>
              </a:ext>
            </a:extLst>
          </p:cNvPr>
          <p:cNvCxnSpPr/>
          <p:nvPr/>
        </p:nvCxnSpPr>
        <p:spPr>
          <a:xfrm>
            <a:off x="2399992" y="3020970"/>
            <a:ext cx="7429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B5A23F1C-09CD-4761-9463-21D8B2D0A727}"/>
              </a:ext>
            </a:extLst>
          </p:cNvPr>
          <p:cNvCxnSpPr/>
          <p:nvPr/>
        </p:nvCxnSpPr>
        <p:spPr>
          <a:xfrm>
            <a:off x="2433733" y="4493539"/>
            <a:ext cx="7429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318BD4CD-BE8C-4071-973A-6F5866541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t="11015" r="23333" b="31401"/>
          <a:stretch/>
        </p:blipFill>
        <p:spPr>
          <a:xfrm flipH="1">
            <a:off x="4462644" y="1801864"/>
            <a:ext cx="935102" cy="970942"/>
          </a:xfrm>
          <a:prstGeom prst="rect">
            <a:avLst/>
          </a:prstGeom>
        </p:spPr>
      </p:pic>
      <p:pic>
        <p:nvPicPr>
          <p:cNvPr id="86" name="Picture 8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CCA0A44-7579-475E-A167-02911D7C9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t="16812" r="13574" b="38683"/>
          <a:stretch/>
        </p:blipFill>
        <p:spPr>
          <a:xfrm flipH="1">
            <a:off x="5401779" y="1619161"/>
            <a:ext cx="1244959" cy="806561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153F84C-135C-4928-9751-DDD0A50051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9"/>
          <a:stretch/>
        </p:blipFill>
        <p:spPr>
          <a:xfrm flipH="1">
            <a:off x="7250836" y="1206943"/>
            <a:ext cx="1697293" cy="1429990"/>
          </a:xfrm>
          <a:prstGeom prst="rect">
            <a:avLst/>
          </a:prstGeom>
        </p:spPr>
      </p:pic>
      <p:pic>
        <p:nvPicPr>
          <p:cNvPr id="88" name="Picture 87" descr="A close up&#10;&#10;Description automatically generated">
            <a:extLst>
              <a:ext uri="{FF2B5EF4-FFF2-40B4-BE49-F238E27FC236}">
                <a16:creationId xmlns="" xmlns:a16="http://schemas.microsoft.com/office/drawing/2014/main" id="{DEEB2898-0B01-478A-862A-65D5C7856E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t="16812" r="9421" b="36422"/>
          <a:stretch/>
        </p:blipFill>
        <p:spPr>
          <a:xfrm flipH="1">
            <a:off x="6349363" y="2133377"/>
            <a:ext cx="1454665" cy="878235"/>
          </a:xfrm>
          <a:prstGeom prst="rect">
            <a:avLst/>
          </a:prstGeom>
        </p:spPr>
      </p:pic>
      <p:pic>
        <p:nvPicPr>
          <p:cNvPr id="89" name="Picture 88" descr="A close up&#10;&#10;Description automatically generated">
            <a:extLst>
              <a:ext uri="{FF2B5EF4-FFF2-40B4-BE49-F238E27FC236}">
                <a16:creationId xmlns="" xmlns:a16="http://schemas.microsoft.com/office/drawing/2014/main" id="{FCC5CE8A-69F2-48D4-B9C5-57BA2BE5E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 t="8111" r="19276" b="27343"/>
          <a:stretch/>
        </p:blipFill>
        <p:spPr>
          <a:xfrm flipH="1">
            <a:off x="8734329" y="1653640"/>
            <a:ext cx="1234208" cy="1311377"/>
          </a:xfrm>
          <a:prstGeom prst="rect">
            <a:avLst/>
          </a:prstGeom>
        </p:spPr>
      </p:pic>
      <p:pic>
        <p:nvPicPr>
          <p:cNvPr id="90" name="Picture 89" descr="Icon&#10;&#10;Description automatically generated">
            <a:extLst>
              <a:ext uri="{FF2B5EF4-FFF2-40B4-BE49-F238E27FC236}">
                <a16:creationId xmlns="" xmlns:a16="http://schemas.microsoft.com/office/drawing/2014/main" id="{57C3A4AF-CAC7-4C8C-8D0E-AB70F861DB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88" y="3171151"/>
            <a:ext cx="1196212" cy="1145951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="" xmlns:a16="http://schemas.microsoft.com/office/drawing/2014/main" id="{EA0E9917-ABD2-4AF8-A520-62E6D75C15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91" y="3171150"/>
            <a:ext cx="1196212" cy="1145951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="" xmlns:a16="http://schemas.microsoft.com/office/drawing/2014/main" id="{D348FA15-DDD9-4556-A126-4477FFC96E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10" y="3140334"/>
            <a:ext cx="1196212" cy="1145951"/>
          </a:xfrm>
          <a:prstGeom prst="rect">
            <a:avLst/>
          </a:prstGeom>
        </p:spPr>
      </p:pic>
      <p:pic>
        <p:nvPicPr>
          <p:cNvPr id="93" name="Picture 92" descr="Icon&#10;&#10;Description automatically generated">
            <a:extLst>
              <a:ext uri="{FF2B5EF4-FFF2-40B4-BE49-F238E27FC236}">
                <a16:creationId xmlns="" xmlns:a16="http://schemas.microsoft.com/office/drawing/2014/main" id="{A42E7253-A049-48C2-A042-897D2AB082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84" y="3132912"/>
            <a:ext cx="1196212" cy="1145951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E94A5886-C0C4-44A6-A6DB-D14770CB9C3E}"/>
              </a:ext>
            </a:extLst>
          </p:cNvPr>
          <p:cNvSpPr/>
          <p:nvPr/>
        </p:nvSpPr>
        <p:spPr>
          <a:xfrm>
            <a:off x="10602497" y="1966258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الأحد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5D0E0D1A-6144-4336-86EB-55D207050F9E}"/>
              </a:ext>
            </a:extLst>
          </p:cNvPr>
          <p:cNvSpPr/>
          <p:nvPr/>
        </p:nvSpPr>
        <p:spPr>
          <a:xfrm>
            <a:off x="10602497" y="2565326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الإثنين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A6E5AA78-5F50-4FFA-8E0F-38C398C9FA50}"/>
              </a:ext>
            </a:extLst>
          </p:cNvPr>
          <p:cNvSpPr/>
          <p:nvPr/>
        </p:nvSpPr>
        <p:spPr>
          <a:xfrm>
            <a:off x="10616413" y="3150363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الثلاثاء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B74BC4DE-E52E-406F-B165-0C20F4BAACF9}"/>
              </a:ext>
            </a:extLst>
          </p:cNvPr>
          <p:cNvSpPr/>
          <p:nvPr/>
        </p:nvSpPr>
        <p:spPr>
          <a:xfrm>
            <a:off x="10584971" y="3735400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الأربعاء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1F08A271-A05F-4BA6-AA9E-8F05E35B41EC}"/>
              </a:ext>
            </a:extLst>
          </p:cNvPr>
          <p:cNvSpPr/>
          <p:nvPr/>
        </p:nvSpPr>
        <p:spPr>
          <a:xfrm>
            <a:off x="10573100" y="4320437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الخميس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C6AEF350-9AD8-443C-8D5D-91D7193647AB}"/>
              </a:ext>
            </a:extLst>
          </p:cNvPr>
          <p:cNvSpPr/>
          <p:nvPr/>
        </p:nvSpPr>
        <p:spPr>
          <a:xfrm>
            <a:off x="10584971" y="4919505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الجمعة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F36E8791-E56D-4DE3-8601-F7EE12355BDF}"/>
              </a:ext>
            </a:extLst>
          </p:cNvPr>
          <p:cNvSpPr/>
          <p:nvPr/>
        </p:nvSpPr>
        <p:spPr>
          <a:xfrm>
            <a:off x="10602497" y="5518573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السبت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14443EF-B064-4082-AA9E-86C2E8238851}"/>
              </a:ext>
            </a:extLst>
          </p:cNvPr>
          <p:cNvSpPr/>
          <p:nvPr/>
        </p:nvSpPr>
        <p:spPr>
          <a:xfrm>
            <a:off x="147526" y="725583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8AA613B-8032-4549-B61F-3E38201B32CA}"/>
              </a:ext>
            </a:extLst>
          </p:cNvPr>
          <p:cNvSpPr/>
          <p:nvPr/>
        </p:nvSpPr>
        <p:spPr>
          <a:xfrm>
            <a:off x="1633376" y="725582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240A9AC-B60F-47FC-8759-7252B22029D3}"/>
              </a:ext>
            </a:extLst>
          </p:cNvPr>
          <p:cNvSpPr/>
          <p:nvPr/>
        </p:nvSpPr>
        <p:spPr>
          <a:xfrm>
            <a:off x="890451" y="731875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00ED9DB-EC3D-438C-9326-6A85655E9673}"/>
              </a:ext>
            </a:extLst>
          </p:cNvPr>
          <p:cNvSpPr/>
          <p:nvPr/>
        </p:nvSpPr>
        <p:spPr>
          <a:xfrm>
            <a:off x="147526" y="1287094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F904CBF-A0B4-4CA9-9625-86C7A1660478}"/>
              </a:ext>
            </a:extLst>
          </p:cNvPr>
          <p:cNvSpPr/>
          <p:nvPr/>
        </p:nvSpPr>
        <p:spPr>
          <a:xfrm>
            <a:off x="890450" y="1287093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AC4E22E-26D1-4226-8F80-E080B8AA903B}"/>
              </a:ext>
            </a:extLst>
          </p:cNvPr>
          <p:cNvSpPr/>
          <p:nvPr/>
        </p:nvSpPr>
        <p:spPr>
          <a:xfrm>
            <a:off x="1633374" y="1287092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B1C082D-2D90-4232-AB94-6DDEB921F1C8}"/>
              </a:ext>
            </a:extLst>
          </p:cNvPr>
          <p:cNvSpPr/>
          <p:nvPr/>
        </p:nvSpPr>
        <p:spPr>
          <a:xfrm>
            <a:off x="147526" y="1822989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B303C64-DC98-470E-A884-176E3C5661CD}"/>
              </a:ext>
            </a:extLst>
          </p:cNvPr>
          <p:cNvSpPr/>
          <p:nvPr/>
        </p:nvSpPr>
        <p:spPr>
          <a:xfrm>
            <a:off x="1633376" y="1822988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E7FCF65-CC30-4BB0-AC73-976DF817FD90}"/>
              </a:ext>
            </a:extLst>
          </p:cNvPr>
          <p:cNvSpPr/>
          <p:nvPr/>
        </p:nvSpPr>
        <p:spPr>
          <a:xfrm>
            <a:off x="890451" y="1829281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C3AB0B4-D58F-4569-8F95-E010790235BA}"/>
              </a:ext>
            </a:extLst>
          </p:cNvPr>
          <p:cNvSpPr/>
          <p:nvPr/>
        </p:nvSpPr>
        <p:spPr>
          <a:xfrm>
            <a:off x="147526" y="2384500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F73A24B0-5F0A-4BBB-889B-91862920EC4E}"/>
              </a:ext>
            </a:extLst>
          </p:cNvPr>
          <p:cNvSpPr/>
          <p:nvPr/>
        </p:nvSpPr>
        <p:spPr>
          <a:xfrm>
            <a:off x="890450" y="2384499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2F18495-7A16-4BE4-924F-7474CD1D0DF7}"/>
              </a:ext>
            </a:extLst>
          </p:cNvPr>
          <p:cNvSpPr/>
          <p:nvPr/>
        </p:nvSpPr>
        <p:spPr>
          <a:xfrm>
            <a:off x="1633374" y="2384498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F5E65E9B-33EA-4F66-91F0-7DF44BAFE433}"/>
              </a:ext>
            </a:extLst>
          </p:cNvPr>
          <p:cNvSpPr/>
          <p:nvPr/>
        </p:nvSpPr>
        <p:spPr>
          <a:xfrm>
            <a:off x="147526" y="2976325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B166A140-53B6-4295-B7F7-063118B03112}"/>
              </a:ext>
            </a:extLst>
          </p:cNvPr>
          <p:cNvSpPr/>
          <p:nvPr/>
        </p:nvSpPr>
        <p:spPr>
          <a:xfrm>
            <a:off x="1633376" y="2976324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F0E3D62C-06A0-4EE2-AD96-4624AD6A2F9D}"/>
              </a:ext>
            </a:extLst>
          </p:cNvPr>
          <p:cNvSpPr/>
          <p:nvPr/>
        </p:nvSpPr>
        <p:spPr>
          <a:xfrm>
            <a:off x="890451" y="2982617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76326CA-F36A-4607-A122-83B3923699AB}"/>
              </a:ext>
            </a:extLst>
          </p:cNvPr>
          <p:cNvSpPr/>
          <p:nvPr/>
        </p:nvSpPr>
        <p:spPr>
          <a:xfrm>
            <a:off x="147526" y="3537836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AFF68B0-6948-4FCD-9822-0C9D99C1F104}"/>
              </a:ext>
            </a:extLst>
          </p:cNvPr>
          <p:cNvSpPr/>
          <p:nvPr/>
        </p:nvSpPr>
        <p:spPr>
          <a:xfrm>
            <a:off x="890450" y="3537835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ACA575E3-F86F-470F-9166-701A7894311D}"/>
              </a:ext>
            </a:extLst>
          </p:cNvPr>
          <p:cNvSpPr/>
          <p:nvPr/>
        </p:nvSpPr>
        <p:spPr>
          <a:xfrm>
            <a:off x="1633374" y="3537834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BD874550-0275-44A7-99F9-B86D95263437}"/>
              </a:ext>
            </a:extLst>
          </p:cNvPr>
          <p:cNvSpPr/>
          <p:nvPr/>
        </p:nvSpPr>
        <p:spPr>
          <a:xfrm>
            <a:off x="147526" y="4073731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011201CC-7DC7-4683-BB98-3FFD3646D373}"/>
              </a:ext>
            </a:extLst>
          </p:cNvPr>
          <p:cNvSpPr/>
          <p:nvPr/>
        </p:nvSpPr>
        <p:spPr>
          <a:xfrm>
            <a:off x="1633376" y="4073730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1926143B-DBB9-4E49-BA58-B9A1F6559778}"/>
              </a:ext>
            </a:extLst>
          </p:cNvPr>
          <p:cNvSpPr/>
          <p:nvPr/>
        </p:nvSpPr>
        <p:spPr>
          <a:xfrm>
            <a:off x="890451" y="4080023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81D272E4-2311-48F5-931F-9E0E6817B286}"/>
              </a:ext>
            </a:extLst>
          </p:cNvPr>
          <p:cNvSpPr/>
          <p:nvPr/>
        </p:nvSpPr>
        <p:spPr>
          <a:xfrm>
            <a:off x="147526" y="4635242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616A1CF-0050-42C3-A5B0-F249CDE9CD13}"/>
              </a:ext>
            </a:extLst>
          </p:cNvPr>
          <p:cNvSpPr/>
          <p:nvPr/>
        </p:nvSpPr>
        <p:spPr>
          <a:xfrm>
            <a:off x="890450" y="4635241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01099577-DDEF-4C72-B730-58FCC7107D14}"/>
              </a:ext>
            </a:extLst>
          </p:cNvPr>
          <p:cNvSpPr/>
          <p:nvPr/>
        </p:nvSpPr>
        <p:spPr>
          <a:xfrm>
            <a:off x="1633374" y="4635240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A6D4E07-C7E2-404B-8EEE-BF20EC23771D}"/>
              </a:ext>
            </a:extLst>
          </p:cNvPr>
          <p:cNvSpPr/>
          <p:nvPr/>
        </p:nvSpPr>
        <p:spPr>
          <a:xfrm>
            <a:off x="147526" y="5193359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795384C-7C77-4DA3-8AC4-7F4060137F84}"/>
              </a:ext>
            </a:extLst>
          </p:cNvPr>
          <p:cNvSpPr/>
          <p:nvPr/>
        </p:nvSpPr>
        <p:spPr>
          <a:xfrm>
            <a:off x="1633376" y="5193358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7C01BC7F-BDE5-4136-8A0F-86353D153050}"/>
              </a:ext>
            </a:extLst>
          </p:cNvPr>
          <p:cNvSpPr/>
          <p:nvPr/>
        </p:nvSpPr>
        <p:spPr>
          <a:xfrm>
            <a:off x="890451" y="5199651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EA6A177C-2A3E-4736-AAF0-02539BF0BDDE}"/>
              </a:ext>
            </a:extLst>
          </p:cNvPr>
          <p:cNvSpPr/>
          <p:nvPr/>
        </p:nvSpPr>
        <p:spPr>
          <a:xfrm>
            <a:off x="147526" y="5754870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8A7EF9AA-4D86-49B5-A88A-54F4FE6BBB33}"/>
              </a:ext>
            </a:extLst>
          </p:cNvPr>
          <p:cNvSpPr/>
          <p:nvPr/>
        </p:nvSpPr>
        <p:spPr>
          <a:xfrm>
            <a:off x="890450" y="5754869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A1FEC6E8-D30C-42D1-82DE-F089CE306E52}"/>
              </a:ext>
            </a:extLst>
          </p:cNvPr>
          <p:cNvSpPr/>
          <p:nvPr/>
        </p:nvSpPr>
        <p:spPr>
          <a:xfrm>
            <a:off x="1633374" y="5754868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298BC874-0331-4A4F-A8F6-8A301045F6BD}"/>
              </a:ext>
            </a:extLst>
          </p:cNvPr>
          <p:cNvSpPr/>
          <p:nvPr/>
        </p:nvSpPr>
        <p:spPr>
          <a:xfrm>
            <a:off x="890451" y="6297057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7F6F4284-A907-4837-A034-70B740212BA1}"/>
              </a:ext>
            </a:extLst>
          </p:cNvPr>
          <p:cNvSpPr/>
          <p:nvPr/>
        </p:nvSpPr>
        <p:spPr>
          <a:xfrm>
            <a:off x="8845360" y="5399005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يناير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93896600-5A9F-481C-AE3C-B1F6E47DDC6B}"/>
              </a:ext>
            </a:extLst>
          </p:cNvPr>
          <p:cNvSpPr/>
          <p:nvPr/>
        </p:nvSpPr>
        <p:spPr>
          <a:xfrm>
            <a:off x="7596812" y="5399005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فبراير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9F532970-E159-4BCC-8E56-24420B240AC7}"/>
              </a:ext>
            </a:extLst>
          </p:cNvPr>
          <p:cNvSpPr/>
          <p:nvPr/>
        </p:nvSpPr>
        <p:spPr>
          <a:xfrm>
            <a:off x="6300816" y="5404222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مارس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124ADD7D-731F-40F1-9E48-8AB2EA8B9A40}"/>
              </a:ext>
            </a:extLst>
          </p:cNvPr>
          <p:cNvSpPr/>
          <p:nvPr/>
        </p:nvSpPr>
        <p:spPr>
          <a:xfrm>
            <a:off x="5052338" y="540422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إبريل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030F094E-313E-4992-8C7A-19E1C1BB88B8}"/>
              </a:ext>
            </a:extLst>
          </p:cNvPr>
          <p:cNvSpPr/>
          <p:nvPr/>
        </p:nvSpPr>
        <p:spPr>
          <a:xfrm>
            <a:off x="3808744" y="540422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5D05CFDF-E34A-4568-B640-79AD754142E9}"/>
              </a:ext>
            </a:extLst>
          </p:cNvPr>
          <p:cNvSpPr/>
          <p:nvPr/>
        </p:nvSpPr>
        <p:spPr>
          <a:xfrm>
            <a:off x="2560780" y="540422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يونيو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11AAF0DC-7B74-40D3-B1F5-7E107349D155}"/>
              </a:ext>
            </a:extLst>
          </p:cNvPr>
          <p:cNvSpPr/>
          <p:nvPr/>
        </p:nvSpPr>
        <p:spPr>
          <a:xfrm>
            <a:off x="8848202" y="6032331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يوليو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BEF487DC-D664-4458-AF1C-EA20A8B87FAA}"/>
              </a:ext>
            </a:extLst>
          </p:cNvPr>
          <p:cNvSpPr/>
          <p:nvPr/>
        </p:nvSpPr>
        <p:spPr>
          <a:xfrm>
            <a:off x="7593062" y="6032332"/>
            <a:ext cx="114863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HAGARA v2" pitchFamily="2" charset="0"/>
              </a:rPr>
              <a:t>أغسطس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HAGARA v2" pitchFamily="2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D681DCAA-765B-49CF-843C-D8A74CAD0449}"/>
              </a:ext>
            </a:extLst>
          </p:cNvPr>
          <p:cNvSpPr/>
          <p:nvPr/>
        </p:nvSpPr>
        <p:spPr>
          <a:xfrm>
            <a:off x="6366470" y="603233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سبتمبر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E7CBDEDC-A65F-4285-A703-D27BE045CC30}"/>
              </a:ext>
            </a:extLst>
          </p:cNvPr>
          <p:cNvSpPr/>
          <p:nvPr/>
        </p:nvSpPr>
        <p:spPr>
          <a:xfrm>
            <a:off x="5122876" y="603233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أكتوبر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5E39BE26-C5EA-41CB-9C38-C74A3465B9F2}"/>
              </a:ext>
            </a:extLst>
          </p:cNvPr>
          <p:cNvSpPr/>
          <p:nvPr/>
        </p:nvSpPr>
        <p:spPr>
          <a:xfrm>
            <a:off x="3867736" y="603766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نوفمبر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59EBC502-172E-42FE-AE5C-D1CEEB48FAEB}"/>
              </a:ext>
            </a:extLst>
          </p:cNvPr>
          <p:cNvSpPr/>
          <p:nvPr/>
        </p:nvSpPr>
        <p:spPr>
          <a:xfrm>
            <a:off x="2574614" y="6032332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ديسمبر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0E45D445-68DA-4F9C-81F2-522BA3FB2EFD}"/>
              </a:ext>
            </a:extLst>
          </p:cNvPr>
          <p:cNvSpPr/>
          <p:nvPr/>
        </p:nvSpPr>
        <p:spPr>
          <a:xfrm>
            <a:off x="4294173" y="1623021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4E044B9D-56D9-4546-A8AA-489F3DBB4C7A}"/>
              </a:ext>
            </a:extLst>
          </p:cNvPr>
          <p:cNvSpPr/>
          <p:nvPr/>
        </p:nvSpPr>
        <p:spPr>
          <a:xfrm>
            <a:off x="5334431" y="1390947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97B1A528-4857-4473-96FA-7C06E34F139C}"/>
              </a:ext>
            </a:extLst>
          </p:cNvPr>
          <p:cNvSpPr/>
          <p:nvPr/>
        </p:nvSpPr>
        <p:spPr>
          <a:xfrm>
            <a:off x="7453363" y="1271391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="" xmlns:a16="http://schemas.microsoft.com/office/drawing/2014/main" id="{7E758FC4-0757-415A-B227-4D6890015E41}"/>
              </a:ext>
            </a:extLst>
          </p:cNvPr>
          <p:cNvSpPr/>
          <p:nvPr/>
        </p:nvSpPr>
        <p:spPr>
          <a:xfrm>
            <a:off x="6435309" y="1794147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2B6EF7C3-C41C-46E3-B41E-28C6F5BDEDE1}"/>
              </a:ext>
            </a:extLst>
          </p:cNvPr>
          <p:cNvSpPr/>
          <p:nvPr/>
        </p:nvSpPr>
        <p:spPr>
          <a:xfrm>
            <a:off x="8676182" y="1609355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192DFA04-EEC1-44DC-B63B-1216A4DCD814}"/>
              </a:ext>
            </a:extLst>
          </p:cNvPr>
          <p:cNvSpPr/>
          <p:nvPr/>
        </p:nvSpPr>
        <p:spPr>
          <a:xfrm>
            <a:off x="7224300" y="3062213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="" xmlns:a16="http://schemas.microsoft.com/office/drawing/2014/main" id="{8C904153-F5B4-483C-97B3-44D23D5CF7C5}"/>
              </a:ext>
            </a:extLst>
          </p:cNvPr>
          <p:cNvSpPr/>
          <p:nvPr/>
        </p:nvSpPr>
        <p:spPr>
          <a:xfrm>
            <a:off x="8662967" y="3100232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0CA5CD2E-7A48-4FBD-A34E-9C0364131ECA}"/>
              </a:ext>
            </a:extLst>
          </p:cNvPr>
          <p:cNvSpPr/>
          <p:nvPr/>
        </p:nvSpPr>
        <p:spPr>
          <a:xfrm>
            <a:off x="5731765" y="3042599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58114B42-77A5-45CA-BD3D-2E6BEC3BBBD2}"/>
              </a:ext>
            </a:extLst>
          </p:cNvPr>
          <p:cNvSpPr/>
          <p:nvPr/>
        </p:nvSpPr>
        <p:spPr>
          <a:xfrm>
            <a:off x="4316377" y="3033500"/>
            <a:ext cx="1350502" cy="1326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="" xmlns:a16="http://schemas.microsoft.com/office/drawing/2014/main" id="{15CB34E5-2184-42DF-AFD0-07821CA8D0E8}"/>
              </a:ext>
            </a:extLst>
          </p:cNvPr>
          <p:cNvSpPr/>
          <p:nvPr/>
        </p:nvSpPr>
        <p:spPr>
          <a:xfrm>
            <a:off x="2663087" y="765206"/>
            <a:ext cx="1398104" cy="475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2022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3" name="Arrow: Pentagon 82">
            <a:extLst>
              <a:ext uri="{FF2B5EF4-FFF2-40B4-BE49-F238E27FC236}">
                <a16:creationId xmlns="" xmlns:a16="http://schemas.microsoft.com/office/drawing/2014/main" id="{4DC67624-97F9-4FF0-AFCF-11B07616FA3E}"/>
              </a:ext>
            </a:extLst>
          </p:cNvPr>
          <p:cNvSpPr/>
          <p:nvPr/>
        </p:nvSpPr>
        <p:spPr>
          <a:xfrm flipH="1">
            <a:off x="10779957" y="398929"/>
            <a:ext cx="1412043" cy="653306"/>
          </a:xfrm>
          <a:prstGeom prst="homePlate">
            <a:avLst>
              <a:gd name="adj" fmla="val 20209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التقويم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05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5989 0.0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44128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50222 -0.006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07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49896 -0.076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128 -0.078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55989 -0.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3802 -0.157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49896 -0.158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5513 -0.2201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8542 -0.2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42943 -0.2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1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55989 -0.3284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43802 -0.3284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49896 -0.3018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55989 -0.410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49037 -0.3814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43008 -0.4104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4884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076 -0.4884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0.5017 -0.4907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083 L 0.56263 -0.5622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5017 -0.5703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4076 -0.5703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55989 -0.6516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3802 -0.6516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49649 -0.653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55455 -0.7187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5017 -0.71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43555 -0.733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3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9519 -0.81412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-4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6419 -0.1731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16119 -0.26042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37 -0.3458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15976 -0.43102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15872 -0.53009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5976 -0.6173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5494 -0.7048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4 4.07407E-6 L -0.3323 -0.69167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14" y="-3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23841 -0.6916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-3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13203 -0.6925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01979 -0.69259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18021 -0.69259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33959 -0.78403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3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23841 -0.78403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-3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13698 -0.78403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-3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3112 -0.78403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3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07188 -0.78495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17266 -0.78403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3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0767 -0.69259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A268AA7-300B-43B0-A6E7-905F6899F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4785" y="-855760"/>
            <a:ext cx="5871027" cy="81317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77842" y="1560355"/>
            <a:ext cx="47628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هل أنتم جاهزون</a:t>
            </a:r>
          </a:p>
          <a:p>
            <a:pPr algn="ctr"/>
            <a:r>
              <a:rPr lang="ar-AE" sz="3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لدرس اليوم يا طلاّبي الأذكياء </a:t>
            </a:r>
          </a:p>
          <a:p>
            <a:pPr algn="ctr"/>
            <a:r>
              <a:rPr lang="ar-AE" sz="3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من </a:t>
            </a:r>
            <a:endParaRPr lang="ar-AE" sz="54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/>
            <a:r>
              <a:rPr lang="ar-AE" sz="5400" b="1" dirty="0" smtClean="0">
                <a:solidFill>
                  <a:schemeClr val="accent4"/>
                </a:solidFill>
                <a:cs typeface="Arial" panose="020B0604020202020204" pitchFamily="34" charset="0"/>
              </a:rPr>
              <a:t>يذكرنا بعنوان </a:t>
            </a:r>
          </a:p>
          <a:p>
            <a:pPr algn="ctr"/>
            <a:r>
              <a:rPr lang="ar-AE" sz="5400" b="1" dirty="0" smtClean="0">
                <a:solidFill>
                  <a:schemeClr val="accent4"/>
                </a:solidFill>
                <a:cs typeface="Arial" panose="020B0604020202020204" pitchFamily="34" charset="0"/>
              </a:rPr>
              <a:t>الدرس</a:t>
            </a:r>
            <a:endParaRPr lang="en-GB" sz="5400" dirty="0">
              <a:solidFill>
                <a:schemeClr val="accent4"/>
              </a:solidFill>
            </a:endParaRPr>
          </a:p>
        </p:txBody>
      </p:sp>
      <p:pic>
        <p:nvPicPr>
          <p:cNvPr id="12" name="صورة 18" descr="صورة تحتوي على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9DF6B28F-FD70-4862-86DA-90A0090ECF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56" y="2987733"/>
            <a:ext cx="1840813" cy="2610677"/>
          </a:xfrm>
          <a:prstGeom prst="rect">
            <a:avLst/>
          </a:prstGeom>
        </p:spPr>
      </p:pic>
      <p:pic>
        <p:nvPicPr>
          <p:cNvPr id="13" name="صورة 8">
            <a:extLst>
              <a:ext uri="{FF2B5EF4-FFF2-40B4-BE49-F238E27FC236}">
                <a16:creationId xmlns="" xmlns:a16="http://schemas.microsoft.com/office/drawing/2014/main" id="{FF155950-E3A0-4A7F-AFFB-2669E6038C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01" y="1880544"/>
            <a:ext cx="2832703" cy="48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"/>
    </mc:Choice>
    <mc:Fallback xmlns="">
      <p:transition spd="slow" advTm="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9102" y="-1999100"/>
            <a:ext cx="5871027" cy="110712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2738" y="1433956"/>
            <a:ext cx="70342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أحسنتم جميعاً..</a:t>
            </a:r>
          </a:p>
          <a:p>
            <a:pPr algn="ctr"/>
            <a:r>
              <a:rPr lang="ar-AE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بارك الله فيكم أحبائي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3080" y="3188282"/>
            <a:ext cx="8763000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AE" sz="54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عنوان درسنا</a:t>
            </a:r>
          </a:p>
          <a:p>
            <a:pPr algn="ctr"/>
            <a:r>
              <a:rPr lang="ar-AE" sz="5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*أية المنافق ثلاث*</a:t>
            </a:r>
            <a:endParaRPr lang="ar-AE" sz="5400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26">
            <a:extLst>
              <a:ext uri="{FF2B5EF4-FFF2-40B4-BE49-F238E27FC236}">
                <a16:creationId xmlns:a16="http://schemas.microsoft.com/office/drawing/2014/main" xmlns="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8130" y="1184675"/>
            <a:ext cx="1937950" cy="1863325"/>
          </a:xfrm>
          <a:prstGeom prst="rect">
            <a:avLst/>
          </a:prstGeom>
        </p:spPr>
      </p:pic>
      <p:pic>
        <p:nvPicPr>
          <p:cNvPr id="7" name="صورة 26">
            <a:extLst>
              <a:ext uri="{FF2B5EF4-FFF2-40B4-BE49-F238E27FC236}">
                <a16:creationId xmlns:a16="http://schemas.microsoft.com/office/drawing/2014/main" xmlns="" id="{D238EF5F-943E-4E3F-BD1C-EB4FDB5BD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" b="95277" l="2805" r="93659">
                        <a14:foregroundMark x1="92073" y1="39271" x2="93780" y2="48853"/>
                        <a14:foregroundMark x1="46463" y1="4993" x2="35488" y2="3644"/>
                        <a14:foregroundMark x1="35488" y1="3644" x2="25732" y2="10256"/>
                        <a14:foregroundMark x1="25732" y1="10256" x2="22073" y2="21727"/>
                        <a14:foregroundMark x1="22073" y1="21727" x2="22805" y2="35897"/>
                        <a14:foregroundMark x1="21341" y1="15789" x2="18537" y2="26586"/>
                        <a14:foregroundMark x1="18537" y1="26586" x2="20122" y2="38462"/>
                        <a14:foregroundMark x1="46707" y1="3509" x2="49878" y2="10796"/>
                        <a14:foregroundMark x1="49878" y1="10796" x2="34634" y2="15924"/>
                        <a14:foregroundMark x1="34634" y1="15924" x2="27439" y2="25776"/>
                        <a14:foregroundMark x1="27439" y1="25776" x2="26829" y2="30769"/>
                        <a14:foregroundMark x1="37927" y1="4858" x2="24390" y2="20108"/>
                        <a14:foregroundMark x1="24390" y1="20108" x2="24146" y2="20648"/>
                        <a14:foregroundMark x1="37195" y1="17004" x2="31341" y2="33468"/>
                        <a14:foregroundMark x1="40732" y1="16059" x2="46829" y2="30769"/>
                        <a14:foregroundMark x1="36585" y1="21592" x2="44634" y2="21053"/>
                        <a14:foregroundMark x1="44634" y1="21053" x2="50854" y2="21997"/>
                        <a14:foregroundMark x1="21341" y1="62213" x2="18049" y2="72335"/>
                        <a14:foregroundMark x1="18049" y1="72335" x2="11098" y2="73684"/>
                        <a14:foregroundMark x1="11098" y1="73684" x2="8902" y2="80567"/>
                        <a14:foregroundMark x1="8902" y1="80567" x2="12683" y2="87989"/>
                        <a14:foregroundMark x1="12683" y1="87989" x2="14390" y2="89879"/>
                        <a14:foregroundMark x1="11463" y1="65857" x2="5976" y2="71795"/>
                        <a14:foregroundMark x1="5976" y1="71795" x2="5000" y2="79352"/>
                        <a14:foregroundMark x1="5000" y1="79352" x2="7195" y2="87179"/>
                        <a14:foregroundMark x1="7195" y1="87179" x2="14878" y2="89474"/>
                        <a14:foregroundMark x1="14878" y1="89474" x2="14390" y2="81916"/>
                        <a14:foregroundMark x1="14390" y1="81916" x2="24268" y2="73549"/>
                        <a14:foregroundMark x1="24268" y1="73549" x2="30854" y2="72605"/>
                        <a14:foregroundMark x1="30854" y1="72605" x2="32683" y2="73009"/>
                        <a14:foregroundMark x1="33537" y1="74224" x2="25488" y2="76518"/>
                        <a14:foregroundMark x1="25488" y1="76518" x2="17439" y2="82456"/>
                        <a14:foregroundMark x1="17439" y1="82456" x2="14512" y2="90553"/>
                        <a14:foregroundMark x1="14512" y1="90553" x2="9024" y2="90688"/>
                        <a14:foregroundMark x1="9024" y1="94332" x2="19390" y2="88394"/>
                        <a14:foregroundMark x1="19390" y1="88394" x2="20610" y2="80837"/>
                        <a14:foregroundMark x1="38293" y1="77868" x2="38415" y2="93792"/>
                        <a14:foregroundMark x1="38415" y1="93792" x2="45610" y2="89609"/>
                        <a14:foregroundMark x1="45610" y1="89609" x2="47927" y2="82321"/>
                        <a14:foregroundMark x1="47927" y1="82321" x2="46707" y2="81107"/>
                        <a14:foregroundMark x1="38780" y1="73684" x2="32073" y2="93387"/>
                        <a14:foregroundMark x1="32073" y1="93387" x2="44024" y2="95277"/>
                        <a14:foregroundMark x1="44024" y1="95277" x2="48537" y2="87854"/>
                        <a14:foregroundMark x1="48537" y1="87854" x2="45610" y2="80027"/>
                        <a14:foregroundMark x1="45610" y1="80027" x2="40732" y2="79487"/>
                        <a14:foregroundMark x1="48902" y1="75574" x2="52073" y2="89339"/>
                        <a14:foregroundMark x1="35732" y1="945" x2="30976" y2="3104"/>
                        <a14:foregroundMark x1="5122" y1="71255" x2="2805" y2="78003"/>
                        <a14:foregroundMark x1="2805" y1="78003" x2="5000" y2="9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720" y="1184676"/>
            <a:ext cx="1988062" cy="18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67519"/>
      </p:ext>
    </p:extLst>
  </p:cSld>
  <p:clrMapOvr>
    <a:masterClrMapping/>
  </p:clrMapOvr>
  <p:transition spd="med">
    <p:wipe dir="u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8423" y="-2069438"/>
            <a:ext cx="5871027" cy="11211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94502" y="1264924"/>
            <a:ext cx="1683474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المعيار</a:t>
            </a:r>
            <a:endParaRPr lang="en-GB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2427" y="1353206"/>
            <a:ext cx="6320961" cy="34778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.يظهر الطالب معرفة بسيرة النبي </a:t>
            </a:r>
          </a:p>
          <a:p>
            <a:pPr algn="ctr"/>
            <a:r>
              <a:rPr lang="ar-AE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  <a:cs typeface="Calibri"/>
              </a:rPr>
              <a:t>ﷺمن مولده حتى </a:t>
            </a:r>
          </a:p>
          <a:p>
            <a:pPr algn="ctr"/>
            <a:r>
              <a:rPr lang="ar-AE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  <a:cs typeface="Calibri"/>
              </a:rPr>
              <a:t>هجرته ويظهر</a:t>
            </a:r>
          </a:p>
          <a:p>
            <a:pPr algn="ctr"/>
            <a:r>
              <a:rPr lang="ar-AE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  <a:cs typeface="Calibri"/>
              </a:rPr>
              <a:t> تأسيا بمواطن </a:t>
            </a:r>
          </a:p>
          <a:p>
            <a:pPr algn="ctr"/>
            <a:r>
              <a:rPr lang="ar-AE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  <a:cs typeface="Calibri"/>
              </a:rPr>
              <a:t>الاقتداء من شخصيته</a:t>
            </a:r>
            <a:endParaRPr lang="en-GB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Picture 8" descr="z_hqdefault-_25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502" y="2257425"/>
            <a:ext cx="1683474" cy="25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استراتيجيات-جدول-التعلم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547" y="545910"/>
            <a:ext cx="7807569" cy="5770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166" y="786843"/>
            <a:ext cx="35686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وضح</a:t>
            </a:r>
            <a:endParaRPr lang="ar-AE" sz="4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ar-AE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اجابتك </a:t>
            </a:r>
          </a:p>
        </p:txBody>
      </p:sp>
      <p:sp>
        <p:nvSpPr>
          <p:cNvPr id="6" name="Oval 5"/>
          <p:cNvSpPr/>
          <p:nvPr/>
        </p:nvSpPr>
        <p:spPr>
          <a:xfrm>
            <a:off x="6977576" y="3123028"/>
            <a:ext cx="1856935" cy="1336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عن حديث</a:t>
            </a:r>
          </a:p>
          <a:p>
            <a:pPr algn="ctr"/>
            <a:r>
              <a:rPr lang="ar-AE" sz="2400" b="1" dirty="0"/>
              <a:t>أية المنافق </a:t>
            </a:r>
          </a:p>
          <a:p>
            <a:pPr algn="ctr"/>
            <a:r>
              <a:rPr lang="ar-AE" sz="2400" b="1" dirty="0"/>
              <a:t>ثلاث</a:t>
            </a:r>
            <a:endParaRPr lang="en-GB" sz="2400" b="1" dirty="0"/>
          </a:p>
        </p:txBody>
      </p:sp>
      <p:sp>
        <p:nvSpPr>
          <p:cNvPr id="7" name="Oval 6"/>
          <p:cNvSpPr/>
          <p:nvPr/>
        </p:nvSpPr>
        <p:spPr>
          <a:xfrm>
            <a:off x="9465213" y="3078480"/>
            <a:ext cx="1856935" cy="1336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عن حديث</a:t>
            </a:r>
          </a:p>
          <a:p>
            <a:pPr algn="ctr"/>
            <a:r>
              <a:rPr lang="ar-AE" sz="2400" b="1" dirty="0" smtClean="0"/>
              <a:t>أية المنافق </a:t>
            </a:r>
          </a:p>
          <a:p>
            <a:pPr algn="ctr"/>
            <a:r>
              <a:rPr lang="ar-AE" sz="2400" b="1" dirty="0" smtClean="0"/>
              <a:t>ثلاث</a:t>
            </a:r>
            <a:endParaRPr lang="en-GB" sz="2400" b="1" dirty="0"/>
          </a:p>
        </p:txBody>
      </p:sp>
      <p:pic>
        <p:nvPicPr>
          <p:cNvPr id="8" name="Picture 7" descr="A picture containing toy, looking, standing, horse&#10;&#10;Description automatically generated">
            <a:extLst>
              <a:ext uri="{FF2B5EF4-FFF2-40B4-BE49-F238E27FC236}">
                <a16:creationId xmlns:a16="http://schemas.microsoft.com/office/drawing/2014/main" xmlns="" id="{B148E30A-A21A-4D22-95F0-49F4B9A18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6" y="3587610"/>
            <a:ext cx="2700996" cy="2714716"/>
          </a:xfrm>
          <a:prstGeom prst="rect">
            <a:avLst/>
          </a:prstGeom>
        </p:spPr>
      </p:pic>
      <p:pic>
        <p:nvPicPr>
          <p:cNvPr id="9" name="2 Minute Timer - Clean and Simple">
            <a:hlinkClick r:id="" action="ppaction://media"/>
            <a:extLst>
              <a:ext uri="{FF2B5EF4-FFF2-40B4-BE49-F238E27FC236}">
                <a16:creationId xmlns="" xmlns:a16="http://schemas.microsoft.com/office/drawing/2014/main" id="{46F5C078-9D16-433E-AD72-19E0962D7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8318" y="2474326"/>
            <a:ext cx="1243671" cy="5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1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1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43">
            <a:off x="7807920" y="578902"/>
            <a:ext cx="3756597" cy="2799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43">
            <a:off x="8121322" y="2946891"/>
            <a:ext cx="1696788" cy="105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43">
            <a:off x="7632291" y="4147433"/>
            <a:ext cx="1696788" cy="1057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8893" y="685800"/>
            <a:ext cx="31181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ماذا تتوقع أن</a:t>
            </a:r>
          </a:p>
          <a:p>
            <a:pPr algn="ctr"/>
            <a:r>
              <a:rPr lang="ar-AE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تكون </a:t>
            </a:r>
          </a:p>
          <a:p>
            <a:pPr algn="ctr"/>
            <a:r>
              <a:rPr lang="ar-AE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أهداف درسنا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xmlns="" id="{FF155950-E3A0-4A7F-AFFB-2669E6038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58" y="822960"/>
            <a:ext cx="3356877" cy="5368204"/>
          </a:xfrm>
          <a:prstGeom prst="rect">
            <a:avLst/>
          </a:prstGeom>
        </p:spPr>
      </p:pic>
      <p:pic>
        <p:nvPicPr>
          <p:cNvPr id="9" name="صورة 18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xmlns="" id="{9DF6B28F-FD70-4862-86DA-90A0090EC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5" y="3475644"/>
            <a:ext cx="2038084" cy="26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10504</TotalTime>
  <Words>573</Words>
  <Application>Microsoft Office PowerPoint</Application>
  <PresentationFormat>Widescreen</PresentationFormat>
  <Paragraphs>239</Paragraphs>
  <Slides>35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(AH) Manal Black</vt:lpstr>
      <vt:lpstr>Abadi Extra Light</vt:lpstr>
      <vt:lpstr>Andalus</vt:lpstr>
      <vt:lpstr>Arial</vt:lpstr>
      <vt:lpstr>Britannic Bold</vt:lpstr>
      <vt:lpstr>Calibri</vt:lpstr>
      <vt:lpstr>Garamond</vt:lpstr>
      <vt:lpstr>khalaad al-arabeh 2</vt:lpstr>
      <vt:lpstr>Sakkal Majalla</vt:lpstr>
      <vt:lpstr>SHAGARA v2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كنوز من صفات النبي احرص عليها  طاعة لله ورسوله وتكون مواطناً صالحاُ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User</dc:creator>
  <cp:lastModifiedBy>HP</cp:lastModifiedBy>
  <cp:revision>433</cp:revision>
  <dcterms:created xsi:type="dcterms:W3CDTF">2016-08-28T17:45:59Z</dcterms:created>
  <dcterms:modified xsi:type="dcterms:W3CDTF">2022-04-24T10:43:54Z</dcterms:modified>
</cp:coreProperties>
</file>