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application/octet-stream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image22.jpg" ContentType="image/jpeg"/>
  <Override PartName="/ppt/media/image34.jpg" ContentType="image/jpeg"/>
  <Override PartName="/ppt/media/image45.jpg" ContentType="image/jpeg"/>
  <Override PartName="/ppt/theme/themeOverride1.xml" ContentType="application/vnd.openxmlformats-officedocument.themeOverride+xml"/>
  <Override PartName="/ppt/media/image49.jpg" ContentType="image/jpeg"/>
  <Override PartName="/ppt/media/image52.jpg" ContentType="image/jpeg"/>
  <Override PartName="/ppt/media/image7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2" r:id="rId4"/>
    <p:sldMasterId id="2147483714" r:id="rId5"/>
    <p:sldMasterId id="2147483729" r:id="rId6"/>
    <p:sldMasterId id="2147483742" r:id="rId7"/>
    <p:sldMasterId id="2147483760" r:id="rId8"/>
  </p:sldMasterIdLst>
  <p:notesMasterIdLst>
    <p:notesMasterId r:id="rId38"/>
  </p:notesMasterIdLst>
  <p:sldIdLst>
    <p:sldId id="4875" r:id="rId9"/>
    <p:sldId id="4876" r:id="rId10"/>
    <p:sldId id="3965" r:id="rId11"/>
    <p:sldId id="987" r:id="rId12"/>
    <p:sldId id="4915" r:id="rId13"/>
    <p:sldId id="4916" r:id="rId14"/>
    <p:sldId id="5540" r:id="rId15"/>
    <p:sldId id="4010" r:id="rId16"/>
    <p:sldId id="5448" r:id="rId17"/>
    <p:sldId id="5550" r:id="rId18"/>
    <p:sldId id="5449" r:id="rId19"/>
    <p:sldId id="5451" r:id="rId20"/>
    <p:sldId id="5551" r:id="rId21"/>
    <p:sldId id="4188" r:id="rId22"/>
    <p:sldId id="5569" r:id="rId23"/>
    <p:sldId id="5570" r:id="rId24"/>
    <p:sldId id="5571" r:id="rId25"/>
    <p:sldId id="5572" r:id="rId26"/>
    <p:sldId id="5573" r:id="rId27"/>
    <p:sldId id="5574" r:id="rId28"/>
    <p:sldId id="5575" r:id="rId29"/>
    <p:sldId id="5576" r:id="rId30"/>
    <p:sldId id="5577" r:id="rId31"/>
    <p:sldId id="5578" r:id="rId32"/>
    <p:sldId id="5579" r:id="rId33"/>
    <p:sldId id="5580" r:id="rId34"/>
    <p:sldId id="347" r:id="rId35"/>
    <p:sldId id="378" r:id="rId36"/>
    <p:sldId id="554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06873-FB4F-4E6C-B36B-0B177DFE2C2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CC273-BDF5-486F-AEF6-B726189B3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6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e74e6642d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e74e6642d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95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5F1D-7843-437B-BB21-586B75DEC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14C59-C53A-48DC-A08B-A2044055A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0575E-0DE7-467D-8694-3DFF5B35A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FF087-73C3-489D-ADF1-BC4DB83E33FB}" type="datetime8">
              <a:rPr lang="ar-AE" smtClean="0"/>
              <a:t>24 نيسان، 22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8F9A5-9088-4443-BF71-D67544DB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9C80B-1AE5-4D7F-B395-3B64F382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529754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0D161-7FFE-4807-9934-80C0AB798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AB5E95-7369-4A84-8C72-D9A8BEF42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90CA2-B0D7-464C-A43C-97FBFD97A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5EC11-4083-435E-8FB3-A6CA056D3D5A}" type="datetime8">
              <a:rPr lang="ar-AE" smtClean="0"/>
              <a:t>24 نيسان، 22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39BE7-AE17-4628-8415-8B22E662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BFCBA-7535-43DF-A556-DBABB3B2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6704096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5150B8-F1C1-49F4-9A80-5735D4AC83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0EFEC-9B9C-44F3-809C-251F68AC5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36EEA-A122-498E-8561-8E5E2D960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A615-DBB2-4477-A68A-0CEFB8B59BD7}" type="datetime8">
              <a:rPr lang="ar-AE" smtClean="0"/>
              <a:t>24 نيسان، 22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73C86-4620-4333-A28D-C76262C6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1A5A8-4AB4-4E91-9D44-A4F8DC10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5812412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F9323-A369-482C-A3D3-151F5BD51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843A37-1589-414D-B2CA-93F766ADD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8DE77-1F7D-417E-91D6-13AD2038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900D0-A4FF-437E-BB4F-F0F7A1288440}" type="datetime8">
              <a:rPr lang="ar-AE" smtClean="0"/>
              <a:t>24 نيسان، 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3A77-ADE1-4331-9D73-CAA4E2C18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38302-FAA4-4354-85FD-D259E0860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25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7B2EC-6DCA-48F5-9F2C-B2BB154CF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1DE8F-8087-45AD-88C3-F24B1AEF9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5D0EF-8DEA-4E2B-BD2D-C4B48F33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DC57-E95C-4E91-98E4-C5219D5ADD80}" type="datetime8">
              <a:rPr lang="ar-AE" smtClean="0"/>
              <a:t>24 نيسان، 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72266-BC11-48C2-BCB3-F82D137B8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09C94-0E30-4E93-978E-6946FFB9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62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74FFB-87D7-497D-9A29-208AC869C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84401-83B1-4772-B0D8-6EF353774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AEE2A-0FF9-4C0D-B4F1-2807680A5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7147-8DA7-4AC1-855D-B34DA1E8DEA4}" type="datetime8">
              <a:rPr lang="ar-AE" smtClean="0"/>
              <a:t>24 نيسان، 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D69BA-DCC8-4B80-A5FE-5716E87CB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39741-6921-4FCD-AA51-E5CBA2A70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53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312F-590D-46F3-A138-D2B7E19B8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C285F-3FFC-47E1-9651-7CA50B1672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1F940-2E02-4EE6-9B54-4D735C4B9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772D5A-96F0-4EF8-8535-56EE36EBC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6931-3C8F-41CD-A6B1-3B2F92DCA290}" type="datetime8">
              <a:rPr lang="ar-AE" smtClean="0"/>
              <a:t>24 نيسان، 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67ABE-D5D4-4CBF-8AD3-8AC129A9E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A46D0-F2C2-4171-B45D-E18CECA7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53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48C89-A86F-4770-8499-833CC947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E4DEB-C9F8-4DE2-B457-C10FF25B0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AFE32-B464-46A9-95E6-68ED5F254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8A514-565D-4531-BED1-5A7D7E36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DCD75A-6403-4710-9F75-B532E31E7B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4261CF-0FBD-48E8-A8FE-78A65195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8AB7-4944-454B-87C7-647EC509187F}" type="datetime8">
              <a:rPr lang="ar-AE" smtClean="0"/>
              <a:t>24 نيسان، 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C86114-8906-4D8B-9CFA-C41B11D4B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A1719-4487-42EF-B22D-71176363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20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1C3F2-CAC6-4E6A-A2DC-6FD6D8D30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DFD723-7B1A-4D3B-A65F-0A48AE264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9794F-6F1B-4897-8D73-FEA0747F2B69}" type="datetime8">
              <a:rPr lang="ar-AE" smtClean="0"/>
              <a:t>24 نيسان، 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CA57B-5891-45E1-AC52-A4B0E4E98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B22C8-86B2-4FD1-8856-E8225BE8B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09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2FA062-1A4F-41DE-B0AE-55F7E4E1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C79F1-2A81-4DC2-B059-70A96AFCA019}" type="datetime8">
              <a:rPr lang="ar-AE" smtClean="0"/>
              <a:t>24 نيسان، 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A4BAA6-7594-4551-8141-C0231D71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8B1F7-85B3-4259-BCA7-03834596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76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A7E80-8843-4458-93C8-C36D0A0A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14829-04A3-440B-9D5E-37049F742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FE3FBF-49D4-4D32-A88F-B921AF5BF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EA187-D457-412B-BF85-FDF5E07A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2914F-9924-4D2E-AD1C-779438D5AFC5}" type="datetime8">
              <a:rPr lang="ar-AE" smtClean="0"/>
              <a:t>24 نيسان، 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EA25E-7906-4CEA-AF82-9EE67D98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8E261-0D1D-4C34-8661-96C44B57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3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3A7CE-8627-4BE0-8328-41AC3732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61271-3A30-46A8-94F7-48CA572C2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DF3B6-D9BD-4DCB-BB65-94A884680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F7103-3219-4F72-8CAD-C6531C785CF4}" type="datetime8">
              <a:rPr lang="ar-AE" smtClean="0"/>
              <a:t>24 نيسان، 22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5B43C-D7F7-4DD0-86CD-902B4976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9CDA1-55F8-4163-AEE5-195CCAA1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6118708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28F5E-C3AF-4DF8-9ABF-3233DDA6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D9CEB-F50D-4F86-A83E-E4D992D49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4A2E2-EA54-40AC-89A5-A4330EC60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1F81-AFCA-475C-B5C9-719F2D02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0CA40-1466-4D6D-AD16-9D803FD485B8}" type="datetime8">
              <a:rPr lang="ar-AE" smtClean="0"/>
              <a:t>24 نيسان، 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85A6E-346C-44DD-960C-CF4A0CCB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B40CE-C412-47B1-97B0-4806F3439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96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C3068-58F4-45EC-B85B-6B85DFB55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834F9-9D9B-41CB-AD2E-D4D25AB9B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2C14-9C20-45C7-8221-9B81D6C3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4D48-B671-4F20-B5F2-E15DD70D8650}" type="datetime8">
              <a:rPr lang="ar-AE" smtClean="0"/>
              <a:t>24 نيسان، 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22A08-2919-46E9-95D8-0D34143FF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2478D-9D02-4990-AB3C-D555975E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34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308055-FCEE-4CA2-9B47-C3CE5A6D8D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2B320-C0A5-4E89-A67B-DC25C9175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A8F7A-E494-41DF-99FB-A5567414F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C10AB-43A8-4346-BA88-76A75DFA85F1}" type="datetime8">
              <a:rPr lang="ar-AE" smtClean="0"/>
              <a:t>24 نيسان، 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1E1DA-2027-4E95-9AC8-7999254AF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7799E-00C2-4440-B4B6-650E201F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6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9F169-E2E2-45B3-B3FE-4E928714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5AA40-E5AC-4342-983B-097DAAA4E3F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97407-4F65-4AB4-9226-239CE582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CC7CB-D750-4A41-B3F7-8929D1633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83D26-F32F-4438-BAE5-5A6C7900A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92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85AD6-789A-40C8-AE50-081F7DC38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75859-7E37-457A-90F4-BC125ED78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AC5CE-79E4-49B3-A781-D123450DF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B4C7-9AFE-49B1-B22F-D1997CBABE4A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CD31E-B538-4188-B79E-111D7A375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674BB-52AA-4F19-9515-354D9D05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1D16D-2D7C-4B61-A78A-30989772F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23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0EAD-EA7E-46CD-A984-5738504D6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7217B-C17F-4292-98F7-996F88A66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BDE12-7ADD-4F66-921B-64049C6D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B4C7-9AFE-49B1-B22F-D1997CBABE4A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1F33B-2A0B-46AC-87F9-A7343B237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3D1D8-9101-438A-8892-808495DF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1D16D-2D7C-4B61-A78A-30989772F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602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965200" y="504467"/>
            <a:ext cx="10811200" cy="7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A64D7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965200" y="1460500"/>
            <a:ext cx="10261600" cy="46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spcBef>
                <a:spcPts val="0"/>
              </a:spcBef>
              <a:spcAft>
                <a:spcPts val="0"/>
              </a:spcAft>
              <a:buClr>
                <a:srgbClr val="F8927E"/>
              </a:buClr>
              <a:buSzPts val="1200"/>
              <a:buFont typeface="Livvic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7C069"/>
                </a:solidFill>
              </a:rPr>
              <a:pPr/>
              <a:t>‹#›</a:t>
            </a:fld>
            <a:endParaRPr>
              <a:solidFill>
                <a:srgbClr val="F7C0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9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4F97F-218D-4F60-B61A-E218DA1F5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D7D29-94E8-4323-925F-6FF0C13B0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954C9-2DEF-42D1-9622-A5E25D294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A90A6-605E-4C29-88F0-50B7EAEB9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24CE9-7DB2-402A-9D57-5B5CAB2F1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08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E6554-403F-4844-A2E1-28696FD52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15AAA-D875-4D9F-8A15-EE507B53A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AAB9C-50DB-4D50-8961-8C35314D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63E8A-D17C-4372-99FB-336117D9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04704-74D2-4ACD-9F86-66082D0AD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09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B35CF-0218-4812-ABA6-5478FAD52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F7D65-12DB-4F3B-802B-E2F8495F23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B4522-A73A-4394-8E89-6D7B24772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2C5F2-B715-4D1C-9C29-2DDB70092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A4774-FFCE-48E3-B88D-7F46D299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7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F33CB-7A6E-402B-87C9-CE9BA3B5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B22CC-CB3C-4857-AE0B-6CA19D5B7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985F8-563F-462C-B843-F29167BA5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7B66B-8278-49EE-B670-B1F75B6EB432}" type="datetime8">
              <a:rPr lang="ar-AE" smtClean="0"/>
              <a:t>24 نيسان، 22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AFADE-5759-4FD9-8583-AB93D7A23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1BD3F-284F-470B-B8BA-057A5EC78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8675182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45A6-0B38-4D35-A400-CC9BBD0E9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E5D0B-44E7-4C2C-84D7-90B043096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3B377-30E8-48E3-8972-2E1263D2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A91F4-C1A8-4FE3-B920-D6DA1C81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4B32F-9277-4748-8939-F7B121F2B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BE9A2-2201-44B0-ABFF-61D7B8B7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6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8D00F-C609-4B2A-AEDC-9AE5E1FF3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434D1-C41A-4069-AD1F-D506FF748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89816-03CB-4A52-8649-97EAB662D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2F6A5-1E21-4408-9939-B4A8ECC51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156C8D-DAE4-49E0-889C-CC6CEE63A9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2FB88-0943-4C14-A158-046E4DE1C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258683-50ED-4B32-A555-7929C9D6E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A35294-4A2C-46A4-859F-64B5D237D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35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5544D-5FA7-4839-BB42-68E9A0F31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684C8F-1CD5-4F3E-812A-F837074BC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D12E5-CDD1-4A5D-BCE3-9660A716B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05B54-3B97-47CC-9A5F-165E4C392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74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A8F5A9-21AB-4850-87BD-064C29C5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CBC324-50FA-4EF7-A86D-AAFE0B92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A7751-8C13-45EC-AD58-C75DDEFBF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91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463B2-B38A-4A12-A872-4AFB1FC1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B65E7-D0C8-4E87-B4A1-588245974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14124-806B-4CCC-8841-22122EC60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C7509-E12B-4504-BFB0-813F1C950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79B99-847D-4EE0-8CCF-43BFA0A05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2CAA1-22DC-496A-9B8F-2D6AF9E0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57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859AA-3BE1-44F4-8CE5-3511DC11C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9EDC79-02DB-46B6-9F1D-B44A525C0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ACE73-A747-4D06-A109-DEF41817C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D5E99-7DB9-4ABE-BCFC-E6C308019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6BE3B-8DAB-44BA-8154-700993A7D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74EC6-4384-456F-82FD-8B72FD4F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80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943A8-F970-48E8-B612-CA865E13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CF20E-33A5-4DFE-9873-8136ECD98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EE756-8B39-4610-ABBF-D99BFBB66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1B124-3374-44DB-8ECC-1AAEB6B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0BD78-557D-44E0-ADAA-6BFE5030C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96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59C421-632B-4A98-B2A6-B5383FA94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0E144-825C-44CD-ABB9-B9015A2C0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0A8C5-CB1D-4723-BA82-C50E7B649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5E2-83C6-4E73-A3A6-009500C2AF93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74B17-7756-4C10-9E1F-DC1EED648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FEE26-5637-4FF1-960A-056B8407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960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BE11-33CF-47D3-ACDC-C0FAC34D9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8A086-790F-40D7-9265-179339A1E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14D14-6016-4E3C-AF04-2D2E1F0D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55CF0-E170-42E7-9C94-CA384CA44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F6347-A312-4475-9101-FDFAEEFF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968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D419C-8E48-4B74-AD44-7A9616BC8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4DBA3-4F8F-431E-85C6-6595D325D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BAC24-BCCC-41FB-B007-825389A2F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A0CC0-EDA4-41DB-BC32-700A2989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E0C78-C35A-4E17-85EB-9CC3CB79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57171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AE033-E055-48F8-959E-DADECBFD8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B3904-6299-4205-96C1-661DDE74C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26B05-D072-41D0-B478-3026ADD3D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E266C-7D89-45FE-A2A2-C49BCF2DE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6CC2-037E-4D43-8838-D53208039303}" type="datetime8">
              <a:rPr lang="ar-AE" smtClean="0"/>
              <a:t>24 نيسان، 22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22CE3-8D05-4874-B036-BD87824B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375DC-E217-45AA-8E9D-4813101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68886460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3219C-6A4F-4FC9-8BA7-0331CC559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8FC59-7F7F-4C00-A98D-96D430140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D51B2-CD16-4750-9207-05D2F2738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D2BEF-C2A2-4B23-826B-A5AA2CE9B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EE7FA-56E6-45FD-8C36-669FF0C7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305605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3143-BB86-4416-B96F-412AF6C27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FA88-BC47-4A33-9534-4C4F92A97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5055C-ECC5-4B99-8BE3-765DF2E6E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F7ABD-7611-4609-8517-4FDE4E96A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94BFD-A70F-44C5-9038-6D1A2F998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75ACA-12C7-4BA4-9D37-D444ED64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82719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4A477-7AD5-4449-9B2B-F3262C60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1DA96-7CC8-404C-B104-36E0450AC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FA741-0558-4226-8A40-288156EC4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B0810-3646-42E9-A807-B865EC8CC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75CBAD-3255-40E7-9015-67B4A99DF4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65102B-2D99-4F05-86ED-BC9B2B83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1F01FB-93E7-457A-A23A-5BF8065E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953E92-503F-460D-9CAC-35DAEA38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31990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52F4F-C9E7-4F65-A859-0EDC8514D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ECA530-1959-4F3D-97AC-2DF92687E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B814F-0456-42D1-A9CA-89902081C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B26D-AC69-421D-941B-342AC1B4B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489673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6C09E-899F-41FA-8179-6009B070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2D188-8B6D-48F2-85D9-0E932C7DC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BE7E3-F7B6-4525-8580-BD92395B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38718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E5252-80D7-4D8E-93A5-8A62691E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03826-70A4-4A81-BE7A-EFE9DE64B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03536-97C3-4377-BD8F-D9C9D8CD5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2DD31-6D15-43D8-8E93-4D65ECE0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C8699-3A8B-4B0F-81A8-4EBF190C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01CD-AD12-4F57-BBB0-81F9BD91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882653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5DBBD-69BA-47C8-A520-02044246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0A12F1-3313-4B49-AE51-CA739423A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89E0F-5202-4F70-A359-EBF1681CD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42E3D-FD61-457B-962C-21E9A6AF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A05BC6-B2F0-48ED-98A4-D80C15AB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0775E-0EF8-4CF9-9427-3382FA9FC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505738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4D4B6-7066-4563-AECB-E6AA5981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11D49-5F56-4ED2-92E6-59C29492B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DD6B5-503D-4287-96E3-3A0800F60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4D3EF-6C57-4B32-A580-632B377D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30B11-F7CA-4A0F-A907-330610AC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197051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069D94-A315-4F9C-A565-CBC671B53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A8CBED-9A17-49FB-A2CB-A0786B38C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FC037-666D-4CA5-A007-22EFA378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92D5-F2E2-42F9-B426-05434FD51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5A869-E9EE-4B0F-99CC-89A0E3D14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013999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47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B20AF-5F2F-41AC-9E2B-6DB2FB41C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39BDD-836A-43CD-8D02-A829C6500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1A7A85-22E5-49D8-8ECD-FC084CDAF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E44EFB-34F2-43F0-BCBD-786EB92C3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8D3437-1003-4387-9D4E-6186D30F9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557D3-CBBA-4ECA-AA6D-1BF8C026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8DB5-2CAD-4F55-8092-0793BFA09AB4}" type="datetime8">
              <a:rPr lang="ar-AE" smtClean="0"/>
              <a:t>24 نيسان، 22</a:t>
            </a:fld>
            <a:endParaRPr lang="ar-E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306B7-B537-43E2-8ECC-4CAE368A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C93D71-B15B-412C-A758-264E93F8D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30680351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 1">
  <p:cSld name="Text &amp; Image slide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817807" y="2536000"/>
            <a:ext cx="5184000" cy="6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159" name="Google Shape;159;p7"/>
          <p:cNvSpPr txBox="1">
            <a:spLocks noGrp="1"/>
          </p:cNvSpPr>
          <p:nvPr>
            <p:ph type="subTitle" idx="1"/>
          </p:nvPr>
        </p:nvSpPr>
        <p:spPr>
          <a:xfrm>
            <a:off x="817800" y="3435600"/>
            <a:ext cx="51472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60" name="Google Shape;160;p7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61" name="Google Shape;161;p7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7"/>
          <p:cNvGrpSpPr/>
          <p:nvPr/>
        </p:nvGrpSpPr>
        <p:grpSpPr>
          <a:xfrm flipH="1">
            <a:off x="8263869" y="-139248"/>
            <a:ext cx="4003236" cy="1673115"/>
            <a:chOff x="4070650" y="2149425"/>
            <a:chExt cx="814350" cy="340350"/>
          </a:xfrm>
        </p:grpSpPr>
        <p:sp>
          <p:nvSpPr>
            <p:cNvPr id="172" name="Google Shape;172;p7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9332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80">
          <p15:clr>
            <a:srgbClr val="FA7B17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57BFE-982A-4523-84A4-44BB4F049C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CF226B-7D46-4078-9A65-95B4D170E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08581-133E-4FE5-9246-53360779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89EA0-DA78-421A-B149-1370D5A08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F2A04-33C0-4E7A-BF21-6C031FD1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5783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F7CD8-42AE-4C8A-8A61-A976D16E8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F3C36-9A9B-4767-BB20-5010316EE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F76D2-402F-4C76-BD8C-C2017FFE1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AB602-D1B1-4019-8BF3-C31477674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025C0-8596-4AD3-B226-13705A79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9532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37912-FB5F-4012-9B39-7853E32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AA476-C4D9-4B98-B470-20178C25A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61130-D410-480E-AA88-6D709D5A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15418-2270-4686-80CA-F6A059C9D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13AA5-D288-49F5-BF5F-A6FCDC45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6076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1E6CA-3AAE-43A7-9BDB-568067B34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F46D1-8724-42A2-A68F-785118CFF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EC4D81-7012-4647-9FCF-EF4E94C9F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61906-DEF0-4ADD-B602-8B73A8C40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33326-2AC1-4BD0-9D29-968406A5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FC252-7E46-40F9-9F6D-30B8F31A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6151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64AB-7996-4B5F-B62A-30C8ACC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369EC-CFEA-48F9-96F1-CC5AFA6E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6EAC73-63EA-4A0A-BFD1-60C128DCB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316892-B7F2-4D59-882E-582EB665A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571CC9-616A-49F2-9AEA-66788D0458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14792F-E24A-46FC-99B6-EFF24D891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36E938-7E31-43DC-AAF3-6072B6652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C5DFEE-5EA6-4E03-B9EB-C1A1A8E4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586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FEA17-25DE-47D3-9687-B7CA44D02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505CB-6DFF-427C-9ABF-F9D21DB90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AE15D-AE57-4A66-B081-AA931183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689B9-8DB8-4B44-B5D2-A78B40E6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2649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814809-C778-404D-976F-DEE58F57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4/24/2022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703D55-77EE-456E-AF34-30E59EEB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91E1D-0AF3-419B-8047-690B6202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874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B2D6A-F153-47B3-8AE9-DA553D156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5E622-46AC-4D28-A2F9-6A95C7F28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C4EF4-C16C-4D8E-BC1F-86A170E7C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5D76B-C6BC-4987-9578-D1470A3EB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7BB8F-1E9D-4017-8AAE-101B7223E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D6809-D875-48EE-A242-2E120319C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305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A317A-5BF3-4532-8008-2D691BFC3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06D987-F77F-4616-A39D-826330B307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2BF6A-ED85-49AF-9F36-30704F460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79D02-F3C7-4E54-B54A-1ECD3C151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7A626-3F73-4955-BCA7-A851D6E82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F6323-DE1D-44DF-90FB-E05CA4E2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6E339-3229-4E6B-9089-B8190021A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2C8F26-E36D-4274-AB38-A93C17C06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7B630-24AF-45BB-AB79-3F0BACEFB4DF}" type="datetime8">
              <a:rPr lang="ar-AE" smtClean="0"/>
              <a:t>24 نيسان، 22</a:t>
            </a:fld>
            <a:endParaRPr lang="ar-E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6BEE1-7AF7-41CB-98C9-A2C826D56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85645A-4279-45EF-AFAD-45AB3F0D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84657340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52241-3E92-457E-B876-C6FD13DD5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066187-5716-4D42-87EA-A00E870F2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767D5-9E60-482E-A252-C0EBBA3C3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6A5E8-6758-4FA5-8F78-5CCD70249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F339B-A0DF-4983-A9DB-0EF817E5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6149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A7A096-A49E-43D9-AD8F-F107E98F5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B07AAC-5E88-4751-8094-3C69B2D68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1430A-91BE-40AB-861E-670B3F3A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51455-0DB1-41A9-845E-A4F908E50C75}" type="datetimeFigureOut">
              <a:rPr lang="en-US" smtClean="0"/>
              <a:t>4/24/2022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824C7-901D-4981-922E-8F857E8B7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06C3B-B02B-455F-870B-C4C9D8F16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3633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6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92547-8994-4280-BA05-90926BB6D2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AE5B7-35F5-4C46-BA72-415B1C20851E}" type="datetime8">
              <a:rPr lang="ar-AE"/>
              <a:pPr>
                <a:defRPr/>
              </a:pPr>
              <a:t>24 نيسان، 22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B66BB-DC19-4AEB-914C-95EBA5FFF21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ar-AE"/>
              <a:t>الوحدة الأولى وطن السعادة                 عنوان الدرس السكان في دولة الإمارات العربية المتحدة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BB6CA-1BBF-4D1F-98C9-2623FF93A0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A008A-6B1E-48DA-B976-BB9A8FE5CBA5}" type="slidenum">
              <a:rPr lang="ar-AE" altLang="ar-AE"/>
              <a:pPr>
                <a:defRPr/>
              </a:pPr>
              <a:t>‹#›</a:t>
            </a:fld>
            <a:endParaRPr lang="ar-AE" altLang="ar-AE"/>
          </a:p>
        </p:txBody>
      </p:sp>
    </p:spTree>
    <p:extLst>
      <p:ext uri="{BB962C8B-B14F-4D97-AF65-F5344CB8AC3E}">
        <p14:creationId xmlns:p14="http://schemas.microsoft.com/office/powerpoint/2010/main" val="2762547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BE11-33CF-47D3-ACDC-C0FAC34D9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8A086-790F-40D7-9265-179339A1E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14D14-6016-4E3C-AF04-2D2E1F0D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55CF0-E170-42E7-9C94-CA384CA44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F6347-A312-4475-9101-FDFAEEFF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628108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D419C-8E48-4B74-AD44-7A9616BC8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4DBA3-4F8F-431E-85C6-6595D325D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BAC24-BCCC-41FB-B007-825389A2F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A0CC0-EDA4-41DB-BC32-700A2989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E0C78-C35A-4E17-85EB-9CC3CB79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981674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3219C-6A4F-4FC9-8BA7-0331CC559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8FC59-7F7F-4C00-A98D-96D430140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D51B2-CD16-4750-9207-05D2F2738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D2BEF-C2A2-4B23-826B-A5AA2CE9B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EE7FA-56E6-45FD-8C36-669FF0C7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741679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3143-BB86-4416-B96F-412AF6C27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FA88-BC47-4A33-9534-4C4F92A97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5055C-ECC5-4B99-8BE3-765DF2E6E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F7ABD-7611-4609-8517-4FDE4E96A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94BFD-A70F-44C5-9038-6D1A2F998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75ACA-12C7-4BA4-9D37-D444ED64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55036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4A477-7AD5-4449-9B2B-F3262C60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1DA96-7CC8-404C-B104-36E0450AC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FA741-0558-4226-8A40-288156EC4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B0810-3646-42E9-A807-B865EC8CC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75CBAD-3255-40E7-9015-67B4A99DF4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65102B-2D99-4F05-86ED-BC9B2B83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1F01FB-93E7-457A-A23A-5BF8065E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953E92-503F-460D-9CAC-35DAEA38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8057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52F4F-C9E7-4F65-A859-0EDC8514D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ECA530-1959-4F3D-97AC-2DF92687E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B814F-0456-42D1-A9CA-89902081C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B26D-AC69-421D-941B-342AC1B4B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016527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6C09E-899F-41FA-8179-6009B070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2D188-8B6D-48F2-85D9-0E932C7DC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BE7E3-F7B6-4525-8580-BD92395B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29147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9DBF4B-409F-4D1F-B54F-CCB8D9607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991F7-1F27-4547-96C8-EB38A125850A}" type="datetime8">
              <a:rPr lang="ar-AE" smtClean="0"/>
              <a:t>24 نيسان، 22</a:t>
            </a:fld>
            <a:endParaRPr lang="ar-E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01BB5-09F7-4C16-AC8E-C231942B3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104F4-31E4-464C-AFFE-B0A7F08F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9897267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E5252-80D7-4D8E-93A5-8A62691E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03826-70A4-4A81-BE7A-EFE9DE64B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03536-97C3-4377-BD8F-D9C9D8CD5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2DD31-6D15-43D8-8E93-4D65ECE0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C8699-3A8B-4B0F-81A8-4EBF190C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01CD-AD12-4F57-BBB0-81F9BD91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014564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5DBBD-69BA-47C8-A520-02044246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0A12F1-3313-4B49-AE51-CA739423A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89E0F-5202-4F70-A359-EBF1681CD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42E3D-FD61-457B-962C-21E9A6AF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A05BC6-B2F0-48ED-98A4-D80C15AB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0775E-0EF8-4CF9-9427-3382FA9FC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742130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4D4B6-7066-4563-AECB-E6AA5981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11D49-5F56-4ED2-92E6-59C29492B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DD6B5-503D-4287-96E3-3A0800F60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4D3EF-6C57-4B32-A580-632B377D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30B11-F7CA-4A0F-A907-330610AC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419233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069D94-A315-4F9C-A565-CBC671B53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A8CBED-9A17-49FB-A2CB-A0786B38C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FC037-666D-4CA5-A007-22EFA378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92D5-F2E2-42F9-B426-05434FD51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5A869-E9EE-4B0F-99CC-89A0E3D14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037259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19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799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569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129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9756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07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E5A4B-47C8-45DA-A12B-A2E36E32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9E07C-8857-46E7-9CC8-BF7973E2F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41EF6C-B025-45D1-BB18-BCC6E073D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EF026-C4FF-4E17-B2D1-01BE978A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5139-1F30-4065-AA16-174F9C7CC41C}" type="datetime8">
              <a:rPr lang="ar-AE" smtClean="0"/>
              <a:t>24 نيسان، 22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B68A2-CEFC-41F6-9196-4AC02FD4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5F3CB-C264-4DC1-A7CC-FACF549CA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357777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400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384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409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7552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329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743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917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69907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4204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215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E0281-1600-4431-95A9-46291303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1DDA84-0D55-4BE4-A818-D0B70CB4D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48979-29FC-4791-8A21-931BF78E0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97D54-3D5B-4131-9439-991DCB77D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BB403-EFBC-4F43-BF40-774928744375}" type="datetime8">
              <a:rPr lang="ar-AE" smtClean="0"/>
              <a:t>24 نيسان، 22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0007F-E8E0-401F-B8BA-93A01B4C5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EG"/>
              <a:t>المعلمة : عواطف المرزوقي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1293F-4F0A-4372-9E0C-50CB76BB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10999724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122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193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651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EB31-B939-459A-9673-36F72CC3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5DB75-E7F8-4A2A-9CE4-0A3052F98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A5C89-082A-4A0D-8870-23AA0244C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3A80D-C376-4211-A4FC-CDE0798F1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8D8E9-B7FD-47BA-B766-0709C0BD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13231-0DA5-43EA-98BB-3B6019A5A77C}" type="slidenum">
              <a:rPr lang="ar-AE" smtClean="0">
                <a:solidFill>
                  <a:prstClr val="black"/>
                </a:solidFill>
              </a:rPr>
              <a:pPr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811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شريحة العنوان 1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 flipH="1">
            <a:off x="0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605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Image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10" name="Image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336" y="116632"/>
              <a:ext cx="1415019" cy="55299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57247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4CE826-B9C2-47D6-BC39-39E50FDBF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9736F-72E2-4883-A2DA-DB4FBFF26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AA843-6A2C-46FB-AD53-ACA821AD2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722F6-26BA-44E4-A093-790621CC08AF}" type="datetime8">
              <a:rPr lang="ar-AE" smtClean="0"/>
              <a:t>24 نيسان، 22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827A3-6FB1-4C19-ABBB-75B66FAEE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EG"/>
              <a:t>المعلمة : عواطف المرزوقي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ACF29-4F00-4A95-9486-8D4CF482E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4242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hf sldNum="0"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5E939C-CEFE-473B-A17F-C8064383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C089A-1F57-46FC-B467-731D0030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C5C01-CF58-4B16-A797-38F5DBA4D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B549D-72B7-4494-97D2-CCA832F279EF}" type="datetime8">
              <a:rPr lang="ar-AE" smtClean="0"/>
              <a:t>24 نيسان، 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8905E-E267-45E8-B9CE-BF8E50461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AE"/>
              <a:t>المعلمة : عواطف المرزوقي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E3155-CF46-43A8-9643-712117CC8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EB99E-E3CF-4351-A9B5-61A14CD4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Char char="●"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Char char="○"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Montserrat"/>
              <a:buChar char="■"/>
              <a:defRPr sz="15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Montserrat"/>
              <a:buChar char="●"/>
              <a:defRPr sz="15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Montserrat"/>
              <a:buChar char="○"/>
              <a:defRPr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Montserrat"/>
              <a:buChar char="■"/>
              <a:defRPr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Montserrat"/>
              <a:buChar char="●"/>
              <a:defRPr sz="13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Montserrat"/>
              <a:buChar char="○"/>
              <a:defRPr sz="13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Char char="■"/>
              <a:defRPr sz="1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42309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C5D69B-BEB1-45FB-A631-150373774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60E9C-29DB-4236-ABA0-2F88DC3A0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8D9E-F2BC-4918-A70F-5AEE55BF2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0D5E2-83C6-4E73-A3A6-009500C2AF93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B14A3-56D9-4F45-9AC6-7F7116F82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3D2A4-0049-4424-AC95-A9499D49D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F52F2-9DBB-4DCA-8B0D-079B1FDA0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2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17EE55-5783-44AB-98C9-442D7FE30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85539-0513-4734-90D8-18234F0A0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EE845-DD28-4B95-9342-3E75A998B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9223-9C8A-4418-949E-7183E7C93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20056-4B4D-4D3E-9DE7-19DD4781A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5991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7844FF-B2D6-4BCF-9A9B-A86C0D08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6845C-BF55-49F2-BCF7-5924B3655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4D0FD-9DD1-44EE-A8B0-D839CC809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51455-0DB1-41A9-845E-A4F908E50C75}" type="datetimeFigureOut">
              <a:rPr lang="en-US" smtClean="0"/>
              <a:t>4/24/2022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2E9A5-2D40-49B7-B8E4-EFC232E86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EDA01-CD72-42F8-844D-E6CF299CD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ACD81-0EC9-4680-B3CA-447584BB16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88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17EE55-5783-44AB-98C9-442D7FE30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85539-0513-4734-90D8-18234F0A0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EE845-DD28-4B95-9342-3E75A998B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A612F-0057-4DD9-96FF-8772C7B372DD}" type="datetimeFigureOut">
              <a:rPr lang="ar-AE" smtClean="0"/>
              <a:t>23/09/1443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9223-9C8A-4418-949E-7183E7C93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20056-4B4D-4D3E-9DE7-19DD4781A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817DD-BFB8-4C4F-B0FD-FB795474BEC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8612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457200"/>
            <a:fld id="{E7BA6F4E-A273-485A-8C9C-CC36F10431F2}" type="datetimeFigureOut">
              <a:rPr lang="ar-AE" smtClean="0">
                <a:solidFill>
                  <a:prstClr val="black"/>
                </a:solidFill>
              </a:rPr>
              <a:pPr defTabSz="457200"/>
              <a:t>23/09/1443</a:t>
            </a:fld>
            <a:endParaRPr lang="ar-A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457200"/>
            <a:endParaRPr lang="ar-A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457200"/>
            <a:fld id="{BC913231-0DA5-43EA-98BB-3B6019A5A77C}" type="slidenum">
              <a:rPr lang="ar-AE" smtClean="0">
                <a:solidFill>
                  <a:prstClr val="black"/>
                </a:solidFill>
              </a:rPr>
              <a:pPr defTabSz="457200"/>
              <a:t>‹#›</a:t>
            </a:fld>
            <a:endParaRPr lang="ar-A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2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bookshelves-rack-shelves-160438/" TargetMode="External"/><Relationship Id="rId13" Type="http://schemas.openxmlformats.org/officeDocument/2006/relationships/image" Target="../media/image17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gif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2.jpg"/><Relationship Id="rId7" Type="http://schemas.microsoft.com/office/2007/relationships/hdphoto" Target="../media/hdphoto6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7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1.xml"/><Relationship Id="rId6" Type="http://schemas.openxmlformats.org/officeDocument/2006/relationships/audio" Target="../media/audio1.wav"/><Relationship Id="rId5" Type="http://schemas.microsoft.com/office/2007/relationships/hdphoto" Target="../media/hdphoto9.wdp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9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9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79.png"/><Relationship Id="rId4" Type="http://schemas.openxmlformats.org/officeDocument/2006/relationships/image" Target="../media/image7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0.pn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gif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8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4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rednel.blogspot.com/2015/01/cfp-cefiros-journal-on-latin-american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/>
          <p:nvPr/>
        </p:nvSpPr>
        <p:spPr>
          <a:xfrm>
            <a:off x="0" y="332289"/>
            <a:ext cx="12192000" cy="4692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5A85601-D76D-4D3C-94F3-67DB2D28D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" y="11603"/>
            <a:ext cx="12192000" cy="1846599"/>
          </a:xfrm>
          <a:prstGeom prst="rect">
            <a:avLst/>
          </a:prstGeom>
        </p:spPr>
      </p:pic>
      <p:sp>
        <p:nvSpPr>
          <p:cNvPr id="134" name="Google Shape;134;p16"/>
          <p:cNvSpPr txBox="1"/>
          <p:nvPr/>
        </p:nvSpPr>
        <p:spPr>
          <a:xfrm>
            <a:off x="1790700" y="774700"/>
            <a:ext cx="1351600" cy="2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D1A0F8-123A-46B3-AB05-B83238A48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052" y="2054758"/>
            <a:ext cx="1569037" cy="1176148"/>
          </a:xfrm>
          <a:prstGeom prst="rect">
            <a:avLst/>
          </a:prstGeom>
        </p:spPr>
      </p:pic>
      <p:pic>
        <p:nvPicPr>
          <p:cNvPr id="141" name="Google Shape;141;p16"/>
          <p:cNvPicPr preferRelativeResize="0"/>
          <p:nvPr/>
        </p:nvPicPr>
        <p:blipFill rotWithShape="1">
          <a:blip r:embed="rId5">
            <a:alphaModFix/>
          </a:blip>
          <a:srcRect t="37439" b="31577"/>
          <a:stretch/>
        </p:blipFill>
        <p:spPr>
          <a:xfrm>
            <a:off x="3028165" y="4611192"/>
            <a:ext cx="6030567" cy="2413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56;p13">
            <a:extLst>
              <a:ext uri="{FF2B5EF4-FFF2-40B4-BE49-F238E27FC236}">
                <a16:creationId xmlns:a16="http://schemas.microsoft.com/office/drawing/2014/main" id="{F711DD64-3521-490F-8C4B-ECD09E20191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4915" y="3479716"/>
            <a:ext cx="3530624" cy="2538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B413AB-89DA-4AE4-A1FC-F3274DCD1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0054" y="596009"/>
            <a:ext cx="2953700" cy="2555931"/>
          </a:xfrm>
          <a:prstGeom prst="rect">
            <a:avLst/>
          </a:prstGeom>
        </p:spPr>
      </p:pic>
      <p:pic>
        <p:nvPicPr>
          <p:cNvPr id="1028" name="Picture 4" descr="clock gif 2 | ObyClar's African Beauty Center">
            <a:extLst>
              <a:ext uri="{FF2B5EF4-FFF2-40B4-BE49-F238E27FC236}">
                <a16:creationId xmlns:a16="http://schemas.microsoft.com/office/drawing/2014/main" id="{FFFAF627-612C-4641-9C43-8BE9168672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776" y="840676"/>
            <a:ext cx="1463523" cy="146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Google Shape;67;p13">
            <a:extLst>
              <a:ext uri="{FF2B5EF4-FFF2-40B4-BE49-F238E27FC236}">
                <a16:creationId xmlns:a16="http://schemas.microsoft.com/office/drawing/2014/main" id="{A38B641F-C105-49EF-8C0C-D2CF38EB96E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951491" y="-15504"/>
            <a:ext cx="2048600" cy="92089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BC4CFDD-B668-4210-A39D-7A7923A97E8C}"/>
              </a:ext>
            </a:extLst>
          </p:cNvPr>
          <p:cNvSpPr txBox="1"/>
          <p:nvPr/>
        </p:nvSpPr>
        <p:spPr>
          <a:xfrm>
            <a:off x="4821115" y="1482061"/>
            <a:ext cx="4635215" cy="21850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2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l Maidan _ MagdySoliman" panose="02000500000000000000" pitchFamily="2" charset="-78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ar-AE" sz="3733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aidan _ MagdySoliman" panose="02000500000000000000" pitchFamily="2" charset="-78"/>
                <a:ea typeface="+mn-ea"/>
                <a:cs typeface="Times New Roman" panose="02020603050405020304" pitchFamily="18" charset="0"/>
                <a:sym typeface="Arial"/>
              </a:rPr>
              <a:t>السلام عليكم يا طلابي وطالباتي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733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aidan _ MagdySoliman" panose="02000500000000000000" pitchFamily="2" charset="-78"/>
                <a:ea typeface="+mn-ea"/>
                <a:cs typeface="Times New Roman" panose="02020603050405020304" pitchFamily="18" charset="0"/>
                <a:sym typeface="Arial"/>
              </a:rPr>
              <a:t> ومرحباً بكم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aidan _ MagdySoliman" panose="02000500000000000000" pitchFamily="2" charset="-78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aidan _ MagdySoliman" panose="02000500000000000000" pitchFamily="2" charset="-78"/>
              <a:ea typeface="+mn-ea"/>
              <a:cs typeface="Arial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21480F9-CACD-4326-BA5F-70344340EF8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1" r="5114" b="50000"/>
          <a:stretch/>
        </p:blipFill>
        <p:spPr>
          <a:xfrm flipH="1">
            <a:off x="10238374" y="2303530"/>
            <a:ext cx="2844463" cy="477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623E91-4DD6-43DD-9E67-F942193D86F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1898">
            <a:off x="8930504" y="2413111"/>
            <a:ext cx="1854093" cy="2031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8BEF81-B096-45AB-9AB2-0D3F1E49D7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03" y="1142864"/>
            <a:ext cx="1461744" cy="6975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F620DD-858D-40CA-B08D-4F0A6CD86E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304" y="-125848"/>
            <a:ext cx="1581981" cy="12395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6B157-EF64-4CAA-9FF8-7AEAB5D751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3" y="1536407"/>
            <a:ext cx="2578455" cy="14413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5E71D8-86AA-4DA2-AB83-B34F033D43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24" y="2847985"/>
            <a:ext cx="1579107" cy="9700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59DC96-3A0F-4CF8-9E4F-97C5EC6AF0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28" y="3421497"/>
            <a:ext cx="3098921" cy="342490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79585E-0877-4234-B5D5-232536282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Arial"/>
              </a:rPr>
              <a:t>المعلمة : عواطف المرزوقي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FCA7F4F-8669-49FB-B1E4-53ECAD325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75146" y="-20545"/>
            <a:ext cx="12192000" cy="6854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11D9F6-FBFA-47BF-8436-F3D46F22D6CE}"/>
              </a:ext>
            </a:extLst>
          </p:cNvPr>
          <p:cNvSpPr txBox="1"/>
          <p:nvPr/>
        </p:nvSpPr>
        <p:spPr>
          <a:xfrm>
            <a:off x="4568020" y="0"/>
            <a:ext cx="6932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EG" sz="7200" b="1" dirty="0" smtClean="0">
                <a:solidFill>
                  <a:prstClr val="black"/>
                </a:solidFill>
              </a:rPr>
              <a:t>الربط باللغة العربية </a:t>
            </a:r>
            <a:r>
              <a:rPr lang="ar-AE" sz="7200" b="1" dirty="0" smtClean="0">
                <a:solidFill>
                  <a:prstClr val="black"/>
                </a:solidFill>
              </a:rPr>
              <a:t> </a:t>
            </a:r>
            <a:endParaRPr lang="en-US" sz="7200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069" y="1576669"/>
            <a:ext cx="2998787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0210" y="1740877"/>
            <a:ext cx="6066692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AE" sz="7200" b="1" dirty="0" smtClean="0">
                <a:solidFill>
                  <a:srgbClr val="FF0000"/>
                </a:solidFill>
              </a:rPr>
              <a:t>فكر</a:t>
            </a:r>
            <a:r>
              <a:rPr lang="ar-EG" sz="7200" b="1" dirty="0" smtClean="0">
                <a:solidFill>
                  <a:srgbClr val="FF0000"/>
                </a:solidFill>
              </a:rPr>
              <a:t> ياصديقي </a:t>
            </a:r>
            <a:r>
              <a:rPr lang="ar-AE" sz="7200" b="1" dirty="0" smtClean="0">
                <a:solidFill>
                  <a:srgbClr val="FF0000"/>
                </a:solidFill>
              </a:rPr>
              <a:t>ب</a:t>
            </a:r>
            <a:r>
              <a:rPr lang="ar-EG" sz="7200" b="1" dirty="0" smtClean="0">
                <a:solidFill>
                  <a:srgbClr val="FF0000"/>
                </a:solidFill>
              </a:rPr>
              <a:t>مفرد كلمة  </a:t>
            </a:r>
            <a:r>
              <a:rPr lang="ar-AE" sz="7200" b="1" dirty="0" smtClean="0">
                <a:solidFill>
                  <a:srgbClr val="FF0000"/>
                </a:solidFill>
              </a:rPr>
              <a:t>خلوات</a:t>
            </a:r>
            <a:r>
              <a:rPr lang="ar-EG" sz="7200" b="1" dirty="0" smtClean="0">
                <a:solidFill>
                  <a:srgbClr val="FF0000"/>
                </a:solidFill>
              </a:rPr>
              <a:t> ؟</a:t>
            </a:r>
            <a:endParaRPr lang="ar-EG" sz="7200" b="1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486400" y="4501662"/>
            <a:ext cx="3727939" cy="1828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8800" b="1" dirty="0" smtClean="0">
                <a:solidFill>
                  <a:srgbClr val="FF0000"/>
                </a:solidFill>
              </a:rPr>
              <a:t>خ</a:t>
            </a:r>
            <a:r>
              <a:rPr lang="ar-AE" sz="8800" b="1" dirty="0" smtClean="0">
                <a:solidFill>
                  <a:srgbClr val="FF0000"/>
                </a:solidFill>
              </a:rPr>
              <a:t>لوة</a:t>
            </a:r>
            <a:r>
              <a:rPr lang="ar-EG" dirty="0" smtClean="0"/>
              <a:t> 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23748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6273DC5-EA46-4E5C-A53F-6411493D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154745" y="-351692"/>
            <a:ext cx="12192000" cy="6854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8" name="Picture 6" descr="10402-364146">
            <a:extLst>
              <a:ext uri="{FF2B5EF4-FFF2-40B4-BE49-F238E27FC236}">
                <a16:creationId xmlns:a16="http://schemas.microsoft.com/office/drawing/2014/main" id="{475E958D-9032-49B4-B239-61361631E9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568" y="1555918"/>
            <a:ext cx="3568121" cy="494704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DADE540-AA13-4D43-B8A6-F9F25DFE4264}"/>
              </a:ext>
            </a:extLst>
          </p:cNvPr>
          <p:cNvSpPr txBox="1"/>
          <p:nvPr/>
        </p:nvSpPr>
        <p:spPr>
          <a:xfrm>
            <a:off x="1399735" y="0"/>
            <a:ext cx="268324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أتحدث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505FA3-7D13-40B2-B83B-0C1C336496B2}"/>
              </a:ext>
            </a:extLst>
          </p:cNvPr>
          <p:cNvSpPr txBox="1"/>
          <p:nvPr/>
        </p:nvSpPr>
        <p:spPr>
          <a:xfrm>
            <a:off x="1060865" y="1769944"/>
            <a:ext cx="2187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/>
              <a:t>صفحة </a:t>
            </a:r>
            <a:r>
              <a:rPr lang="ar-AE" sz="3200" dirty="0" smtClean="0"/>
              <a:t>123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4248150" y="-1219200"/>
            <a:ext cx="7391400" cy="10858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3600" b="1" dirty="0" smtClean="0"/>
              <a:t>انظر  إلى الصورة وتحدث مع زملائك عنها :</a:t>
            </a:r>
            <a:endParaRPr lang="ar-EG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163" y="178152"/>
            <a:ext cx="3324225" cy="2009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5557" y="2354719"/>
            <a:ext cx="3295650" cy="1971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4298" y="2354719"/>
            <a:ext cx="329565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6273DC5-EA46-4E5C-A53F-6411493D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-1" y="0"/>
            <a:ext cx="12192001" cy="7116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8" name="Picture 6" descr="10402-364146">
            <a:extLst>
              <a:ext uri="{FF2B5EF4-FFF2-40B4-BE49-F238E27FC236}">
                <a16:creationId xmlns:a16="http://schemas.microsoft.com/office/drawing/2014/main" id="{475E958D-9032-49B4-B239-61361631E9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67118" y="2286643"/>
            <a:ext cx="2772522" cy="4571357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DADE540-AA13-4D43-B8A6-F9F25DFE4264}"/>
              </a:ext>
            </a:extLst>
          </p:cNvPr>
          <p:cNvSpPr txBox="1"/>
          <p:nvPr/>
        </p:nvSpPr>
        <p:spPr>
          <a:xfrm>
            <a:off x="-1" y="716983"/>
            <a:ext cx="29593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أتعلم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المفهوم الأول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71FB99-BDE5-420F-905A-617AC5127EAD}"/>
              </a:ext>
            </a:extLst>
          </p:cNvPr>
          <p:cNvSpPr txBox="1"/>
          <p:nvPr/>
        </p:nvSpPr>
        <p:spPr>
          <a:xfrm>
            <a:off x="8632" y="1794201"/>
            <a:ext cx="17865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/>
              <a:t>صفحة </a:t>
            </a:r>
            <a:r>
              <a:rPr lang="ar-AE" sz="3200" dirty="0" smtClean="0"/>
              <a:t>124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899" b="55971"/>
          <a:stretch/>
        </p:blipFill>
        <p:spPr>
          <a:xfrm>
            <a:off x="7141397" y="334878"/>
            <a:ext cx="4712264" cy="26469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9289" y="3615643"/>
            <a:ext cx="4576479" cy="26970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6983" y="334878"/>
            <a:ext cx="4500906" cy="28735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7983" y="3615643"/>
            <a:ext cx="4618509" cy="275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mdoon-pointing.png">
            <a:extLst>
              <a:ext uri="{FF2B5EF4-FFF2-40B4-BE49-F238E27FC236}">
                <a16:creationId xmlns:a16="http://schemas.microsoft.com/office/drawing/2014/main" id="{DD2718E5-DFB6-4C5E-A330-639C01D07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52850"/>
            <a:ext cx="4093697" cy="310515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5DBCF7-9D10-4338-95CC-C5C1D5AA4758}"/>
              </a:ext>
            </a:extLst>
          </p:cNvPr>
          <p:cNvSpPr/>
          <p:nvPr/>
        </p:nvSpPr>
        <p:spPr>
          <a:xfrm>
            <a:off x="1048624" y="563241"/>
            <a:ext cx="1047091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defRPr/>
            </a:pPr>
            <a:r>
              <a:rPr lang="ar-JO" sz="6000" b="1" u="sng" dirty="0">
                <a:solidFill>
                  <a:srgbClr val="DE85E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نواتج</a:t>
            </a:r>
            <a:r>
              <a:rPr lang="ar-AE" sz="6000" b="1" u="sng" dirty="0">
                <a:solidFill>
                  <a:srgbClr val="DE85E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6000" b="1" u="sng" dirty="0">
                <a:solidFill>
                  <a:srgbClr val="DE85E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التعلم:</a:t>
            </a:r>
            <a:endParaRPr lang="ar-AE" sz="6000" b="1" u="sng" dirty="0">
              <a:solidFill>
                <a:srgbClr val="DE85E1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685800">
              <a:defRPr/>
            </a:pPr>
            <a:endParaRPr lang="ar-SA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685800">
              <a:defRPr/>
            </a:pPr>
            <a:r>
              <a:rPr lang="ar-AE" sz="4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أن يكتب ويطبق المتعلم ما تعلمه عن علم التاريخ .</a:t>
            </a:r>
          </a:p>
          <a:p>
            <a:pPr algn="r" defTabSz="685800">
              <a:defRPr/>
            </a:pPr>
            <a:endParaRPr lang="ar-AE" sz="4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r" defTabSz="685800" rtl="1">
              <a:buFontTx/>
              <a:buChar char="-"/>
              <a:defRPr/>
            </a:pPr>
            <a:r>
              <a:rPr lang="ar-AE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 يضع المفردات الجديدة في جمل</a:t>
            </a:r>
          </a:p>
          <a:p>
            <a:pPr algn="r" defTabSz="685800" rtl="1">
              <a:defRPr/>
            </a:pPr>
            <a:r>
              <a:rPr lang="ar-AE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ويقرأها أمام زملاؤه.</a:t>
            </a:r>
          </a:p>
          <a:p>
            <a:pPr algn="r" defTabSz="685800">
              <a:defRPr/>
            </a:pPr>
            <a:endParaRPr lang="ar-AE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G">
            <a:extLst>
              <a:ext uri="{FF2B5EF4-FFF2-40B4-BE49-F238E27FC236}">
                <a16:creationId xmlns:a16="http://schemas.microsoft.com/office/drawing/2014/main" id="{4789AEF8-106C-465A-A74B-F685BEA51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G">
            <a:extLst>
              <a:ext uri="{FF2B5EF4-FFF2-40B4-BE49-F238E27FC236}">
                <a16:creationId xmlns:a16="http://schemas.microsoft.com/office/drawing/2014/main" id="{FA5CB666-1267-491B-AD80-507D5E54B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pinner BG">
            <a:extLst>
              <a:ext uri="{FF2B5EF4-FFF2-40B4-BE49-F238E27FC236}">
                <a16:creationId xmlns:a16="http://schemas.microsoft.com/office/drawing/2014/main" id="{0FA727E9-1CCC-4745-B538-53E58E384442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8" name="Tekhnologic Logo">
            <a:extLst>
              <a:ext uri="{FF2B5EF4-FFF2-40B4-BE49-F238E27FC236}">
                <a16:creationId xmlns:a16="http://schemas.microsoft.com/office/drawing/2014/main" id="{69E14EFB-DA8D-43ED-B846-F332F5AF0080}"/>
              </a:ext>
            </a:extLst>
          </p:cNvPr>
          <p:cNvGrpSpPr/>
          <p:nvPr/>
        </p:nvGrpSpPr>
        <p:grpSpPr>
          <a:xfrm>
            <a:off x="5685616" y="6658600"/>
            <a:ext cx="820768" cy="180000"/>
            <a:chOff x="5464435" y="6630924"/>
            <a:chExt cx="820768" cy="180000"/>
          </a:xfrm>
        </p:grpSpPr>
        <p:pic>
          <p:nvPicPr>
            <p:cNvPr id="9" name="Image">
              <a:extLst>
                <a:ext uri="{FF2B5EF4-FFF2-40B4-BE49-F238E27FC236}">
                  <a16:creationId xmlns:a16="http://schemas.microsoft.com/office/drawing/2014/main" id="{2B06C3ED-3267-425D-A868-882EF528E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10" name="Text">
              <a:extLst>
                <a:ext uri="{FF2B5EF4-FFF2-40B4-BE49-F238E27FC236}">
                  <a16:creationId xmlns:a16="http://schemas.microsoft.com/office/drawing/2014/main" id="{35BADDFC-6719-4B86-999F-E912B7F3DFB4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457200"/>
              <a:r>
                <a:rPr lang="en-US" sz="900" b="1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11" name="Anchor">
            <a:extLst>
              <a:ext uri="{FF2B5EF4-FFF2-40B4-BE49-F238E27FC236}">
                <a16:creationId xmlns:a16="http://schemas.microsoft.com/office/drawing/2014/main" id="{3F711F56-CC9A-4F7B-9C09-C7407DD9040B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Spinning Wheel 4">
            <a:extLst>
              <a:ext uri="{FF2B5EF4-FFF2-40B4-BE49-F238E27FC236}">
                <a16:creationId xmlns:a16="http://schemas.microsoft.com/office/drawing/2014/main" id="{80D299B8-7975-4FB1-BFB5-C873DDF679EA}"/>
              </a:ext>
            </a:extLst>
          </p:cNvPr>
          <p:cNvGrpSpPr/>
          <p:nvPr/>
        </p:nvGrpSpPr>
        <p:grpSpPr>
          <a:xfrm>
            <a:off x="3035886" y="369000"/>
            <a:ext cx="6120228" cy="6120000"/>
            <a:chOff x="3035887" y="369000"/>
            <a:chExt cx="6120228" cy="6120000"/>
          </a:xfrm>
        </p:grpSpPr>
        <p:sp>
          <p:nvSpPr>
            <p:cNvPr id="13" name="Segment 4">
              <a:extLst>
                <a:ext uri="{FF2B5EF4-FFF2-40B4-BE49-F238E27FC236}">
                  <a16:creationId xmlns:a16="http://schemas.microsoft.com/office/drawing/2014/main" id="{BF11CE3C-83B3-4C92-968D-455F84D4C3E3}"/>
                </a:ext>
              </a:extLst>
            </p:cNvPr>
            <p:cNvSpPr/>
            <p:nvPr/>
          </p:nvSpPr>
          <p:spPr>
            <a:xfrm>
              <a:off x="3035887" y="369000"/>
              <a:ext cx="3060115" cy="3060000"/>
            </a:xfrm>
            <a:custGeom>
              <a:avLst/>
              <a:gdLst>
                <a:gd name="connsiteX0" fmla="*/ 3060114 w 3060115"/>
                <a:gd name="connsiteY0" fmla="*/ 0 h 3060000"/>
                <a:gd name="connsiteX1" fmla="*/ 3060115 w 3060115"/>
                <a:gd name="connsiteY1" fmla="*/ 0 h 3060000"/>
                <a:gd name="connsiteX2" fmla="*/ 3060115 w 3060115"/>
                <a:gd name="connsiteY2" fmla="*/ 2160000 h 3060000"/>
                <a:gd name="connsiteX3" fmla="*/ 3060114 w 3060115"/>
                <a:gd name="connsiteY3" fmla="*/ 2160000 h 3060000"/>
                <a:gd name="connsiteX4" fmla="*/ 2160114 w 3060115"/>
                <a:gd name="connsiteY4" fmla="*/ 3060000 h 3060000"/>
                <a:gd name="connsiteX5" fmla="*/ 0 w 3060115"/>
                <a:gd name="connsiteY5" fmla="*/ 3060000 h 3060000"/>
                <a:gd name="connsiteX6" fmla="*/ 3060114 w 3060115"/>
                <a:gd name="connsiteY6" fmla="*/ 0 h 30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0115" h="3060000">
                  <a:moveTo>
                    <a:pt x="3060114" y="0"/>
                  </a:moveTo>
                  <a:lnTo>
                    <a:pt x="3060115" y="0"/>
                  </a:lnTo>
                  <a:lnTo>
                    <a:pt x="3060115" y="2160000"/>
                  </a:lnTo>
                  <a:lnTo>
                    <a:pt x="3060114" y="2160000"/>
                  </a:lnTo>
                  <a:cubicBezTo>
                    <a:pt x="2563058" y="2160000"/>
                    <a:pt x="2160114" y="2562944"/>
                    <a:pt x="2160114" y="3060000"/>
                  </a:cubicBezTo>
                  <a:lnTo>
                    <a:pt x="0" y="3060000"/>
                  </a:lnTo>
                  <a:cubicBezTo>
                    <a:pt x="0" y="1370009"/>
                    <a:pt x="1370060" y="0"/>
                    <a:pt x="3060114" y="0"/>
                  </a:cubicBez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200"/>
              <a:endParaRPr lang="en-GB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egment 3">
              <a:extLst>
                <a:ext uri="{FF2B5EF4-FFF2-40B4-BE49-F238E27FC236}">
                  <a16:creationId xmlns:a16="http://schemas.microsoft.com/office/drawing/2014/main" id="{1A4B0E6D-3366-495B-8D58-5165C9EF3752}"/>
                </a:ext>
              </a:extLst>
            </p:cNvPr>
            <p:cNvSpPr/>
            <p:nvPr/>
          </p:nvSpPr>
          <p:spPr>
            <a:xfrm>
              <a:off x="3035977" y="3432600"/>
              <a:ext cx="3060024" cy="3056400"/>
            </a:xfrm>
            <a:custGeom>
              <a:avLst/>
              <a:gdLst>
                <a:gd name="connsiteX0" fmla="*/ 0 w 3060024"/>
                <a:gd name="connsiteY0" fmla="*/ 0 h 3056400"/>
                <a:gd name="connsiteX1" fmla="*/ 2160205 w 3060024"/>
                <a:gd name="connsiteY1" fmla="*/ 0 h 3056400"/>
                <a:gd name="connsiteX2" fmla="*/ 2164670 w 3060024"/>
                <a:gd name="connsiteY2" fmla="*/ 88420 h 3056400"/>
                <a:gd name="connsiteX3" fmla="*/ 3060023 w 3060024"/>
                <a:gd name="connsiteY3" fmla="*/ 896400 h 3056400"/>
                <a:gd name="connsiteX4" fmla="*/ 3060024 w 3060024"/>
                <a:gd name="connsiteY4" fmla="*/ 896400 h 3056400"/>
                <a:gd name="connsiteX5" fmla="*/ 3060024 w 3060024"/>
                <a:gd name="connsiteY5" fmla="*/ 3056400 h 3056400"/>
                <a:gd name="connsiteX6" fmla="*/ 3060023 w 3060024"/>
                <a:gd name="connsiteY6" fmla="*/ 3056400 h 3056400"/>
                <a:gd name="connsiteX7" fmla="*/ 3891 w 3060024"/>
                <a:gd name="connsiteY7" fmla="*/ 153867 h 3056400"/>
                <a:gd name="connsiteX8" fmla="*/ 0 w 3060024"/>
                <a:gd name="connsiteY8" fmla="*/ 0 h 305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60024" h="3056400">
                  <a:moveTo>
                    <a:pt x="0" y="0"/>
                  </a:moveTo>
                  <a:lnTo>
                    <a:pt x="2160205" y="0"/>
                  </a:lnTo>
                  <a:lnTo>
                    <a:pt x="2164670" y="88420"/>
                  </a:lnTo>
                  <a:cubicBezTo>
                    <a:pt x="2210759" y="542250"/>
                    <a:pt x="2594033" y="896400"/>
                    <a:pt x="3060023" y="896400"/>
                  </a:cubicBezTo>
                  <a:lnTo>
                    <a:pt x="3060024" y="896400"/>
                  </a:lnTo>
                  <a:lnTo>
                    <a:pt x="3060024" y="3056400"/>
                  </a:lnTo>
                  <a:lnTo>
                    <a:pt x="3060023" y="3056400"/>
                  </a:lnTo>
                  <a:cubicBezTo>
                    <a:pt x="1422783" y="3056400"/>
                    <a:pt x="85850" y="1770679"/>
                    <a:pt x="3891" y="1538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200"/>
              <a:endParaRPr lang="en-GB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Segment 2">
              <a:extLst>
                <a:ext uri="{FF2B5EF4-FFF2-40B4-BE49-F238E27FC236}">
                  <a16:creationId xmlns:a16="http://schemas.microsoft.com/office/drawing/2014/main" id="{404C078F-9BAF-46C4-8322-2C5941C4AE10}"/>
                </a:ext>
              </a:extLst>
            </p:cNvPr>
            <p:cNvSpPr/>
            <p:nvPr/>
          </p:nvSpPr>
          <p:spPr>
            <a:xfrm>
              <a:off x="6099601" y="3432601"/>
              <a:ext cx="3056422" cy="3056309"/>
            </a:xfrm>
            <a:custGeom>
              <a:avLst/>
              <a:gdLst>
                <a:gd name="connsiteX0" fmla="*/ 896217 w 3056422"/>
                <a:gd name="connsiteY0" fmla="*/ 0 h 3056309"/>
                <a:gd name="connsiteX1" fmla="*/ 3056422 w 3056422"/>
                <a:gd name="connsiteY1" fmla="*/ 0 h 3056309"/>
                <a:gd name="connsiteX2" fmla="*/ 3052531 w 3056422"/>
                <a:gd name="connsiteY2" fmla="*/ 153867 h 3056309"/>
                <a:gd name="connsiteX3" fmla="*/ 153872 w 3056422"/>
                <a:gd name="connsiteY3" fmla="*/ 3052418 h 3056309"/>
                <a:gd name="connsiteX4" fmla="*/ 0 w 3056422"/>
                <a:gd name="connsiteY4" fmla="*/ 3056309 h 3056309"/>
                <a:gd name="connsiteX5" fmla="*/ 0 w 3056422"/>
                <a:gd name="connsiteY5" fmla="*/ 896218 h 3056309"/>
                <a:gd name="connsiteX6" fmla="*/ 88419 w 3056422"/>
                <a:gd name="connsiteY6" fmla="*/ 891753 h 3056309"/>
                <a:gd name="connsiteX7" fmla="*/ 891752 w 3056422"/>
                <a:gd name="connsiteY7" fmla="*/ 88420 h 3056309"/>
                <a:gd name="connsiteX8" fmla="*/ 896217 w 3056422"/>
                <a:gd name="connsiteY8" fmla="*/ 0 h 305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6422" h="3056309">
                  <a:moveTo>
                    <a:pt x="896217" y="0"/>
                  </a:moveTo>
                  <a:lnTo>
                    <a:pt x="3056422" y="0"/>
                  </a:lnTo>
                  <a:lnTo>
                    <a:pt x="3052531" y="153867"/>
                  </a:lnTo>
                  <a:cubicBezTo>
                    <a:pt x="2973216" y="1718524"/>
                    <a:pt x="1718587" y="2973106"/>
                    <a:pt x="153872" y="3052418"/>
                  </a:cubicBezTo>
                  <a:lnTo>
                    <a:pt x="0" y="3056309"/>
                  </a:lnTo>
                  <a:lnTo>
                    <a:pt x="0" y="896218"/>
                  </a:lnTo>
                  <a:lnTo>
                    <a:pt x="88419" y="891753"/>
                  </a:lnTo>
                  <a:cubicBezTo>
                    <a:pt x="511994" y="848737"/>
                    <a:pt x="848736" y="511995"/>
                    <a:pt x="891752" y="88420"/>
                  </a:cubicBezTo>
                  <a:lnTo>
                    <a:pt x="896217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457200"/>
              <a:endParaRPr lang="en-GB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egment 1">
              <a:extLst>
                <a:ext uri="{FF2B5EF4-FFF2-40B4-BE49-F238E27FC236}">
                  <a16:creationId xmlns:a16="http://schemas.microsoft.com/office/drawing/2014/main" id="{0DE621B9-BBE9-4731-A539-50B31BD83A15}"/>
                </a:ext>
              </a:extLst>
            </p:cNvPr>
            <p:cNvSpPr/>
            <p:nvPr/>
          </p:nvSpPr>
          <p:spPr>
            <a:xfrm>
              <a:off x="6099602" y="369092"/>
              <a:ext cx="3056513" cy="3059909"/>
            </a:xfrm>
            <a:custGeom>
              <a:avLst/>
              <a:gdLst>
                <a:gd name="connsiteX0" fmla="*/ 0 w 3056513"/>
                <a:gd name="connsiteY0" fmla="*/ 0 h 3059909"/>
                <a:gd name="connsiteX1" fmla="*/ 153872 w 3056513"/>
                <a:gd name="connsiteY1" fmla="*/ 3891 h 3059909"/>
                <a:gd name="connsiteX2" fmla="*/ 3056513 w 3056513"/>
                <a:gd name="connsiteY2" fmla="*/ 3059909 h 3059909"/>
                <a:gd name="connsiteX3" fmla="*/ 896399 w 3056513"/>
                <a:gd name="connsiteY3" fmla="*/ 3059909 h 3059909"/>
                <a:gd name="connsiteX4" fmla="*/ 88419 w 3056513"/>
                <a:gd name="connsiteY4" fmla="*/ 2164556 h 3059909"/>
                <a:gd name="connsiteX5" fmla="*/ 0 w 3056513"/>
                <a:gd name="connsiteY5" fmla="*/ 2160091 h 3059909"/>
                <a:gd name="connsiteX6" fmla="*/ 0 w 3056513"/>
                <a:gd name="connsiteY6" fmla="*/ 0 h 305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6513" h="3059909">
                  <a:moveTo>
                    <a:pt x="0" y="0"/>
                  </a:moveTo>
                  <a:lnTo>
                    <a:pt x="153872" y="3891"/>
                  </a:lnTo>
                  <a:cubicBezTo>
                    <a:pt x="1770744" y="85847"/>
                    <a:pt x="3056513" y="1422730"/>
                    <a:pt x="3056513" y="3059909"/>
                  </a:cubicBezTo>
                  <a:lnTo>
                    <a:pt x="896399" y="3059909"/>
                  </a:lnTo>
                  <a:cubicBezTo>
                    <a:pt x="896399" y="2593919"/>
                    <a:pt x="542249" y="2210645"/>
                    <a:pt x="88419" y="2164556"/>
                  </a:cubicBezTo>
                  <a:lnTo>
                    <a:pt x="0" y="216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 anchorCtr="0">
              <a:normAutofit/>
            </a:bodyPr>
            <a:lstStyle/>
            <a:p>
              <a:pPr algn="ctr" defTabSz="457200"/>
              <a:endParaRPr lang="en-GB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egment 4 Text">
              <a:extLst>
                <a:ext uri="{FF2B5EF4-FFF2-40B4-BE49-F238E27FC236}">
                  <a16:creationId xmlns:a16="http://schemas.microsoft.com/office/drawing/2014/main" id="{7789E385-43DF-4DF9-BC27-2F3A3B4CAF9C}"/>
                </a:ext>
              </a:extLst>
            </p:cNvPr>
            <p:cNvSpPr/>
            <p:nvPr/>
          </p:nvSpPr>
          <p:spPr>
            <a:xfrm rot="18900000" flipH="1">
              <a:off x="3610093" y="1341227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457200" rtl="1"/>
              <a:r>
                <a:rPr lang="ar-AE" sz="2800" b="1" dirty="0">
                  <a:solidFill>
                    <a:prstClr val="white">
                      <a:lumMod val="95000"/>
                      <a:lumOff val="5000"/>
                    </a:prstClr>
                  </a:solidFill>
                </a:rPr>
                <a:t> </a:t>
              </a:r>
              <a:r>
                <a:rPr lang="ar-AE" sz="2800" b="1" dirty="0" smtClean="0">
                  <a:solidFill>
                    <a:prstClr val="white">
                      <a:lumMod val="95000"/>
                      <a:lumOff val="5000"/>
                    </a:prstClr>
                  </a:solidFill>
                </a:rPr>
                <a:t>تضع الميزاذنية العامة للاتحاد ؟</a:t>
              </a:r>
              <a:endParaRPr lang="en-US" sz="2800" b="1" dirty="0">
                <a:solidFill>
                  <a:prstClr val="white">
                    <a:lumMod val="95000"/>
                    <a:lumOff val="5000"/>
                  </a:prstClr>
                </a:solidFill>
              </a:endParaRPr>
            </a:p>
          </p:txBody>
        </p:sp>
        <p:sp>
          <p:nvSpPr>
            <p:cNvPr id="18" name="Segment 3 Text">
              <a:extLst>
                <a:ext uri="{FF2B5EF4-FFF2-40B4-BE49-F238E27FC236}">
                  <a16:creationId xmlns:a16="http://schemas.microsoft.com/office/drawing/2014/main" id="{4E1A97CE-06D2-4F68-8AF6-4342FB69C0DE}"/>
                </a:ext>
              </a:extLst>
            </p:cNvPr>
            <p:cNvSpPr/>
            <p:nvPr/>
          </p:nvSpPr>
          <p:spPr>
            <a:xfrm rot="2700000">
              <a:off x="6380259" y="1297942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457200" rtl="1"/>
              <a:r>
                <a:rPr lang="ar-AE" sz="2800" b="1" dirty="0" smtClean="0">
                  <a:solidFill>
                    <a:prstClr val="white">
                      <a:lumMod val="95000"/>
                      <a:lumOff val="5000"/>
                    </a:prstClr>
                  </a:solidFill>
                </a:rPr>
                <a:t>وزارة الخارجية بقيادة الشيخ؟</a:t>
              </a:r>
              <a:endParaRPr lang="en-US" sz="2800" b="1" dirty="0">
                <a:solidFill>
                  <a:prstClr val="white">
                    <a:lumMod val="95000"/>
                    <a:lumOff val="5000"/>
                  </a:prstClr>
                </a:solidFill>
              </a:endParaRPr>
            </a:p>
          </p:txBody>
        </p:sp>
        <p:sp>
          <p:nvSpPr>
            <p:cNvPr id="19" name="Segment 2 Text">
              <a:extLst>
                <a:ext uri="{FF2B5EF4-FFF2-40B4-BE49-F238E27FC236}">
                  <a16:creationId xmlns:a16="http://schemas.microsoft.com/office/drawing/2014/main" id="{632FC7E6-9C2E-48A5-A131-7B524D7A4A95}"/>
                </a:ext>
              </a:extLst>
            </p:cNvPr>
            <p:cNvSpPr/>
            <p:nvPr/>
          </p:nvSpPr>
          <p:spPr>
            <a:xfrm rot="8100000">
              <a:off x="6380259" y="4114693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 defTabSz="457200" rtl="1"/>
              <a:r>
                <a:rPr lang="ar-AE" sz="2800" b="1" dirty="0" smtClean="0">
                  <a:solidFill>
                    <a:prstClr val="white">
                      <a:lumMod val="95000"/>
                      <a:lumOff val="5000"/>
                    </a:prstClr>
                  </a:solidFill>
                </a:rPr>
                <a:t>مدررستي تابعه لوزارة ؟</a:t>
              </a:r>
              <a:endParaRPr lang="en-US" sz="2800" b="1" dirty="0">
                <a:solidFill>
                  <a:prstClr val="white">
                    <a:lumMod val="95000"/>
                    <a:lumOff val="5000"/>
                  </a:prstClr>
                </a:solidFill>
              </a:endParaRPr>
            </a:p>
          </p:txBody>
        </p:sp>
        <p:sp>
          <p:nvSpPr>
            <p:cNvPr id="20" name="Segment 1 Text">
              <a:extLst>
                <a:ext uri="{FF2B5EF4-FFF2-40B4-BE49-F238E27FC236}">
                  <a16:creationId xmlns:a16="http://schemas.microsoft.com/office/drawing/2014/main" id="{0CEC4B49-8552-4EA9-B12E-193B86775FC9}"/>
                </a:ext>
              </a:extLst>
            </p:cNvPr>
            <p:cNvSpPr/>
            <p:nvPr/>
          </p:nvSpPr>
          <p:spPr>
            <a:xfrm rot="13500000" flipH="1">
              <a:off x="3610093" y="4157978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20000"/>
            </a:bodyPr>
            <a:lstStyle/>
            <a:p>
              <a:pPr algn="ctr" defTabSz="457200" rtl="1"/>
              <a:r>
                <a:rPr lang="ar-AE" sz="2800" b="1" dirty="0" smtClean="0">
                  <a:solidFill>
                    <a:prstClr val="white">
                      <a:lumMod val="95000"/>
                      <a:lumOff val="5000"/>
                    </a:prstClr>
                  </a:solidFill>
                </a:rPr>
                <a:t>جلسات يجتمع فيها اعضاء مجلس الوزراء لاستعراض اهم القضايا؟</a:t>
              </a:r>
              <a:endParaRPr lang="en-US" sz="2800" b="1" dirty="0">
                <a:solidFill>
                  <a:prstClr val="white">
                    <a:lumMod val="95000"/>
                    <a:lumOff val="5000"/>
                  </a:prstClr>
                </a:solidFill>
              </a:endParaRPr>
            </a:p>
          </p:txBody>
        </p:sp>
      </p:grpSp>
      <p:grpSp>
        <p:nvGrpSpPr>
          <p:cNvPr id="21" name="Spin Button">
            <a:extLst>
              <a:ext uri="{FF2B5EF4-FFF2-40B4-BE49-F238E27FC236}">
                <a16:creationId xmlns:a16="http://schemas.microsoft.com/office/drawing/2014/main" id="{6CA83CBB-1D64-4697-9A5E-58C3208A9648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22" name="Spin Button">
              <a:extLst>
                <a:ext uri="{FF2B5EF4-FFF2-40B4-BE49-F238E27FC236}">
                  <a16:creationId xmlns:a16="http://schemas.microsoft.com/office/drawing/2014/main" id="{F8C1242A-842B-42D7-9970-FA32946E4D35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457200"/>
              <a:r>
                <a:rPr lang="en-GB" sz="4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90E03590-1C33-41C8-8D04-F09E6A93228D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24" name="Arrow: Curved Down 23">
              <a:extLst>
                <a:ext uri="{FF2B5EF4-FFF2-40B4-BE49-F238E27FC236}">
                  <a16:creationId xmlns:a16="http://schemas.microsoft.com/office/drawing/2014/main" id="{D7CDB03F-4241-4FA1-A9D8-1D1A7460151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25" name="Marker">
            <a:extLst>
              <a:ext uri="{FF2B5EF4-FFF2-40B4-BE49-F238E27FC236}">
                <a16:creationId xmlns:a16="http://schemas.microsoft.com/office/drawing/2014/main" id="{5A6A0BA0-D957-41FE-86FC-1F07138BD34C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0D9ABE-6476-4EA7-A730-7F3456DB624B}"/>
              </a:ext>
            </a:extLst>
          </p:cNvPr>
          <p:cNvSpPr/>
          <p:nvPr/>
        </p:nvSpPr>
        <p:spPr>
          <a:xfrm>
            <a:off x="10553956" y="659602"/>
            <a:ext cx="1326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ar-AE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تذكر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6BD140-30FD-4CAE-9CE2-3360F810219E}"/>
              </a:ext>
            </a:extLst>
          </p:cNvPr>
          <p:cNvSpPr/>
          <p:nvPr/>
        </p:nvSpPr>
        <p:spPr>
          <a:xfrm>
            <a:off x="202684" y="745993"/>
            <a:ext cx="1750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ar-AE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جاوب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6876B1-9E90-492F-A395-4C6BE8F62B06}"/>
              </a:ext>
            </a:extLst>
          </p:cNvPr>
          <p:cNvSpPr/>
          <p:nvPr/>
        </p:nvSpPr>
        <p:spPr>
          <a:xfrm>
            <a:off x="10733492" y="5316591"/>
            <a:ext cx="966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ar-AE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ركز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CC2B47-46A8-4470-B108-495AB886512B}"/>
              </a:ext>
            </a:extLst>
          </p:cNvPr>
          <p:cNvSpPr/>
          <p:nvPr/>
        </p:nvSpPr>
        <p:spPr>
          <a:xfrm>
            <a:off x="535930" y="5485868"/>
            <a:ext cx="9829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ar-AE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تميز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C70F73-23EA-4203-8C3C-47A70A9365DB}"/>
              </a:ext>
            </a:extLst>
          </p:cNvPr>
          <p:cNvSpPr/>
          <p:nvPr/>
        </p:nvSpPr>
        <p:spPr>
          <a:xfrm>
            <a:off x="9156022" y="382603"/>
            <a:ext cx="3035978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457200"/>
            <a:r>
              <a:rPr lang="ar-EG" sz="5400" b="1" dirty="0" smtClean="0">
                <a:ln/>
                <a:solidFill>
                  <a:prstClr val="black">
                    <a:lumMod val="95000"/>
                    <a:lumOff val="5000"/>
                  </a:prstClr>
                </a:solidFill>
              </a:rPr>
              <a:t>تقييم مرحلي </a:t>
            </a:r>
            <a:r>
              <a:rPr lang="ar-AE" sz="3600" b="1" dirty="0" smtClean="0">
                <a:ln/>
                <a:solidFill>
                  <a:prstClr val="black">
                    <a:lumMod val="95000"/>
                    <a:lumOff val="5000"/>
                  </a:prstClr>
                </a:solidFill>
              </a:rPr>
              <a:t>..</a:t>
            </a:r>
            <a:r>
              <a:rPr lang="ar-AE" sz="3600" b="1" dirty="0" smtClean="0">
                <a:ln/>
                <a:solidFill>
                  <a:srgbClr val="1D7EAB"/>
                </a:solidFill>
              </a:rPr>
              <a:t>.</a:t>
            </a:r>
            <a:endParaRPr lang="en-US" sz="3600" b="1" dirty="0">
              <a:ln/>
              <a:solidFill>
                <a:srgbClr val="1D7EAB"/>
              </a:solidFill>
            </a:endParaRPr>
          </a:p>
        </p:txBody>
      </p:sp>
      <p:sp>
        <p:nvSpPr>
          <p:cNvPr id="31" name="Action Button: Sound 30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10250C96-AC76-4D8D-8C17-C06CAE35B7B0}"/>
              </a:ext>
            </a:extLst>
          </p:cNvPr>
          <p:cNvSpPr/>
          <p:nvPr/>
        </p:nvSpPr>
        <p:spPr>
          <a:xfrm>
            <a:off x="1967175" y="4801080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FCA7F4F-8669-49FB-B1E4-53ECAD325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75146" y="-20545"/>
            <a:ext cx="12192000" cy="6854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31E644-ADBD-47B6-8C6B-F1A36CC266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73"/>
          <a:stretch/>
        </p:blipFill>
        <p:spPr>
          <a:xfrm>
            <a:off x="1764734" y="327455"/>
            <a:ext cx="8812823" cy="6203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11D9F6-FBFA-47BF-8436-F3D46F22D6CE}"/>
              </a:ext>
            </a:extLst>
          </p:cNvPr>
          <p:cNvSpPr txBox="1"/>
          <p:nvPr/>
        </p:nvSpPr>
        <p:spPr>
          <a:xfrm>
            <a:off x="3467100" y="1982449"/>
            <a:ext cx="53111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dirty="0" smtClean="0"/>
              <a:t>تخيل دولة بدون سلطات اتحادية كيف سوف يكون النظام بها ؟</a:t>
            </a:r>
            <a:endParaRPr lang="en-US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BB1D24-8CE2-4C69-B3D9-428C3443CE32}"/>
              </a:ext>
            </a:extLst>
          </p:cNvPr>
          <p:cNvSpPr/>
          <p:nvPr/>
        </p:nvSpPr>
        <p:spPr>
          <a:xfrm>
            <a:off x="5052678" y="30847"/>
            <a:ext cx="74511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0" cap="none" spc="0" normalizeH="0" baseline="0" noProof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مهارات القرن 21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0" cap="none" spc="0" normalizeH="0" baseline="0" noProof="0" dirty="0">
                <a:ln w="0"/>
                <a:solidFill>
                  <a:srgbClr val="ED6E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العصف الذهني </a:t>
            </a:r>
            <a:endParaRPr kumimoji="0" lang="ar-AE" sz="5400" b="1" i="0" u="none" strike="noStrike" kern="0" cap="none" spc="0" normalizeH="0" baseline="0" noProof="0" dirty="0">
              <a:ln w="0"/>
              <a:solidFill>
                <a:srgbClr val="ED6E6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7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62525"/>
            <a:ext cx="12074964" cy="51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9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123" y="1602204"/>
            <a:ext cx="11510459" cy="335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4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982" y="866274"/>
            <a:ext cx="11710137" cy="471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3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5719" y="2213809"/>
            <a:ext cx="6956344" cy="27432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0928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166" y="1323473"/>
            <a:ext cx="9967567" cy="435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2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9AC4FD7-F70F-426B-A224-CAA3F5995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9" b="30611"/>
          <a:stretch/>
        </p:blipFill>
        <p:spPr>
          <a:xfrm>
            <a:off x="1524" y="-36187"/>
            <a:ext cx="12191980" cy="68941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1E66A7-927A-43D4-98FF-05E6172F98E4}"/>
              </a:ext>
            </a:extLst>
          </p:cNvPr>
          <p:cNvSpPr txBox="1"/>
          <p:nvPr/>
        </p:nvSpPr>
        <p:spPr>
          <a:xfrm>
            <a:off x="155972" y="1842689"/>
            <a:ext cx="75537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صفي الرائع: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الرابع الأساسي</a:t>
            </a:r>
          </a:p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المادة : </a:t>
            </a:r>
            <a:r>
              <a:rPr kumimoji="0" lang="ar-AE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ال</a:t>
            </a:r>
            <a:r>
              <a:rPr lang="ar-EG" sz="4400" b="1" dirty="0" smtClean="0">
                <a:solidFill>
                  <a:prstClr val="white"/>
                </a:solidFill>
                <a:latin typeface="Calibri" panose="020F0502020204030204"/>
                <a:cs typeface="Calibri" panose="020F0502020204030204" pitchFamily="34" charset="0"/>
                <a:sym typeface="Arial"/>
              </a:rPr>
              <a:t>دراسات الاجتماعية والتربية الوطنية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D7723E-23A7-4D1B-8A45-BEDBC48C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238" y="-11202"/>
            <a:ext cx="1610383" cy="145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A close up of a flag&#10;&#10;Description automatically generated">
            <a:extLst>
              <a:ext uri="{FF2B5EF4-FFF2-40B4-BE49-F238E27FC236}">
                <a16:creationId xmlns:a16="http://schemas.microsoft.com/office/drawing/2014/main" id="{6951C61B-F494-4682-A45A-2D879311B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06" b="91765" l="10000" r="96400">
                        <a14:foregroundMark x1="13600" y1="8941" x2="13600" y2="8941"/>
                        <a14:foregroundMark x1="13467" y1="91765" x2="21867" y2="84706"/>
                        <a14:foregroundMark x1="22000" y1="84235" x2="24800" y2="77882"/>
                        <a14:foregroundMark x1="27733" y1="75059" x2="27733" y2="75059"/>
                        <a14:foregroundMark x1="22133" y1="67529" x2="22133" y2="67529"/>
                        <a14:foregroundMark x1="32800" y1="88941" x2="32800" y2="88941"/>
                        <a14:foregroundMark x1="36267" y1="83765" x2="36267" y2="83765"/>
                        <a14:foregroundMark x1="35733" y1="78353" x2="35733" y2="78353"/>
                        <a14:foregroundMark x1="35333" y1="81176" x2="35333" y2="81176"/>
                        <a14:foregroundMark x1="43467" y1="71294" x2="43467" y2="71294"/>
                        <a14:foregroundMark x1="43200" y1="81412" x2="43200" y2="81412"/>
                        <a14:foregroundMark x1="45333" y1="82118" x2="45333" y2="82118"/>
                        <a14:foregroundMark x1="46133" y1="89412" x2="46133" y2="89412"/>
                        <a14:foregroundMark x1="56533" y1="88941" x2="56533" y2="88941"/>
                        <a14:foregroundMark x1="58533" y1="85412" x2="58533" y2="85412"/>
                        <a14:foregroundMark x1="65600" y1="85882" x2="65600" y2="85882"/>
                        <a14:foregroundMark x1="70000" y1="80235" x2="70000" y2="80235"/>
                        <a14:foregroundMark x1="70400" y1="80235" x2="71333" y2="76941"/>
                        <a14:foregroundMark x1="66533" y1="84235" x2="66267" y2="81176"/>
                        <a14:foregroundMark x1="63600" y1="88471" x2="60533" y2="88471"/>
                        <a14:foregroundMark x1="77467" y1="87294" x2="77467" y2="87294"/>
                        <a14:foregroundMark x1="81333" y1="83529" x2="81333" y2="83529"/>
                        <a14:foregroundMark x1="81333" y1="83529" x2="81333" y2="83529"/>
                        <a14:foregroundMark x1="94400" y1="73882" x2="93733" y2="61882"/>
                        <a14:foregroundMark x1="93733" y1="61882" x2="92267" y2="55765"/>
                        <a14:foregroundMark x1="92133" y1="56706" x2="88267" y2="68471"/>
                        <a14:foregroundMark x1="87600" y1="75059" x2="85067" y2="82588"/>
                        <a14:foregroundMark x1="85067" y1="82588" x2="91200" y2="81412"/>
                        <a14:foregroundMark x1="96000" y1="78588" x2="96400" y2="78588"/>
                        <a14:foregroundMark x1="95067" y1="79294" x2="95067" y2="79294"/>
                        <a14:foregroundMark x1="93600" y1="59529" x2="93600" y2="59529"/>
                        <a14:foregroundMark x1="88933" y1="51059" x2="81867" y2="45412"/>
                        <a14:foregroundMark x1="81867" y1="45412" x2="88267" y2="51765"/>
                        <a14:foregroundMark x1="88267" y1="51765" x2="92133" y2="59529"/>
                        <a14:foregroundMark x1="88933" y1="39294" x2="82667" y2="33412"/>
                        <a14:foregroundMark x1="82667" y1="33412" x2="81200" y2="32706"/>
                        <a14:foregroundMark x1="81200" y1="36706" x2="72400" y2="42118"/>
                        <a14:foregroundMark x1="72400" y1="42118" x2="53333" y2="44941"/>
                        <a14:foregroundMark x1="53333" y1="44941" x2="39067" y2="45882"/>
                        <a14:foregroundMark x1="84267" y1="71765" x2="84267" y2="71765"/>
                        <a14:backgroundMark x1="30933" y1="84235" x2="30933" y2="84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8" y="386563"/>
            <a:ext cx="1610383" cy="11300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856A93-B3A8-4A5B-B93F-7FF0D5CB65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5" t="27779" r="29864" b="27179"/>
          <a:stretch/>
        </p:blipFill>
        <p:spPr>
          <a:xfrm>
            <a:off x="6815415" y="386564"/>
            <a:ext cx="1256511" cy="898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10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9431" y="1515644"/>
            <a:ext cx="7908758" cy="398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6132" y="2075047"/>
            <a:ext cx="7144751" cy="28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2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737" y="2093495"/>
            <a:ext cx="7224428" cy="221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8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7579" y="-60506"/>
            <a:ext cx="6665495" cy="672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9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2583" y="1852863"/>
            <a:ext cx="7374734" cy="26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400" y="1561067"/>
            <a:ext cx="6236368" cy="312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2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8212" y="556388"/>
            <a:ext cx="6521114" cy="527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5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EEC85-73FF-421F-8024-ED4F9EF0A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FE67F-B5CB-4C87-8A12-5F7244BC7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AE"/>
          </a:p>
        </p:txBody>
      </p:sp>
      <p:pic>
        <p:nvPicPr>
          <p:cNvPr id="4" name="Picture 3" descr="890004c07f32749569bf6844cf099acf">
            <a:extLst>
              <a:ext uri="{FF2B5EF4-FFF2-40B4-BE49-F238E27FC236}">
                <a16:creationId xmlns:a16="http://schemas.microsoft.com/office/drawing/2014/main" id="{249272F9-8342-463C-A133-DB1A13FA94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BAC17E4-C0F5-4EE5-A6ED-C538F424D60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rcRect t="10892"/>
          <a:stretch>
            <a:fillRect/>
          </a:stretch>
        </p:blipFill>
        <p:spPr bwMode="auto">
          <a:xfrm>
            <a:off x="325806" y="1690688"/>
            <a:ext cx="8220317" cy="3931471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مستطيل: زوايا مستديرة 3">
            <a:hlinkClick r:id="" action="ppaction://noaction"/>
            <a:extLst>
              <a:ext uri="{FF2B5EF4-FFF2-40B4-BE49-F238E27FC236}">
                <a16:creationId xmlns:a16="http://schemas.microsoft.com/office/drawing/2014/main" id="{202679AC-281B-4494-899B-94FACC448B06}"/>
              </a:ext>
            </a:extLst>
          </p:cNvPr>
          <p:cNvSpPr/>
          <p:nvPr/>
        </p:nvSpPr>
        <p:spPr>
          <a:xfrm>
            <a:off x="325806" y="230188"/>
            <a:ext cx="6250935" cy="88470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بطاقة الخروج ( تقييم الحصة 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 descr="maxresdefault_live">
            <a:extLst>
              <a:ext uri="{FF2B5EF4-FFF2-40B4-BE49-F238E27FC236}">
                <a16:creationId xmlns:a16="http://schemas.microsoft.com/office/drawing/2014/main" id="{A8DC7BEF-741B-4A77-AE77-0CEF7CB0FA1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0" t="5539" r="8856" b="9830"/>
          <a:stretch/>
        </p:blipFill>
        <p:spPr>
          <a:xfrm>
            <a:off x="8673239" y="365125"/>
            <a:ext cx="3099661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9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890004c07f32749569bf6844cf099acf">
            <a:extLst>
              <a:ext uri="{FF2B5EF4-FFF2-40B4-BE49-F238E27FC236}">
                <a16:creationId xmlns:a16="http://schemas.microsoft.com/office/drawing/2014/main" id="{D7D2FEF1-C771-46F6-BEE3-0E8B411636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90"/>
            <a:ext cx="12192000" cy="6858000"/>
          </a:xfrm>
          <a:prstGeom prst="rect">
            <a:avLst/>
          </a:prstGeom>
        </p:spPr>
      </p:pic>
      <p:pic>
        <p:nvPicPr>
          <p:cNvPr id="8" name="Picture 7" descr="maxresdefault_live">
            <a:extLst>
              <a:ext uri="{FF2B5EF4-FFF2-40B4-BE49-F238E27FC236}">
                <a16:creationId xmlns:a16="http://schemas.microsoft.com/office/drawing/2014/main" id="{1D3F1A99-1C16-44FB-A268-A29637F7B6E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0" t="5539" r="8856" b="9830"/>
          <a:stretch/>
        </p:blipFill>
        <p:spPr>
          <a:xfrm flipH="1">
            <a:off x="-171823" y="3797253"/>
            <a:ext cx="2991364" cy="3067076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E6958A6-388B-4A99-8302-E9F8D52913F2}"/>
              </a:ext>
            </a:extLst>
          </p:cNvPr>
          <p:cNvSpPr txBox="1"/>
          <p:nvPr/>
        </p:nvSpPr>
        <p:spPr>
          <a:xfrm>
            <a:off x="4377128" y="1786502"/>
            <a:ext cx="687910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ماذا تعلمت من درسنا هذا ؟</a:t>
            </a:r>
          </a:p>
        </p:txBody>
      </p:sp>
      <p:pic>
        <p:nvPicPr>
          <p:cNvPr id="6" name="Picture 2" descr="Colorful Rainbow Arrow. Instagram Stories GIF Sticker created by Tom  Windeknecht via GIPHY. #rainbow #arrow #gif #giphy #instagra… | Instagram  emoji, Animation, Gif">
            <a:extLst>
              <a:ext uri="{FF2B5EF4-FFF2-40B4-BE49-F238E27FC236}">
                <a16:creationId xmlns:a16="http://schemas.microsoft.com/office/drawing/2014/main" id="{78A50D1F-3B83-44BB-951C-C6332C2E5A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314297" y="3349330"/>
            <a:ext cx="1565708" cy="89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F12F54F-14F6-4B3D-8840-99F751526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59736" t="15625" r="6296" b="23958"/>
          <a:stretch>
            <a:fillRect/>
          </a:stretch>
        </p:blipFill>
        <p:spPr bwMode="auto">
          <a:xfrm>
            <a:off x="180859" y="185739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70297EF-3FCC-4A3F-B3A2-E0870AF13861}"/>
              </a:ext>
            </a:extLst>
          </p:cNvPr>
          <p:cNvSpPr txBox="1"/>
          <p:nvPr/>
        </p:nvSpPr>
        <p:spPr>
          <a:xfrm>
            <a:off x="2208627" y="662080"/>
            <a:ext cx="36022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88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FCA7F4F-8669-49FB-B1E4-53ECAD325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75146" y="-20545"/>
            <a:ext cx="12192000" cy="6854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11D9F6-FBFA-47BF-8436-F3D46F22D6CE}"/>
              </a:ext>
            </a:extLst>
          </p:cNvPr>
          <p:cNvSpPr txBox="1"/>
          <p:nvPr/>
        </p:nvSpPr>
        <p:spPr>
          <a:xfrm>
            <a:off x="1012874" y="238055"/>
            <a:ext cx="10002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نعمة عظيمة ندعو الله دائماً أن يديمها علينا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_اللهم أدم على دولة __#الإمارات__ نعمة الأمن والأمان">
            <a:hlinkClick r:id="" action="ppaction://media"/>
            <a:extLst>
              <a:ext uri="{FF2B5EF4-FFF2-40B4-BE49-F238E27FC236}">
                <a16:creationId xmlns:a16="http://schemas.microsoft.com/office/drawing/2014/main" id="{E6112104-D65E-436D-93C1-DFB2C51E0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3464" y="1266096"/>
            <a:ext cx="9340948" cy="525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5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A1E44F30-F4B7-4A16-91CA-B81F163B8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07" y="0"/>
            <a:ext cx="122842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مشاهدة صورة المصدر">
            <a:extLst>
              <a:ext uri="{FF2B5EF4-FFF2-40B4-BE49-F238E27FC236}">
                <a16:creationId xmlns:a16="http://schemas.microsoft.com/office/drawing/2014/main" id="{A5F59B21-22F6-4D33-A6E5-5A2DA6B5A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3" y="1125111"/>
            <a:ext cx="5985164" cy="167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55CDF6-007A-44F4-9F19-0DACD9FE7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71" y="1110203"/>
            <a:ext cx="5407621" cy="18350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22AE0A-8F4C-4836-98F1-1D5E2B319F7E}"/>
              </a:ext>
            </a:extLst>
          </p:cNvPr>
          <p:cNvSpPr txBox="1"/>
          <p:nvPr/>
        </p:nvSpPr>
        <p:spPr>
          <a:xfrm>
            <a:off x="9101787" y="-25403"/>
            <a:ext cx="1086536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51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@AK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6CE65C51-4386-453E-83AA-EF46532D3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9869" y="1256515"/>
            <a:ext cx="917659" cy="1264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3EF2AED6-2683-40C2-983B-75735628F7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6712625" y="2255160"/>
            <a:ext cx="1196321" cy="2347683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EE3A6073-11A7-42C3-80C4-CD73E988D2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7370603" y="2946961"/>
            <a:ext cx="1189527" cy="275558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49D996E-0275-4D48-B031-8EABAF3E40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8199969" y="3250853"/>
            <a:ext cx="1404179" cy="3086635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0AC15AE9-7850-4B39-9BA5-B035B3AA4F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40663"/>
          <a:stretch/>
        </p:blipFill>
        <p:spPr>
          <a:xfrm>
            <a:off x="553782" y="2237712"/>
            <a:ext cx="1196321" cy="1597443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28BCC8E8-FC46-4FE5-82B7-FE670E312B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69759" t="-149" r="14408" b="42178"/>
          <a:stretch/>
        </p:blipFill>
        <p:spPr>
          <a:xfrm>
            <a:off x="3954304" y="2143973"/>
            <a:ext cx="1196321" cy="1597443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8685516B-3308-486A-BFF0-719ADD5793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7856"/>
          <a:stretch/>
        </p:blipFill>
        <p:spPr>
          <a:xfrm>
            <a:off x="4344021" y="2521271"/>
            <a:ext cx="1404179" cy="2040676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8B6D4CC1-D80D-4F0C-B990-1ABE86C4E9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 b="45114"/>
          <a:stretch/>
        </p:blipFill>
        <p:spPr>
          <a:xfrm>
            <a:off x="325311" y="2982649"/>
            <a:ext cx="1256391" cy="159744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41ABCB3-E1B0-4001-B83E-3BF1A68B25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64" b="90000" l="72338" r="96918">
                        <a14:foregroundMark x1="76796" y1="8958" x2="78528" y2="39931"/>
                        <a14:foregroundMark x1="74758" y1="48333" x2="75599" y2="36875"/>
                        <a14:foregroundMark x1="80718" y1="31667" x2="80718" y2="39931"/>
                        <a14:foregroundMark x1="78910" y1="8750" x2="81381" y2="13958"/>
                        <a14:foregroundMark x1="79827" y1="16181" x2="80005" y2="20208"/>
                        <a14:foregroundMark x1="78528" y1="21944" x2="79827" y2="21458"/>
                        <a14:foregroundMark x1="76796" y1="34931" x2="78961" y2="43819"/>
                        <a14:foregroundMark x1="78961" y1="43819" x2="79547" y2="32639"/>
                        <a14:foregroundMark x1="79547" y1="32639" x2="82476" y2="36181"/>
                        <a14:foregroundMark x1="85201" y1="52639" x2="83851" y2="42917"/>
                        <a14:foregroundMark x1="82654" y1="36389" x2="79725" y2="31389"/>
                        <a14:foregroundMark x1="77152" y1="31181" x2="74885" y2="39167"/>
                        <a14:foregroundMark x1="77076" y1="39931" x2="80540" y2="43611"/>
                        <a14:foregroundMark x1="74783" y1="39931" x2="75140" y2="40903"/>
                        <a14:foregroundMark x1="75802" y1="32639" x2="79827" y2="30208"/>
                        <a14:foregroundMark x1="79827" y1="30208" x2="82832" y2="35694"/>
                        <a14:foregroundMark x1="81381" y1="43125" x2="77611" y2="46111"/>
                        <a14:foregroundMark x1="77611" y1="46111" x2="75700" y2="32153"/>
                        <a14:foregroundMark x1="75700" y1="31181" x2="75344" y2="33403"/>
                        <a14:foregroundMark x1="76516" y1="22431" x2="79368" y2="20417"/>
                        <a14:foregroundMark x1="75700" y1="13958" x2="79598" y2="8264"/>
                        <a14:foregroundMark x1="79598" y1="8264" x2="81559" y2="11736"/>
                        <a14:foregroundMark x1="80820" y1="31181" x2="83393" y2="37639"/>
                        <a14:foregroundMark x1="76694" y1="85278" x2="77254" y2="82292"/>
                        <a14:foregroundMark x1="83571" y1="85278" x2="83469" y2="83542"/>
                        <a14:foregroundMark x1="85558" y1="52708" x2="85405" y2="53403"/>
                        <a14:foregroundMark x1="80948" y1="29653" x2="82629" y2="34375"/>
                        <a14:foregroundMark x1="79445" y1="26319" x2="79648" y2="28611"/>
                        <a14:foregroundMark x1="76184" y1="59861" x2="76083" y2="60417"/>
                        <a14:foregroundMark x1="82527" y1="85347" x2="84131" y2="83819"/>
                        <a14:foregroundMark x1="73026" y1="56528" x2="73892" y2="54583"/>
                        <a14:foregroundMark x1="73663" y1="56667" x2="73968" y2="54653"/>
                        <a14:foregroundMark x1="72338" y1="57361" x2="73816" y2="54861"/>
                        <a14:foregroundMark x1="73357" y1="54792" x2="73459" y2="54514"/>
                        <a14:backgroundMark x1="73357" y1="53125" x2="74019" y2="51111"/>
                      </a14:backgroundRemoval>
                    </a14:imgEffect>
                  </a14:imgLayer>
                </a14:imgProps>
              </a:ext>
            </a:extLst>
          </a:blip>
          <a:srcRect l="71551" r="12616"/>
          <a:stretch/>
        </p:blipFill>
        <p:spPr>
          <a:xfrm>
            <a:off x="4491811" y="3401045"/>
            <a:ext cx="1466695" cy="3397656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14CA199-EC74-4FA7-9CA8-0B09BEB68F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155" y="4736445"/>
          <a:ext cx="278351" cy="183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Bitmap Image" r:id="rId11" imgW="542857" imgH="523810" progId="Paint.Picture">
                  <p:embed/>
                </p:oleObj>
              </mc:Choice>
              <mc:Fallback>
                <p:oleObj name="Bitmap Image" r:id="rId11" imgW="542857" imgH="523810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14CA199-EC74-4FA7-9CA8-0B09BEB68F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155" y="4736445"/>
                        <a:ext cx="278351" cy="1838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8" name="Picture 97">
            <a:extLst>
              <a:ext uri="{FF2B5EF4-FFF2-40B4-BE49-F238E27FC236}">
                <a16:creationId xmlns:a16="http://schemas.microsoft.com/office/drawing/2014/main" id="{B8055F85-E8A6-4BB0-9B34-51B0252C99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78" b="90069" l="37061" r="52038">
                        <a14:foregroundMark x1="42868" y1="7986" x2="43097" y2="25833"/>
                        <a14:foregroundMark x1="41416" y1="11875" x2="39277" y2="32014"/>
                        <a14:foregroundMark x1="41314" y1="10903" x2="45313" y2="7778"/>
                        <a14:foregroundMark x1="45313" y1="7778" x2="46434" y2="19028"/>
                        <a14:foregroundMark x1="46434" y1="19028" x2="46307" y2="28125"/>
                        <a14:foregroundMark x1="42028" y1="18056" x2="44880" y2="17361"/>
                        <a14:foregroundMark x1="42155" y1="29097" x2="44396" y2="29097"/>
                        <a14:foregroundMark x1="37748" y1="59236" x2="40245" y2="34583"/>
                        <a14:foregroundMark x1="50586" y1="56042" x2="49694" y2="45139"/>
                        <a14:foregroundMark x1="49694" y1="45139" x2="47860" y2="37153"/>
                        <a14:foregroundMark x1="47020" y1="90069" x2="47020" y2="83264"/>
                        <a14:foregroundMark x1="51426" y1="58611" x2="50841" y2="56667"/>
                        <a14:foregroundMark x1="42028" y1="86875" x2="42028" y2="81944"/>
                      </a14:backgroundRemoval>
                    </a14:imgEffect>
                  </a14:imgLayer>
                </a14:imgProps>
              </a:ext>
            </a:extLst>
          </a:blip>
          <a:srcRect l="35238" t="-3969" r="46072" b="3969"/>
          <a:stretch/>
        </p:blipFill>
        <p:spPr>
          <a:xfrm>
            <a:off x="117267" y="3781372"/>
            <a:ext cx="1466695" cy="2755587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6CC19F0-F6EA-429D-95ED-64B1FB6C38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12" y="102734"/>
            <a:ext cx="4572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7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890004c07f32749569bf6844cf099acf">
            <a:extLst>
              <a:ext uri="{FF2B5EF4-FFF2-40B4-BE49-F238E27FC236}">
                <a16:creationId xmlns:a16="http://schemas.microsoft.com/office/drawing/2014/main" id="{5D6BB9C9-2277-4C60-823F-5505CD0925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26AEB0-CF83-4263-883C-B294E8588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8" r="28346" b="66997"/>
          <a:stretch/>
        </p:blipFill>
        <p:spPr>
          <a:xfrm>
            <a:off x="0" y="164268"/>
            <a:ext cx="3974016" cy="1783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اللَّهُمَّ إِنِّي أَعُوذُ بِكَ مِنَ الْبَرَصِ، وَالْجُنُونِ، وَالْجُذَامِ،  وَمِنْ سَيِّئِ الأَسْقَامِ &amp;quot; | Ahadith, Islam hadith, Hadith">
            <a:extLst>
              <a:ext uri="{FF2B5EF4-FFF2-40B4-BE49-F238E27FC236}">
                <a16:creationId xmlns:a16="http://schemas.microsoft.com/office/drawing/2014/main" id="{DD27E1E2-0351-46A0-A6EE-D146373E1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5" b="12619"/>
          <a:stretch/>
        </p:blipFill>
        <p:spPr bwMode="auto">
          <a:xfrm>
            <a:off x="229772" y="2712654"/>
            <a:ext cx="5486400" cy="3380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الدرر البهية الدعوية - اللَّهُمَّ انْفَعْنِي بِمَا عَلَّمْتَنِي  وَعَلِّمْنِي مَا يَنْفَعُنِي وَزِدْنِي عِلْمًا | فيسبوك">
            <a:extLst>
              <a:ext uri="{FF2B5EF4-FFF2-40B4-BE49-F238E27FC236}">
                <a16:creationId xmlns:a16="http://schemas.microsoft.com/office/drawing/2014/main" id="{A00139AB-9516-496C-A0F3-841F509C0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3" b="14644"/>
          <a:stretch/>
        </p:blipFill>
        <p:spPr bwMode="auto">
          <a:xfrm>
            <a:off x="6096000" y="491843"/>
            <a:ext cx="5922001" cy="3910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78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E42ADF-32BA-40A6-A4A5-7D258A9B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474" r="1279" b="1596"/>
          <a:stretch/>
        </p:blipFill>
        <p:spPr bwMode="auto">
          <a:xfrm>
            <a:off x="18946" y="6928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618310" y="552739"/>
            <a:ext cx="2884714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4690436" y="503734"/>
            <a:ext cx="2884714" cy="2586446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491351" y="524273"/>
            <a:ext cx="2884714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4659294" y="3760777"/>
            <a:ext cx="2884714" cy="2586446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511622" y="3726544"/>
            <a:ext cx="2884714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4" name="Picture 10" descr="Bitmoji Image">
            <a:extLst>
              <a:ext uri="{FF2B5EF4-FFF2-40B4-BE49-F238E27FC236}">
                <a16:creationId xmlns:a16="http://schemas.microsoft.com/office/drawing/2014/main" id="{BF4F913C-F644-4EFD-B796-4D94484AE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t="11235" r="11953" b="31451"/>
          <a:stretch/>
        </p:blipFill>
        <p:spPr bwMode="auto">
          <a:xfrm>
            <a:off x="5022574" y="4834600"/>
            <a:ext cx="2281740" cy="146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tmoji Image">
            <a:extLst>
              <a:ext uri="{FF2B5EF4-FFF2-40B4-BE49-F238E27FC236}">
                <a16:creationId xmlns:a16="http://schemas.microsoft.com/office/drawing/2014/main" id="{72682C5F-98E1-4340-87C0-1B8F0075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2" t="9511" r="23906" b="38802"/>
          <a:stretch/>
        </p:blipFill>
        <p:spPr bwMode="auto">
          <a:xfrm>
            <a:off x="9095078" y="1488952"/>
            <a:ext cx="2223687" cy="158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laptop wave">
            <a:extLst>
              <a:ext uri="{FF2B5EF4-FFF2-40B4-BE49-F238E27FC236}">
                <a16:creationId xmlns:a16="http://schemas.microsoft.com/office/drawing/2014/main" id="{90315361-62ED-4952-84AC-836190B26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6" r="265"/>
          <a:stretch/>
        </p:blipFill>
        <p:spPr bwMode="auto">
          <a:xfrm>
            <a:off x="8765528" y="4856979"/>
            <a:ext cx="2336361" cy="15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itmoji Image">
            <a:extLst>
              <a:ext uri="{FF2B5EF4-FFF2-40B4-BE49-F238E27FC236}">
                <a16:creationId xmlns:a16="http://schemas.microsoft.com/office/drawing/2014/main" id="{BBEF55BE-DD99-40E4-8BF9-52C7BD05C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/>
          <a:stretch/>
        </p:blipFill>
        <p:spPr bwMode="auto">
          <a:xfrm>
            <a:off x="618310" y="1505038"/>
            <a:ext cx="2884714" cy="159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Bitmoji Image">
            <a:extLst>
              <a:ext uri="{FF2B5EF4-FFF2-40B4-BE49-F238E27FC236}">
                <a16:creationId xmlns:a16="http://schemas.microsoft.com/office/drawing/2014/main" id="{FA728574-BF9A-4D18-B69C-9677FF16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962" y="1600641"/>
            <a:ext cx="2274936" cy="143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770324" y="640948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الجلوس في مكان مناسب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4866372" y="715245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773239" y="703183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عدم فتح 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السماعة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بدون إذن 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8765528" y="3980160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رفع اليد للمشاركة أثناء الحصة 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4887685" y="3960054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إحضار الكتاب والقلم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استعدادا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ً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للحصة </a:t>
            </a:r>
          </a:p>
        </p:txBody>
      </p:sp>
      <p:sp>
        <p:nvSpPr>
          <p:cNvPr id="21" name="مستطيل: زوايا علوية مستديرة 16">
            <a:extLst>
              <a:ext uri="{FF2B5EF4-FFF2-40B4-BE49-F238E27FC236}">
                <a16:creationId xmlns:a16="http://schemas.microsoft.com/office/drawing/2014/main" id="{90073D05-E990-4463-9E14-FE1E63E1DC28}"/>
              </a:ext>
            </a:extLst>
          </p:cNvPr>
          <p:cNvSpPr/>
          <p:nvPr/>
        </p:nvSpPr>
        <p:spPr>
          <a:xfrm>
            <a:off x="618310" y="3755571"/>
            <a:ext cx="2884714" cy="2586446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16" descr="Bitmoji Image">
            <a:extLst>
              <a:ext uri="{FF2B5EF4-FFF2-40B4-BE49-F238E27FC236}">
                <a16:creationId xmlns:a16="http://schemas.microsoft.com/office/drawing/2014/main" id="{C6F3B23F-17D5-46C6-B224-098433230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4687" r="5090"/>
          <a:stretch/>
        </p:blipFill>
        <p:spPr bwMode="auto">
          <a:xfrm>
            <a:off x="1090111" y="4867747"/>
            <a:ext cx="1878375" cy="14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36">
            <a:extLst>
              <a:ext uri="{FF2B5EF4-FFF2-40B4-BE49-F238E27FC236}">
                <a16:creationId xmlns:a16="http://schemas.microsoft.com/office/drawing/2014/main" id="{0044C0C7-C185-4CD7-8E8D-50602FED41FC}"/>
              </a:ext>
            </a:extLst>
          </p:cNvPr>
          <p:cNvSpPr txBox="1"/>
          <p:nvPr/>
        </p:nvSpPr>
        <p:spPr>
          <a:xfrm>
            <a:off x="783464" y="3904284"/>
            <a:ext cx="241662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كيز والإنتبا</a:t>
            </a: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مع المعلمة أثناء الشرح</a:t>
            </a:r>
          </a:p>
        </p:txBody>
      </p:sp>
      <p:sp>
        <p:nvSpPr>
          <p:cNvPr id="26" name="Explosion: 14 Points 25">
            <a:extLst>
              <a:ext uri="{FF2B5EF4-FFF2-40B4-BE49-F238E27FC236}">
                <a16:creationId xmlns:a16="http://schemas.microsoft.com/office/drawing/2014/main" id="{5014A5B6-6C3B-47E8-929D-BF9BD1E8D6D2}"/>
              </a:ext>
            </a:extLst>
          </p:cNvPr>
          <p:cNvSpPr/>
          <p:nvPr/>
        </p:nvSpPr>
        <p:spPr>
          <a:xfrm>
            <a:off x="2906585" y="2498541"/>
            <a:ext cx="2770308" cy="1752819"/>
          </a:xfrm>
          <a:custGeom>
            <a:avLst/>
            <a:gdLst>
              <a:gd name="connsiteX0" fmla="*/ 1470058 w 2770308"/>
              <a:gd name="connsiteY0" fmla="*/ 352349 h 1752819"/>
              <a:gd name="connsiteX1" fmla="*/ 1896891 w 2770308"/>
              <a:gd name="connsiteY1" fmla="*/ 0 h 1752819"/>
              <a:gd name="connsiteX2" fmla="*/ 1862903 w 2770308"/>
              <a:gd name="connsiteY2" fmla="*/ 468797 h 1752819"/>
              <a:gd name="connsiteX3" fmla="*/ 2309487 w 2770308"/>
              <a:gd name="connsiteY3" fmla="*/ 257404 h 1752819"/>
              <a:gd name="connsiteX4" fmla="*/ 2100816 w 2770308"/>
              <a:gd name="connsiteY4" fmla="*/ 530065 h 1752819"/>
              <a:gd name="connsiteX5" fmla="*/ 2415477 w 2770308"/>
              <a:gd name="connsiteY5" fmla="*/ 534375 h 1752819"/>
              <a:gd name="connsiteX6" fmla="*/ 2770308 w 2770308"/>
              <a:gd name="connsiteY6" fmla="*/ 539235 h 1752819"/>
              <a:gd name="connsiteX7" fmla="*/ 2474360 w 2770308"/>
              <a:gd name="connsiteY7" fmla="*/ 651099 h 1752819"/>
              <a:gd name="connsiteX8" fmla="*/ 2178411 w 2770308"/>
              <a:gd name="connsiteY8" fmla="*/ 762963 h 1752819"/>
              <a:gd name="connsiteX9" fmla="*/ 2343218 w 2770308"/>
              <a:gd name="connsiteY9" fmla="*/ 916172 h 1752819"/>
              <a:gd name="connsiteX10" fmla="*/ 2100816 w 2770308"/>
              <a:gd name="connsiteY10" fmla="*/ 998944 h 1752819"/>
              <a:gd name="connsiteX11" fmla="*/ 2421069 w 2770308"/>
              <a:gd name="connsiteY11" fmla="*/ 1268521 h 1752819"/>
              <a:gd name="connsiteX12" fmla="*/ 1877653 w 2770308"/>
              <a:gd name="connsiteY12" fmla="*/ 1164488 h 1752819"/>
              <a:gd name="connsiteX13" fmla="*/ 1916386 w 2770308"/>
              <a:gd name="connsiteY13" fmla="*/ 1409558 h 1752819"/>
              <a:gd name="connsiteX14" fmla="*/ 1562145 w 2770308"/>
              <a:gd name="connsiteY14" fmla="*/ 1293109 h 1752819"/>
              <a:gd name="connsiteX15" fmla="*/ 1489297 w 2770308"/>
              <a:gd name="connsiteY15" fmla="*/ 1529009 h 1752819"/>
              <a:gd name="connsiteX16" fmla="*/ 1266133 w 2770308"/>
              <a:gd name="connsiteY16" fmla="*/ 1409558 h 1752819"/>
              <a:gd name="connsiteX17" fmla="*/ 1115818 w 2770308"/>
              <a:gd name="connsiteY17" fmla="*/ 1599609 h 1752819"/>
              <a:gd name="connsiteX18" fmla="*/ 965375 w 2770308"/>
              <a:gd name="connsiteY18" fmla="*/ 1470826 h 1752819"/>
              <a:gd name="connsiteX19" fmla="*/ 630629 w 2770308"/>
              <a:gd name="connsiteY19" fmla="*/ 1752819 h 1752819"/>
              <a:gd name="connsiteX20" fmla="*/ 616265 w 2770308"/>
              <a:gd name="connsiteY20" fmla="*/ 1480158 h 1752819"/>
              <a:gd name="connsiteX21" fmla="*/ 164807 w 2770308"/>
              <a:gd name="connsiteY21" fmla="*/ 1446481 h 1752819"/>
              <a:gd name="connsiteX22" fmla="*/ 427089 w 2770308"/>
              <a:gd name="connsiteY22" fmla="*/ 1247260 h 1752819"/>
              <a:gd name="connsiteX23" fmla="*/ 0 w 2770308"/>
              <a:gd name="connsiteY23" fmla="*/ 1044956 h 1752819"/>
              <a:gd name="connsiteX24" fmla="*/ 504683 w 2770308"/>
              <a:gd name="connsiteY24" fmla="*/ 940679 h 1752819"/>
              <a:gd name="connsiteX25" fmla="*/ 150314 w 2770308"/>
              <a:gd name="connsiteY25" fmla="*/ 671102 h 1752819"/>
              <a:gd name="connsiteX26" fmla="*/ 688985 w 2770308"/>
              <a:gd name="connsiteY26" fmla="*/ 634341 h 1752819"/>
              <a:gd name="connsiteX27" fmla="*/ 577404 w 2770308"/>
              <a:gd name="connsiteY27" fmla="*/ 294165 h 1752819"/>
              <a:gd name="connsiteX28" fmla="*/ 1096580 w 2770308"/>
              <a:gd name="connsiteY28" fmla="*/ 517893 h 1752819"/>
              <a:gd name="connsiteX29" fmla="*/ 1246895 w 2770308"/>
              <a:gd name="connsiteY29" fmla="*/ 153128 h 1752819"/>
              <a:gd name="connsiteX30" fmla="*/ 1470058 w 2770308"/>
              <a:gd name="connsiteY30" fmla="*/ 352349 h 175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0308" h="1752819" fill="none" extrusionOk="0">
                <a:moveTo>
                  <a:pt x="1470058" y="352349"/>
                </a:moveTo>
                <a:cubicBezTo>
                  <a:pt x="1592172" y="226202"/>
                  <a:pt x="1767916" y="186678"/>
                  <a:pt x="1896891" y="0"/>
                </a:cubicBezTo>
                <a:cubicBezTo>
                  <a:pt x="1878833" y="124568"/>
                  <a:pt x="1907445" y="321805"/>
                  <a:pt x="1862903" y="468797"/>
                </a:cubicBezTo>
                <a:cubicBezTo>
                  <a:pt x="2041347" y="348412"/>
                  <a:pt x="2186059" y="378828"/>
                  <a:pt x="2309487" y="257404"/>
                </a:cubicBezTo>
                <a:cubicBezTo>
                  <a:pt x="2250158" y="381331"/>
                  <a:pt x="2135573" y="449616"/>
                  <a:pt x="2100816" y="530065"/>
                </a:cubicBezTo>
                <a:cubicBezTo>
                  <a:pt x="2249889" y="519855"/>
                  <a:pt x="2341523" y="556883"/>
                  <a:pt x="2415477" y="534375"/>
                </a:cubicBezTo>
                <a:cubicBezTo>
                  <a:pt x="2489431" y="511867"/>
                  <a:pt x="2660296" y="557109"/>
                  <a:pt x="2770308" y="539235"/>
                </a:cubicBezTo>
                <a:cubicBezTo>
                  <a:pt x="2646134" y="617223"/>
                  <a:pt x="2569862" y="585635"/>
                  <a:pt x="2474360" y="651099"/>
                </a:cubicBezTo>
                <a:cubicBezTo>
                  <a:pt x="2378858" y="716563"/>
                  <a:pt x="2271084" y="699852"/>
                  <a:pt x="2178411" y="762963"/>
                </a:cubicBezTo>
                <a:cubicBezTo>
                  <a:pt x="2225162" y="803962"/>
                  <a:pt x="2277720" y="890506"/>
                  <a:pt x="2343218" y="916172"/>
                </a:cubicBezTo>
                <a:cubicBezTo>
                  <a:pt x="2237487" y="975736"/>
                  <a:pt x="2151894" y="963920"/>
                  <a:pt x="2100816" y="998944"/>
                </a:cubicBezTo>
                <a:cubicBezTo>
                  <a:pt x="2251703" y="1068447"/>
                  <a:pt x="2290381" y="1197305"/>
                  <a:pt x="2421069" y="1268521"/>
                </a:cubicBezTo>
                <a:cubicBezTo>
                  <a:pt x="2237063" y="1244025"/>
                  <a:pt x="2023878" y="1147916"/>
                  <a:pt x="1877653" y="1164488"/>
                </a:cubicBezTo>
                <a:cubicBezTo>
                  <a:pt x="1886724" y="1249714"/>
                  <a:pt x="1908623" y="1351188"/>
                  <a:pt x="1916386" y="1409558"/>
                </a:cubicBezTo>
                <a:cubicBezTo>
                  <a:pt x="1822252" y="1389038"/>
                  <a:pt x="1744510" y="1306136"/>
                  <a:pt x="1562145" y="1293109"/>
                </a:cubicBezTo>
                <a:cubicBezTo>
                  <a:pt x="1541103" y="1407941"/>
                  <a:pt x="1518139" y="1434061"/>
                  <a:pt x="1489297" y="1529009"/>
                </a:cubicBezTo>
                <a:cubicBezTo>
                  <a:pt x="1401658" y="1514484"/>
                  <a:pt x="1358798" y="1451820"/>
                  <a:pt x="1266133" y="1409558"/>
                </a:cubicBezTo>
                <a:cubicBezTo>
                  <a:pt x="1224538" y="1468268"/>
                  <a:pt x="1185639" y="1508348"/>
                  <a:pt x="1115818" y="1599609"/>
                </a:cubicBezTo>
                <a:cubicBezTo>
                  <a:pt x="1053777" y="1562414"/>
                  <a:pt x="1017750" y="1486380"/>
                  <a:pt x="965375" y="1470826"/>
                </a:cubicBezTo>
                <a:cubicBezTo>
                  <a:pt x="860828" y="1591055"/>
                  <a:pt x="759404" y="1611039"/>
                  <a:pt x="630629" y="1752819"/>
                </a:cubicBezTo>
                <a:cubicBezTo>
                  <a:pt x="626688" y="1654081"/>
                  <a:pt x="606847" y="1572526"/>
                  <a:pt x="616265" y="1480158"/>
                </a:cubicBezTo>
                <a:cubicBezTo>
                  <a:pt x="437224" y="1506036"/>
                  <a:pt x="286065" y="1441233"/>
                  <a:pt x="164807" y="1446481"/>
                </a:cubicBezTo>
                <a:cubicBezTo>
                  <a:pt x="262239" y="1357765"/>
                  <a:pt x="362054" y="1341758"/>
                  <a:pt x="427089" y="1247260"/>
                </a:cubicBezTo>
                <a:cubicBezTo>
                  <a:pt x="317250" y="1199066"/>
                  <a:pt x="157391" y="1061026"/>
                  <a:pt x="0" y="1044956"/>
                </a:cubicBezTo>
                <a:cubicBezTo>
                  <a:pt x="94509" y="968274"/>
                  <a:pt x="311652" y="1000780"/>
                  <a:pt x="504683" y="940679"/>
                </a:cubicBezTo>
                <a:cubicBezTo>
                  <a:pt x="413358" y="885437"/>
                  <a:pt x="341931" y="758658"/>
                  <a:pt x="150314" y="671102"/>
                </a:cubicBezTo>
                <a:cubicBezTo>
                  <a:pt x="368562" y="650412"/>
                  <a:pt x="494246" y="676862"/>
                  <a:pt x="688985" y="634341"/>
                </a:cubicBezTo>
                <a:cubicBezTo>
                  <a:pt x="617473" y="527270"/>
                  <a:pt x="651758" y="457788"/>
                  <a:pt x="577404" y="294165"/>
                </a:cubicBezTo>
                <a:cubicBezTo>
                  <a:pt x="707820" y="283728"/>
                  <a:pt x="842797" y="445225"/>
                  <a:pt x="1096580" y="517893"/>
                </a:cubicBezTo>
                <a:cubicBezTo>
                  <a:pt x="1133906" y="352159"/>
                  <a:pt x="1238962" y="253938"/>
                  <a:pt x="1246895" y="153128"/>
                </a:cubicBezTo>
                <a:cubicBezTo>
                  <a:pt x="1345061" y="212052"/>
                  <a:pt x="1398364" y="290025"/>
                  <a:pt x="1470058" y="352349"/>
                </a:cubicBezTo>
                <a:close/>
              </a:path>
              <a:path w="2770308" h="1752819" stroke="0" extrusionOk="0">
                <a:moveTo>
                  <a:pt x="1470058" y="352349"/>
                </a:moveTo>
                <a:cubicBezTo>
                  <a:pt x="1602666" y="170724"/>
                  <a:pt x="1712160" y="190135"/>
                  <a:pt x="1896891" y="0"/>
                </a:cubicBezTo>
                <a:cubicBezTo>
                  <a:pt x="1880668" y="179088"/>
                  <a:pt x="1867672" y="321176"/>
                  <a:pt x="1862903" y="468797"/>
                </a:cubicBezTo>
                <a:cubicBezTo>
                  <a:pt x="2008005" y="384871"/>
                  <a:pt x="2205660" y="369115"/>
                  <a:pt x="2309487" y="257404"/>
                </a:cubicBezTo>
                <a:cubicBezTo>
                  <a:pt x="2239798" y="349214"/>
                  <a:pt x="2147107" y="447346"/>
                  <a:pt x="2100816" y="530065"/>
                </a:cubicBezTo>
                <a:cubicBezTo>
                  <a:pt x="2178288" y="524894"/>
                  <a:pt x="2346028" y="534314"/>
                  <a:pt x="2442257" y="534742"/>
                </a:cubicBezTo>
                <a:cubicBezTo>
                  <a:pt x="2538486" y="535170"/>
                  <a:pt x="2653307" y="539957"/>
                  <a:pt x="2770308" y="539235"/>
                </a:cubicBezTo>
                <a:cubicBezTo>
                  <a:pt x="2647583" y="621232"/>
                  <a:pt x="2596987" y="601296"/>
                  <a:pt x="2480278" y="648862"/>
                </a:cubicBezTo>
                <a:cubicBezTo>
                  <a:pt x="2363569" y="696428"/>
                  <a:pt x="2325410" y="697134"/>
                  <a:pt x="2178411" y="762963"/>
                </a:cubicBezTo>
                <a:cubicBezTo>
                  <a:pt x="2225653" y="797794"/>
                  <a:pt x="2307480" y="883597"/>
                  <a:pt x="2343218" y="916172"/>
                </a:cubicBezTo>
                <a:cubicBezTo>
                  <a:pt x="2301813" y="962695"/>
                  <a:pt x="2165395" y="950999"/>
                  <a:pt x="2100816" y="998944"/>
                </a:cubicBezTo>
                <a:cubicBezTo>
                  <a:pt x="2202595" y="1079241"/>
                  <a:pt x="2322732" y="1190412"/>
                  <a:pt x="2421069" y="1268521"/>
                </a:cubicBezTo>
                <a:cubicBezTo>
                  <a:pt x="2231396" y="1261753"/>
                  <a:pt x="2079689" y="1145571"/>
                  <a:pt x="1877653" y="1164488"/>
                </a:cubicBezTo>
                <a:cubicBezTo>
                  <a:pt x="1867096" y="1252200"/>
                  <a:pt x="1892249" y="1348802"/>
                  <a:pt x="1916386" y="1409558"/>
                </a:cubicBezTo>
                <a:cubicBezTo>
                  <a:pt x="1818424" y="1415568"/>
                  <a:pt x="1650197" y="1280880"/>
                  <a:pt x="1562145" y="1293109"/>
                </a:cubicBezTo>
                <a:cubicBezTo>
                  <a:pt x="1554180" y="1362613"/>
                  <a:pt x="1482543" y="1472813"/>
                  <a:pt x="1489297" y="1529009"/>
                </a:cubicBezTo>
                <a:cubicBezTo>
                  <a:pt x="1402810" y="1487842"/>
                  <a:pt x="1370313" y="1449866"/>
                  <a:pt x="1266133" y="1409558"/>
                </a:cubicBezTo>
                <a:cubicBezTo>
                  <a:pt x="1250093" y="1475865"/>
                  <a:pt x="1163325" y="1504111"/>
                  <a:pt x="1115818" y="1599609"/>
                </a:cubicBezTo>
                <a:cubicBezTo>
                  <a:pt x="1072412" y="1584926"/>
                  <a:pt x="1015887" y="1493290"/>
                  <a:pt x="965375" y="1470826"/>
                </a:cubicBezTo>
                <a:cubicBezTo>
                  <a:pt x="870932" y="1616886"/>
                  <a:pt x="712174" y="1647225"/>
                  <a:pt x="630629" y="1752819"/>
                </a:cubicBezTo>
                <a:cubicBezTo>
                  <a:pt x="623097" y="1639178"/>
                  <a:pt x="631319" y="1569940"/>
                  <a:pt x="616265" y="1480158"/>
                </a:cubicBezTo>
                <a:cubicBezTo>
                  <a:pt x="514962" y="1522666"/>
                  <a:pt x="324837" y="1421890"/>
                  <a:pt x="164807" y="1446481"/>
                </a:cubicBezTo>
                <a:cubicBezTo>
                  <a:pt x="242117" y="1365925"/>
                  <a:pt x="380301" y="1328605"/>
                  <a:pt x="427089" y="1247260"/>
                </a:cubicBezTo>
                <a:cubicBezTo>
                  <a:pt x="305734" y="1234734"/>
                  <a:pt x="160283" y="1067246"/>
                  <a:pt x="0" y="1044956"/>
                </a:cubicBezTo>
                <a:cubicBezTo>
                  <a:pt x="239095" y="978451"/>
                  <a:pt x="301095" y="994160"/>
                  <a:pt x="504683" y="940679"/>
                </a:cubicBezTo>
                <a:cubicBezTo>
                  <a:pt x="349934" y="836883"/>
                  <a:pt x="295545" y="750189"/>
                  <a:pt x="150314" y="671102"/>
                </a:cubicBezTo>
                <a:cubicBezTo>
                  <a:pt x="351151" y="604626"/>
                  <a:pt x="518395" y="675406"/>
                  <a:pt x="688985" y="634341"/>
                </a:cubicBezTo>
                <a:cubicBezTo>
                  <a:pt x="626387" y="517751"/>
                  <a:pt x="612220" y="373694"/>
                  <a:pt x="577404" y="294165"/>
                </a:cubicBezTo>
                <a:cubicBezTo>
                  <a:pt x="746693" y="317985"/>
                  <a:pt x="958199" y="523580"/>
                  <a:pt x="1096580" y="517893"/>
                </a:cubicBezTo>
                <a:cubicBezTo>
                  <a:pt x="1102101" y="387578"/>
                  <a:pt x="1178068" y="335716"/>
                  <a:pt x="1246895" y="153128"/>
                </a:cubicBezTo>
                <a:cubicBezTo>
                  <a:pt x="1320076" y="175744"/>
                  <a:pt x="1401433" y="326853"/>
                  <a:pt x="1470058" y="35234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32730789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الحصة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xplosion: 14 Points 27">
            <a:extLst>
              <a:ext uri="{FF2B5EF4-FFF2-40B4-BE49-F238E27FC236}">
                <a16:creationId xmlns:a16="http://schemas.microsoft.com/office/drawing/2014/main" id="{48F25D1D-0E39-4ACD-BBBB-E29252585131}"/>
              </a:ext>
            </a:extLst>
          </p:cNvPr>
          <p:cNvSpPr/>
          <p:nvPr/>
        </p:nvSpPr>
        <p:spPr>
          <a:xfrm>
            <a:off x="6741601" y="2559517"/>
            <a:ext cx="2770308" cy="1752819"/>
          </a:xfrm>
          <a:custGeom>
            <a:avLst/>
            <a:gdLst>
              <a:gd name="connsiteX0" fmla="*/ 1470058 w 2770308"/>
              <a:gd name="connsiteY0" fmla="*/ 352349 h 1752819"/>
              <a:gd name="connsiteX1" fmla="*/ 1896891 w 2770308"/>
              <a:gd name="connsiteY1" fmla="*/ 0 h 1752819"/>
              <a:gd name="connsiteX2" fmla="*/ 1862903 w 2770308"/>
              <a:gd name="connsiteY2" fmla="*/ 468797 h 1752819"/>
              <a:gd name="connsiteX3" fmla="*/ 2309487 w 2770308"/>
              <a:gd name="connsiteY3" fmla="*/ 257404 h 1752819"/>
              <a:gd name="connsiteX4" fmla="*/ 2100816 w 2770308"/>
              <a:gd name="connsiteY4" fmla="*/ 530065 h 1752819"/>
              <a:gd name="connsiteX5" fmla="*/ 2415477 w 2770308"/>
              <a:gd name="connsiteY5" fmla="*/ 534375 h 1752819"/>
              <a:gd name="connsiteX6" fmla="*/ 2770308 w 2770308"/>
              <a:gd name="connsiteY6" fmla="*/ 539235 h 1752819"/>
              <a:gd name="connsiteX7" fmla="*/ 2474360 w 2770308"/>
              <a:gd name="connsiteY7" fmla="*/ 651099 h 1752819"/>
              <a:gd name="connsiteX8" fmla="*/ 2178411 w 2770308"/>
              <a:gd name="connsiteY8" fmla="*/ 762963 h 1752819"/>
              <a:gd name="connsiteX9" fmla="*/ 2343218 w 2770308"/>
              <a:gd name="connsiteY9" fmla="*/ 916172 h 1752819"/>
              <a:gd name="connsiteX10" fmla="*/ 2100816 w 2770308"/>
              <a:gd name="connsiteY10" fmla="*/ 998944 h 1752819"/>
              <a:gd name="connsiteX11" fmla="*/ 2421069 w 2770308"/>
              <a:gd name="connsiteY11" fmla="*/ 1268521 h 1752819"/>
              <a:gd name="connsiteX12" fmla="*/ 1877653 w 2770308"/>
              <a:gd name="connsiteY12" fmla="*/ 1164488 h 1752819"/>
              <a:gd name="connsiteX13" fmla="*/ 1916386 w 2770308"/>
              <a:gd name="connsiteY13" fmla="*/ 1409558 h 1752819"/>
              <a:gd name="connsiteX14" fmla="*/ 1562145 w 2770308"/>
              <a:gd name="connsiteY14" fmla="*/ 1293109 h 1752819"/>
              <a:gd name="connsiteX15" fmla="*/ 1489297 w 2770308"/>
              <a:gd name="connsiteY15" fmla="*/ 1529009 h 1752819"/>
              <a:gd name="connsiteX16" fmla="*/ 1266133 w 2770308"/>
              <a:gd name="connsiteY16" fmla="*/ 1409558 h 1752819"/>
              <a:gd name="connsiteX17" fmla="*/ 1115818 w 2770308"/>
              <a:gd name="connsiteY17" fmla="*/ 1599609 h 1752819"/>
              <a:gd name="connsiteX18" fmla="*/ 965375 w 2770308"/>
              <a:gd name="connsiteY18" fmla="*/ 1470826 h 1752819"/>
              <a:gd name="connsiteX19" fmla="*/ 630629 w 2770308"/>
              <a:gd name="connsiteY19" fmla="*/ 1752819 h 1752819"/>
              <a:gd name="connsiteX20" fmla="*/ 616265 w 2770308"/>
              <a:gd name="connsiteY20" fmla="*/ 1480158 h 1752819"/>
              <a:gd name="connsiteX21" fmla="*/ 164807 w 2770308"/>
              <a:gd name="connsiteY21" fmla="*/ 1446481 h 1752819"/>
              <a:gd name="connsiteX22" fmla="*/ 427089 w 2770308"/>
              <a:gd name="connsiteY22" fmla="*/ 1247260 h 1752819"/>
              <a:gd name="connsiteX23" fmla="*/ 0 w 2770308"/>
              <a:gd name="connsiteY23" fmla="*/ 1044956 h 1752819"/>
              <a:gd name="connsiteX24" fmla="*/ 504683 w 2770308"/>
              <a:gd name="connsiteY24" fmla="*/ 940679 h 1752819"/>
              <a:gd name="connsiteX25" fmla="*/ 150314 w 2770308"/>
              <a:gd name="connsiteY25" fmla="*/ 671102 h 1752819"/>
              <a:gd name="connsiteX26" fmla="*/ 688985 w 2770308"/>
              <a:gd name="connsiteY26" fmla="*/ 634341 h 1752819"/>
              <a:gd name="connsiteX27" fmla="*/ 577404 w 2770308"/>
              <a:gd name="connsiteY27" fmla="*/ 294165 h 1752819"/>
              <a:gd name="connsiteX28" fmla="*/ 1096580 w 2770308"/>
              <a:gd name="connsiteY28" fmla="*/ 517893 h 1752819"/>
              <a:gd name="connsiteX29" fmla="*/ 1246895 w 2770308"/>
              <a:gd name="connsiteY29" fmla="*/ 153128 h 1752819"/>
              <a:gd name="connsiteX30" fmla="*/ 1470058 w 2770308"/>
              <a:gd name="connsiteY30" fmla="*/ 352349 h 175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0308" h="1752819" fill="none" extrusionOk="0">
                <a:moveTo>
                  <a:pt x="1470058" y="352349"/>
                </a:moveTo>
                <a:cubicBezTo>
                  <a:pt x="1592172" y="226202"/>
                  <a:pt x="1767916" y="186678"/>
                  <a:pt x="1896891" y="0"/>
                </a:cubicBezTo>
                <a:cubicBezTo>
                  <a:pt x="1878833" y="124568"/>
                  <a:pt x="1907445" y="321805"/>
                  <a:pt x="1862903" y="468797"/>
                </a:cubicBezTo>
                <a:cubicBezTo>
                  <a:pt x="2041347" y="348412"/>
                  <a:pt x="2186059" y="378828"/>
                  <a:pt x="2309487" y="257404"/>
                </a:cubicBezTo>
                <a:cubicBezTo>
                  <a:pt x="2250158" y="381331"/>
                  <a:pt x="2135573" y="449616"/>
                  <a:pt x="2100816" y="530065"/>
                </a:cubicBezTo>
                <a:cubicBezTo>
                  <a:pt x="2249889" y="519855"/>
                  <a:pt x="2341523" y="556883"/>
                  <a:pt x="2415477" y="534375"/>
                </a:cubicBezTo>
                <a:cubicBezTo>
                  <a:pt x="2489431" y="511867"/>
                  <a:pt x="2660296" y="557109"/>
                  <a:pt x="2770308" y="539235"/>
                </a:cubicBezTo>
                <a:cubicBezTo>
                  <a:pt x="2646134" y="617223"/>
                  <a:pt x="2569862" y="585635"/>
                  <a:pt x="2474360" y="651099"/>
                </a:cubicBezTo>
                <a:cubicBezTo>
                  <a:pt x="2378858" y="716563"/>
                  <a:pt x="2271084" y="699852"/>
                  <a:pt x="2178411" y="762963"/>
                </a:cubicBezTo>
                <a:cubicBezTo>
                  <a:pt x="2225162" y="803962"/>
                  <a:pt x="2277720" y="890506"/>
                  <a:pt x="2343218" y="916172"/>
                </a:cubicBezTo>
                <a:cubicBezTo>
                  <a:pt x="2237487" y="975736"/>
                  <a:pt x="2151894" y="963920"/>
                  <a:pt x="2100816" y="998944"/>
                </a:cubicBezTo>
                <a:cubicBezTo>
                  <a:pt x="2251703" y="1068447"/>
                  <a:pt x="2290381" y="1197305"/>
                  <a:pt x="2421069" y="1268521"/>
                </a:cubicBezTo>
                <a:cubicBezTo>
                  <a:pt x="2237063" y="1244025"/>
                  <a:pt x="2023878" y="1147916"/>
                  <a:pt x="1877653" y="1164488"/>
                </a:cubicBezTo>
                <a:cubicBezTo>
                  <a:pt x="1886724" y="1249714"/>
                  <a:pt x="1908623" y="1351188"/>
                  <a:pt x="1916386" y="1409558"/>
                </a:cubicBezTo>
                <a:cubicBezTo>
                  <a:pt x="1822252" y="1389038"/>
                  <a:pt x="1744510" y="1306136"/>
                  <a:pt x="1562145" y="1293109"/>
                </a:cubicBezTo>
                <a:cubicBezTo>
                  <a:pt x="1541103" y="1407941"/>
                  <a:pt x="1518139" y="1434061"/>
                  <a:pt x="1489297" y="1529009"/>
                </a:cubicBezTo>
                <a:cubicBezTo>
                  <a:pt x="1401658" y="1514484"/>
                  <a:pt x="1358798" y="1451820"/>
                  <a:pt x="1266133" y="1409558"/>
                </a:cubicBezTo>
                <a:cubicBezTo>
                  <a:pt x="1224538" y="1468268"/>
                  <a:pt x="1185639" y="1508348"/>
                  <a:pt x="1115818" y="1599609"/>
                </a:cubicBezTo>
                <a:cubicBezTo>
                  <a:pt x="1053777" y="1562414"/>
                  <a:pt x="1017750" y="1486380"/>
                  <a:pt x="965375" y="1470826"/>
                </a:cubicBezTo>
                <a:cubicBezTo>
                  <a:pt x="860828" y="1591055"/>
                  <a:pt x="759404" y="1611039"/>
                  <a:pt x="630629" y="1752819"/>
                </a:cubicBezTo>
                <a:cubicBezTo>
                  <a:pt x="626688" y="1654081"/>
                  <a:pt x="606847" y="1572526"/>
                  <a:pt x="616265" y="1480158"/>
                </a:cubicBezTo>
                <a:cubicBezTo>
                  <a:pt x="437224" y="1506036"/>
                  <a:pt x="286065" y="1441233"/>
                  <a:pt x="164807" y="1446481"/>
                </a:cubicBezTo>
                <a:cubicBezTo>
                  <a:pt x="262239" y="1357765"/>
                  <a:pt x="362054" y="1341758"/>
                  <a:pt x="427089" y="1247260"/>
                </a:cubicBezTo>
                <a:cubicBezTo>
                  <a:pt x="317250" y="1199066"/>
                  <a:pt x="157391" y="1061026"/>
                  <a:pt x="0" y="1044956"/>
                </a:cubicBezTo>
                <a:cubicBezTo>
                  <a:pt x="94509" y="968274"/>
                  <a:pt x="311652" y="1000780"/>
                  <a:pt x="504683" y="940679"/>
                </a:cubicBezTo>
                <a:cubicBezTo>
                  <a:pt x="413358" y="885437"/>
                  <a:pt x="341931" y="758658"/>
                  <a:pt x="150314" y="671102"/>
                </a:cubicBezTo>
                <a:cubicBezTo>
                  <a:pt x="368562" y="650412"/>
                  <a:pt x="494246" y="676862"/>
                  <a:pt x="688985" y="634341"/>
                </a:cubicBezTo>
                <a:cubicBezTo>
                  <a:pt x="617473" y="527270"/>
                  <a:pt x="651758" y="457788"/>
                  <a:pt x="577404" y="294165"/>
                </a:cubicBezTo>
                <a:cubicBezTo>
                  <a:pt x="707820" y="283728"/>
                  <a:pt x="842797" y="445225"/>
                  <a:pt x="1096580" y="517893"/>
                </a:cubicBezTo>
                <a:cubicBezTo>
                  <a:pt x="1133906" y="352159"/>
                  <a:pt x="1238962" y="253938"/>
                  <a:pt x="1246895" y="153128"/>
                </a:cubicBezTo>
                <a:cubicBezTo>
                  <a:pt x="1345061" y="212052"/>
                  <a:pt x="1398364" y="290025"/>
                  <a:pt x="1470058" y="352349"/>
                </a:cubicBezTo>
                <a:close/>
              </a:path>
              <a:path w="2770308" h="1752819" stroke="0" extrusionOk="0">
                <a:moveTo>
                  <a:pt x="1470058" y="352349"/>
                </a:moveTo>
                <a:cubicBezTo>
                  <a:pt x="1602666" y="170724"/>
                  <a:pt x="1712160" y="190135"/>
                  <a:pt x="1896891" y="0"/>
                </a:cubicBezTo>
                <a:cubicBezTo>
                  <a:pt x="1880668" y="179088"/>
                  <a:pt x="1867672" y="321176"/>
                  <a:pt x="1862903" y="468797"/>
                </a:cubicBezTo>
                <a:cubicBezTo>
                  <a:pt x="2008005" y="384871"/>
                  <a:pt x="2205660" y="369115"/>
                  <a:pt x="2309487" y="257404"/>
                </a:cubicBezTo>
                <a:cubicBezTo>
                  <a:pt x="2239798" y="349214"/>
                  <a:pt x="2147107" y="447346"/>
                  <a:pt x="2100816" y="530065"/>
                </a:cubicBezTo>
                <a:cubicBezTo>
                  <a:pt x="2178288" y="524894"/>
                  <a:pt x="2346028" y="534314"/>
                  <a:pt x="2442257" y="534742"/>
                </a:cubicBezTo>
                <a:cubicBezTo>
                  <a:pt x="2538486" y="535170"/>
                  <a:pt x="2653307" y="539957"/>
                  <a:pt x="2770308" y="539235"/>
                </a:cubicBezTo>
                <a:cubicBezTo>
                  <a:pt x="2647583" y="621232"/>
                  <a:pt x="2596987" y="601296"/>
                  <a:pt x="2480278" y="648862"/>
                </a:cubicBezTo>
                <a:cubicBezTo>
                  <a:pt x="2363569" y="696428"/>
                  <a:pt x="2325410" y="697134"/>
                  <a:pt x="2178411" y="762963"/>
                </a:cubicBezTo>
                <a:cubicBezTo>
                  <a:pt x="2225653" y="797794"/>
                  <a:pt x="2307480" y="883597"/>
                  <a:pt x="2343218" y="916172"/>
                </a:cubicBezTo>
                <a:cubicBezTo>
                  <a:pt x="2301813" y="962695"/>
                  <a:pt x="2165395" y="950999"/>
                  <a:pt x="2100816" y="998944"/>
                </a:cubicBezTo>
                <a:cubicBezTo>
                  <a:pt x="2202595" y="1079241"/>
                  <a:pt x="2322732" y="1190412"/>
                  <a:pt x="2421069" y="1268521"/>
                </a:cubicBezTo>
                <a:cubicBezTo>
                  <a:pt x="2231396" y="1261753"/>
                  <a:pt x="2079689" y="1145571"/>
                  <a:pt x="1877653" y="1164488"/>
                </a:cubicBezTo>
                <a:cubicBezTo>
                  <a:pt x="1867096" y="1252200"/>
                  <a:pt x="1892249" y="1348802"/>
                  <a:pt x="1916386" y="1409558"/>
                </a:cubicBezTo>
                <a:cubicBezTo>
                  <a:pt x="1818424" y="1415568"/>
                  <a:pt x="1650197" y="1280880"/>
                  <a:pt x="1562145" y="1293109"/>
                </a:cubicBezTo>
                <a:cubicBezTo>
                  <a:pt x="1554180" y="1362613"/>
                  <a:pt x="1482543" y="1472813"/>
                  <a:pt x="1489297" y="1529009"/>
                </a:cubicBezTo>
                <a:cubicBezTo>
                  <a:pt x="1402810" y="1487842"/>
                  <a:pt x="1370313" y="1449866"/>
                  <a:pt x="1266133" y="1409558"/>
                </a:cubicBezTo>
                <a:cubicBezTo>
                  <a:pt x="1250093" y="1475865"/>
                  <a:pt x="1163325" y="1504111"/>
                  <a:pt x="1115818" y="1599609"/>
                </a:cubicBezTo>
                <a:cubicBezTo>
                  <a:pt x="1072412" y="1584926"/>
                  <a:pt x="1015887" y="1493290"/>
                  <a:pt x="965375" y="1470826"/>
                </a:cubicBezTo>
                <a:cubicBezTo>
                  <a:pt x="870932" y="1616886"/>
                  <a:pt x="712174" y="1647225"/>
                  <a:pt x="630629" y="1752819"/>
                </a:cubicBezTo>
                <a:cubicBezTo>
                  <a:pt x="623097" y="1639178"/>
                  <a:pt x="631319" y="1569940"/>
                  <a:pt x="616265" y="1480158"/>
                </a:cubicBezTo>
                <a:cubicBezTo>
                  <a:pt x="514962" y="1522666"/>
                  <a:pt x="324837" y="1421890"/>
                  <a:pt x="164807" y="1446481"/>
                </a:cubicBezTo>
                <a:cubicBezTo>
                  <a:pt x="242117" y="1365925"/>
                  <a:pt x="380301" y="1328605"/>
                  <a:pt x="427089" y="1247260"/>
                </a:cubicBezTo>
                <a:cubicBezTo>
                  <a:pt x="305734" y="1234734"/>
                  <a:pt x="160283" y="1067246"/>
                  <a:pt x="0" y="1044956"/>
                </a:cubicBezTo>
                <a:cubicBezTo>
                  <a:pt x="239095" y="978451"/>
                  <a:pt x="301095" y="994160"/>
                  <a:pt x="504683" y="940679"/>
                </a:cubicBezTo>
                <a:cubicBezTo>
                  <a:pt x="349934" y="836883"/>
                  <a:pt x="295545" y="750189"/>
                  <a:pt x="150314" y="671102"/>
                </a:cubicBezTo>
                <a:cubicBezTo>
                  <a:pt x="351151" y="604626"/>
                  <a:pt x="518395" y="675406"/>
                  <a:pt x="688985" y="634341"/>
                </a:cubicBezTo>
                <a:cubicBezTo>
                  <a:pt x="626387" y="517751"/>
                  <a:pt x="612220" y="373694"/>
                  <a:pt x="577404" y="294165"/>
                </a:cubicBezTo>
                <a:cubicBezTo>
                  <a:pt x="746693" y="317985"/>
                  <a:pt x="958199" y="523580"/>
                  <a:pt x="1096580" y="517893"/>
                </a:cubicBezTo>
                <a:cubicBezTo>
                  <a:pt x="1102101" y="387578"/>
                  <a:pt x="1178068" y="335716"/>
                  <a:pt x="1246895" y="153128"/>
                </a:cubicBezTo>
                <a:cubicBezTo>
                  <a:pt x="1320076" y="175744"/>
                  <a:pt x="1401433" y="326853"/>
                  <a:pt x="1470058" y="35234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32730789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قوانين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6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, غرفة نوم, قصاصة فنية&#10;&#10;تم إنشاء الوصف تلقائياً">
            <a:extLst>
              <a:ext uri="{FF2B5EF4-FFF2-40B4-BE49-F238E27FC236}">
                <a16:creationId xmlns:a16="http://schemas.microsoft.com/office/drawing/2014/main" id="{7CA011BB-80D3-4E4D-B392-7208BEF87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9" r="-2" b="-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6911A3-CA38-44FF-96AE-8B999149C40C}"/>
              </a:ext>
            </a:extLst>
          </p:cNvPr>
          <p:cNvSpPr/>
          <p:nvPr/>
        </p:nvSpPr>
        <p:spPr>
          <a:xfrm>
            <a:off x="3034759" y="1236839"/>
            <a:ext cx="586377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ما الفكرة من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الفيديو السابق ؟</a:t>
            </a:r>
            <a:endParaRPr kumimoji="0" lang="en-US" sz="44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73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26FF7648-A7DC-49BA-BD2E-0F63FD24125C}"/>
              </a:ext>
            </a:extLst>
          </p:cNvPr>
          <p:cNvSpPr/>
          <p:nvPr/>
        </p:nvSpPr>
        <p:spPr>
          <a:xfrm>
            <a:off x="170121" y="128697"/>
            <a:ext cx="11865935" cy="6645349"/>
          </a:xfrm>
          <a:prstGeom prst="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E85290C-CF6B-4095-AF03-6095BFD41DC5}"/>
              </a:ext>
            </a:extLst>
          </p:cNvPr>
          <p:cNvSpPr/>
          <p:nvPr/>
        </p:nvSpPr>
        <p:spPr>
          <a:xfrm>
            <a:off x="3894114" y="429137"/>
            <a:ext cx="4403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0"/>
                <a:solidFill>
                  <a:srgbClr val="E7E6E6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عنوان الدرس</a:t>
            </a:r>
            <a:endParaRPr kumimoji="0" lang="ar-SA" sz="5400" b="1" i="0" u="none" strike="noStrike" kern="1200" cap="none" spc="0" normalizeH="0" baseline="0" noProof="0" dirty="0">
              <a:ln w="0"/>
              <a:solidFill>
                <a:srgbClr val="E7E6E6">
                  <a:lumMod val="75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117BA79-9BBF-407B-AD9A-F1A9801A7E7B}"/>
              </a:ext>
            </a:extLst>
          </p:cNvPr>
          <p:cNvGrpSpPr/>
          <p:nvPr/>
        </p:nvGrpSpPr>
        <p:grpSpPr>
          <a:xfrm>
            <a:off x="231984" y="3962240"/>
            <a:ext cx="1207326" cy="2246406"/>
            <a:chOff x="887898" y="1094736"/>
            <a:chExt cx="1366989" cy="1507307"/>
          </a:xfrm>
        </p:grpSpPr>
        <p:pic>
          <p:nvPicPr>
            <p:cNvPr id="7" name="Picture 2" descr="Rainbow Circle Sticker by Expo 2020 Dubai">
              <a:extLst>
                <a:ext uri="{FF2B5EF4-FFF2-40B4-BE49-F238E27FC236}">
                  <a16:creationId xmlns:a16="http://schemas.microsoft.com/office/drawing/2014/main" id="{847FFF53-82D2-4D50-8194-86B637E392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528" y="1094736"/>
              <a:ext cx="517520" cy="517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A2CC17B5-6B7C-4C52-9D43-2C65FD619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88" b="99751" l="3177" r="96154">
                          <a14:foregroundMark x1="78428" y1="24938" x2="59699" y2="4988"/>
                          <a14:foregroundMark x1="65886" y1="93017" x2="48829" y2="90025"/>
                          <a14:foregroundMark x1="95151" y1="26683" x2="86789" y2="18703"/>
                          <a14:foregroundMark x1="86789" y1="18703" x2="85117" y2="14963"/>
                          <a14:foregroundMark x1="84783" y1="12968" x2="81773" y2="43641"/>
                          <a14:foregroundMark x1="87960" y1="15960" x2="96321" y2="23192"/>
                          <a14:foregroundMark x1="96321" y1="23192" x2="96321" y2="23192"/>
                          <a14:foregroundMark x1="86455" y1="23192" x2="94314" y2="30175"/>
                          <a14:foregroundMark x1="67057" y1="99751" x2="62040" y2="96509"/>
                          <a14:foregroundMark x1="47324" y1="94514" x2="42977" y2="92519"/>
                          <a14:foregroundMark x1="46823" y1="81047" x2="53512" y2="77307"/>
                          <a14:foregroundMark x1="50669" y1="77307" x2="43980" y2="78304"/>
                          <a14:foregroundMark x1="32776" y1="89027" x2="28094" y2="88030"/>
                          <a14:foregroundMark x1="31773" y1="85037" x2="33946" y2="86534"/>
                          <a14:foregroundMark x1="3177" y1="42394" x2="9866" y2="19202"/>
                          <a14:foregroundMark x1="3679" y1="42145" x2="9866" y2="32918"/>
                          <a14:foregroundMark x1="53679" y1="61347" x2="53679" y2="61347"/>
                          <a14:foregroundMark x1="53846" y1="56110" x2="53846" y2="56110"/>
                          <a14:backgroundMark x1="60201" y1="45137" x2="60201" y2="45137"/>
                          <a14:backgroundMark x1="59365" y1="43890" x2="61538" y2="46384"/>
                          <a14:backgroundMark x1="67893" y1="47382" x2="76756" y2="43641"/>
                          <a14:backgroundMark x1="76756" y1="43641" x2="80936" y2="32170"/>
                          <a14:backgroundMark x1="55853" y1="59601" x2="55853" y2="59601"/>
                          <a14:backgroundMark x1="55853" y1="57606" x2="55686" y2="61347"/>
                          <a14:backgroundMark x1="56689" y1="56858" x2="54682" y2="58105"/>
                          <a14:backgroundMark x1="57525" y1="56110" x2="55184" y2="55611"/>
                          <a14:backgroundMark x1="55351" y1="62594" x2="53846" y2="65586"/>
                          <a14:backgroundMark x1="56187" y1="54613" x2="56187" y2="54613"/>
                          <a14:backgroundMark x1="69231" y1="57357" x2="69231" y2="57357"/>
                          <a14:backgroundMark x1="68562" y1="57357" x2="68562" y2="59601"/>
                          <a14:backgroundMark x1="68227" y1="57357" x2="71739" y2="56359"/>
                          <a14:backgroundMark x1="68395" y1="99751" x2="68395" y2="99751"/>
                        </a14:backgroundRemoval>
                      </a14:imgEffect>
                    </a14:imgLayer>
                  </a14:imgProps>
                </a:ext>
              </a:extLst>
            </a:blip>
            <a:srcRect b="-7977"/>
            <a:stretch/>
          </p:blipFill>
          <p:spPr>
            <a:xfrm>
              <a:off x="887898" y="1612256"/>
              <a:ext cx="1366989" cy="989787"/>
            </a:xfrm>
            <a:prstGeom prst="rect">
              <a:avLst/>
            </a:prstGeom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1CAEFA90-73A6-4E57-B3A4-341371FE4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223" y="1652907"/>
            <a:ext cx="8639458" cy="40026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493A5A-A33B-4A9F-A8CC-DF830C8536EB}"/>
              </a:ext>
            </a:extLst>
          </p:cNvPr>
          <p:cNvSpPr/>
          <p:nvPr/>
        </p:nvSpPr>
        <p:spPr>
          <a:xfrm>
            <a:off x="1770223" y="2377440"/>
            <a:ext cx="8639458" cy="26306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9600" dirty="0" smtClean="0">
                <a:solidFill>
                  <a:schemeClr val="tx1"/>
                </a:solidFill>
              </a:rPr>
              <a:t>سلطات الاتحاد 2</a:t>
            </a:r>
            <a:endParaRPr lang="en-US" sz="9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9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33868" y="1940046"/>
            <a:ext cx="84850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ان يشرح خصائص السلطات السياية في الدولة</a:t>
            </a:r>
          </a:p>
          <a:p>
            <a:pPr algn="ctr"/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5908" y="2967335"/>
            <a:ext cx="110402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2.أن يحلل الادوار الوظيفية لبعض المؤسسات الحكومية في الدولة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93904" y="946637"/>
            <a:ext cx="2935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 smtClean="0"/>
              <a:t>نواتج التعلم: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0186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D55A93-28EB-47CE-8F2C-8D8E997A4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 b="31259"/>
          <a:stretch/>
        </p:blipFill>
        <p:spPr>
          <a:xfrm>
            <a:off x="0" y="0"/>
            <a:ext cx="12192000" cy="68546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29E6B1-744B-4B98-B253-E676BE4F2F54}"/>
              </a:ext>
            </a:extLst>
          </p:cNvPr>
          <p:cNvSpPr/>
          <p:nvPr/>
        </p:nvSpPr>
        <p:spPr>
          <a:xfrm>
            <a:off x="1735479" y="59551"/>
            <a:ext cx="7708864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الكلمات</a:t>
            </a:r>
            <a:r>
              <a:rPr kumimoji="0" lang="ar-AE" sz="66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المفتاحية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C0C0C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صورة 7" descr="صورة تحتوي على عنصر في الخارج&#10;&#10;تم إنشاء الوصف تلقائياً">
            <a:extLst>
              <a:ext uri="{FF2B5EF4-FFF2-40B4-BE49-F238E27FC236}">
                <a16:creationId xmlns:a16="http://schemas.microsoft.com/office/drawing/2014/main" id="{D20265EC-1D61-4BFB-BE52-21D8CD47C6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-212076" y="2906260"/>
            <a:ext cx="4655006" cy="3982111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4CC5751-8E60-4FDA-907B-1A882845A73E}"/>
              </a:ext>
            </a:extLst>
          </p:cNvPr>
          <p:cNvSpPr txBox="1"/>
          <p:nvPr/>
        </p:nvSpPr>
        <p:spPr>
          <a:xfrm>
            <a:off x="1524566" y="7534099"/>
            <a:ext cx="5597087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4" tooltip="http://rednel.blogspot.com/2015/01/cfp-cefiros-journal-on-latin-american.html"/>
              </a:rPr>
              <a:t>هذه الصورة</a:t>
            </a:r>
            <a:r>
              <a:rPr kumimoji="0" lang="ar-A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بواسطة كاتب غير معروف مرخصة بالاسم </a:t>
            </a:r>
            <a:r>
              <a:rPr kumimoji="0" lang="ar-A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hlinkClick r:id="rId5" tooltip="https://creativecommons.org/licenses/by-nc-nd/3.0/"/>
              </a:rPr>
              <a:t>CC BY-NC-ND</a:t>
            </a:r>
            <a:endParaRPr kumimoji="0" lang="ar-AE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FF1CA1D-1CE5-4DCE-AFC9-A8A7816964E0}"/>
              </a:ext>
            </a:extLst>
          </p:cNvPr>
          <p:cNvSpPr txBox="1"/>
          <p:nvPr/>
        </p:nvSpPr>
        <p:spPr>
          <a:xfrm>
            <a:off x="3077309" y="1706624"/>
            <a:ext cx="7913076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الخلوات الوزاريةُ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الميزانية العامه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الوزارة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 smtClean="0">
              <a:solidFill>
                <a:prstClr val="black"/>
              </a:solidFill>
              <a:highlight>
                <a:srgbClr val="00FFFF"/>
              </a:highlight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 smtClean="0">
                <a:solidFill>
                  <a:prstClr val="black"/>
                </a:solidFill>
                <a:highlight>
                  <a:srgbClr val="FF00FF"/>
                </a:highlight>
                <a:latin typeface="Calibri" panose="020F0502020204030204"/>
                <a:cs typeface="Arial" panose="020B0604020202020204" pitchFamily="34" charset="0"/>
              </a:rPr>
              <a:t>تصريف الشؤون</a:t>
            </a:r>
            <a:r>
              <a:rPr lang="ar-EG" sz="4000" b="1" dirty="0" smtClean="0">
                <a:solidFill>
                  <a:prstClr val="black"/>
                </a:solidFill>
                <a:highlight>
                  <a:srgbClr val="FF00FF"/>
                </a:highlight>
                <a:latin typeface="Calibri" panose="020F0502020204030204"/>
                <a:cs typeface="Arial" panose="020B0604020202020204" pitchFamily="34" charset="0"/>
              </a:rPr>
              <a:t> 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00FF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19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lorful 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2F3787"/>
      </a:lt2>
      <a:accent1>
        <a:srgbClr val="8854D0"/>
      </a:accent1>
      <a:accent2>
        <a:srgbClr val="EB3B5A"/>
      </a:accent2>
      <a:accent3>
        <a:srgbClr val="FA8536"/>
      </a:accent3>
      <a:accent4>
        <a:srgbClr val="1389E4"/>
      </a:accent4>
      <a:accent5>
        <a:srgbClr val="0FB9B1"/>
      </a:accent5>
      <a:accent6>
        <a:srgbClr val="BD89F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239</Words>
  <Application>Microsoft Office PowerPoint</Application>
  <PresentationFormat>Widescreen</PresentationFormat>
  <Paragraphs>65</Paragraphs>
  <Slides>29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微软雅黑</vt:lpstr>
      <vt:lpstr>Akhbar MT</vt:lpstr>
      <vt:lpstr>Arial</vt:lpstr>
      <vt:lpstr>Arvo</vt:lpstr>
      <vt:lpstr>Calibri</vt:lpstr>
      <vt:lpstr>Calibri Light</vt:lpstr>
      <vt:lpstr>Century Gothic</vt:lpstr>
      <vt:lpstr>El Maidan _ MagdySoliman</vt:lpstr>
      <vt:lpstr>Livvic</vt:lpstr>
      <vt:lpstr>Montserrat</vt:lpstr>
      <vt:lpstr>Roboto Condensed Light</vt:lpstr>
      <vt:lpstr>Times New Roman</vt:lpstr>
      <vt:lpstr>Tw Cen MT</vt:lpstr>
      <vt:lpstr>2_Office Theme</vt:lpstr>
      <vt:lpstr>3_Office Theme</vt:lpstr>
      <vt:lpstr>Colorful </vt:lpstr>
      <vt:lpstr>Office Theme</vt:lpstr>
      <vt:lpstr>1_Office Theme</vt:lpstr>
      <vt:lpstr>4_Office Theme</vt:lpstr>
      <vt:lpstr>5_Office Theme</vt:lpstr>
      <vt:lpstr>Droplet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عواطف عبدالله حسين</dc:creator>
  <cp:lastModifiedBy>hiam</cp:lastModifiedBy>
  <cp:revision>48</cp:revision>
  <dcterms:created xsi:type="dcterms:W3CDTF">2022-01-11T09:20:52Z</dcterms:created>
  <dcterms:modified xsi:type="dcterms:W3CDTF">2022-04-24T18:53:42Z</dcterms:modified>
</cp:coreProperties>
</file>