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3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viewProps" Target="viewProps.xml" /><Relationship Id="rId8" Type="http://schemas.openxmlformats.org/officeDocument/2006/relationships/slide" Target="slides/slide7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9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2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9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9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5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4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7FF66-8706-46CA-BE0E-CE58BB34F41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F8DBC-3EB3-4E06-8707-F2547DEE4D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CED32B-70B0-48D9-BB9F-34146B61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1933575"/>
            <a:ext cx="43529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4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DF48D-D97F-4016-BCE0-4D469A712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1952625"/>
            <a:ext cx="431482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5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052A6-8D4B-482D-B43A-624597C26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909762"/>
            <a:ext cx="41814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7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35AF2-C5C5-4681-9C79-C7F22E7D8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924050"/>
            <a:ext cx="42481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4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CC1036-46B9-4D06-B7CD-9010F1F43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828800"/>
            <a:ext cx="42195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33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E5D84-7BFF-4F59-BE6B-1B20421B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933575"/>
            <a:ext cx="43624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8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BF77A3-D376-47C2-B448-61C1EA9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938337"/>
            <a:ext cx="421005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6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7C386-9613-47FA-B98F-262EC689E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947862"/>
            <a:ext cx="41814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86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3EBA0A-85CD-495D-8DB7-6F4D12B1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857375"/>
            <a:ext cx="41529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9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A87915-E87D-4787-865E-BA5BC8D71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943100"/>
            <a:ext cx="43624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57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0893B-3162-4320-94CC-15A233248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933575"/>
            <a:ext cx="42100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8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D5793-72A7-433A-86E8-3C95352F8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43100"/>
            <a:ext cx="4267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85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E4C1F-1EC2-4466-AFD6-3A2652FCB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938337"/>
            <a:ext cx="41910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81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2BA4B-A8B0-4F0D-AB86-A8BE42689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852612"/>
            <a:ext cx="41719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05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B47041-7858-4264-9703-D9B21B180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909762"/>
            <a:ext cx="44100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80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EB6324-0F20-4C83-8A9A-7C0242B8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919287"/>
            <a:ext cx="421957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69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D50236-A839-498A-A914-18741F3FA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924050"/>
            <a:ext cx="4191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69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EBA97-6E27-406B-904B-91D893E7E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847850"/>
            <a:ext cx="420052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90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BEA60-19FA-4AF8-8178-E8FF48BE0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1928812"/>
            <a:ext cx="42767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82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38F04-4378-4E52-9292-C383BBACA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1900237"/>
            <a:ext cx="427672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76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EAE4F-2542-47C8-B8E0-A0F2B4442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905000"/>
            <a:ext cx="42481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15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EC5DBC-006B-4088-A9B8-8CBC0FEA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824037"/>
            <a:ext cx="41814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2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438AB-1EBD-4142-820E-209213D6E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80" y="776186"/>
            <a:ext cx="6453390" cy="93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1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8CF69-58AF-4DED-8951-D6649D994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1933575"/>
            <a:ext cx="43148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11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96D4B-03AD-45E8-AAA9-1FAFB688F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957387"/>
            <a:ext cx="41433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11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25A67E-0AD3-455E-89E9-23E8E51E4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938337"/>
            <a:ext cx="42005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71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945C9-E552-4FCD-B7D2-801687C12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852612"/>
            <a:ext cx="41719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A2F49-71D4-43EA-964F-1E6DE0F6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962150"/>
            <a:ext cx="43243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42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8D27B-7C90-48D5-B100-2C05328FE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933575"/>
            <a:ext cx="418147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10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7AB75-2484-4A23-B938-EAF9E9EFC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947862"/>
            <a:ext cx="416242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35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9E706D-6CE5-4041-987A-28A304853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833562"/>
            <a:ext cx="42100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29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ABD59-3152-4EDE-9EA3-5CEE459C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871662"/>
            <a:ext cx="429577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0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7D82E-7CD7-4B35-9A1C-9577509AC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866900"/>
            <a:ext cx="4343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1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4D8DB-BADF-466D-B542-A57F715B6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847850"/>
            <a:ext cx="423862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6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0EE622-97A6-4125-A6AB-43EC3F92D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962150"/>
            <a:ext cx="420052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D8A33-B5B7-4375-8BF4-173AF9BC1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914525"/>
            <a:ext cx="42291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65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78761-73B5-4DD7-841A-56319969E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895475"/>
            <a:ext cx="4191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6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049C3D-C7B7-4BEC-A6DF-4DDF4736E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847850"/>
            <a:ext cx="421957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34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6E745-1E04-49E1-BEFB-DDD66290B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957387"/>
            <a:ext cx="41910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50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E555A-B65A-4608-8F79-75564B26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881187"/>
            <a:ext cx="42195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3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D9102-6D48-47AF-923B-7B83C325C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924050"/>
            <a:ext cx="43815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3122E-3B4B-4408-A2BC-F338785B5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914525"/>
            <a:ext cx="42291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7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9EFFCD-2680-4CA6-BDEA-9FDDF95D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924050"/>
            <a:ext cx="42100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4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C9C235-4EC6-4877-9A5C-26D3F024D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862137"/>
            <a:ext cx="421005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7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A054C6-1815-472C-B43E-26B2D82D5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838325"/>
            <a:ext cx="41814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9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5618</TotalTime>
  <Words>0</Words>
  <Application>Microsoft Office PowerPoint</Application>
  <PresentationFormat>Format A4 (210 x 297 mm)</PresentationFormat>
  <Paragraphs>0</Paragraphs>
  <Slides>45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Chandani    Naidoo</dc:creator>
  <cp:lastModifiedBy>Utilisateur inconnu</cp:lastModifiedBy>
  <cp:revision>4</cp:revision>
  <dcterms:created xsi:type="dcterms:W3CDTF">2022-03-17T06:47:16Z</dcterms:created>
  <dcterms:modified xsi:type="dcterms:W3CDTF">2022-04-22T12:59:55Z</dcterms:modified>
</cp:coreProperties>
</file>