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15"/>
  </p:notesMasterIdLst>
  <p:sldIdLst>
    <p:sldId id="269" r:id="rId2"/>
    <p:sldId id="256" r:id="rId3"/>
    <p:sldId id="301" r:id="rId4"/>
    <p:sldId id="307" r:id="rId5"/>
    <p:sldId id="283" r:id="rId6"/>
    <p:sldId id="290" r:id="rId7"/>
    <p:sldId id="292" r:id="rId8"/>
    <p:sldId id="304" r:id="rId9"/>
    <p:sldId id="305" r:id="rId10"/>
    <p:sldId id="306" r:id="rId11"/>
    <p:sldId id="297" r:id="rId12"/>
    <p:sldId id="303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471" autoAdjust="0"/>
    <p:restoredTop sz="94660"/>
  </p:normalViewPr>
  <p:slideViewPr>
    <p:cSldViewPr snapToGrid="0">
      <p:cViewPr>
        <p:scale>
          <a:sx n="84" d="100"/>
          <a:sy n="84" d="100"/>
        </p:scale>
        <p:origin x="318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543AE-EBCE-4850-BB0F-57425CE46DF3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C061B-9D24-45AD-B528-5D464EBF7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7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61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6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43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326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11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46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24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251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24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5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68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58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69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7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18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0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9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52" y="1212730"/>
            <a:ext cx="8915399" cy="1257490"/>
          </a:xfrm>
        </p:spPr>
        <p:txBody>
          <a:bodyPr/>
          <a:lstStyle/>
          <a:p>
            <a:pPr algn="r" rtl="1"/>
            <a:r>
              <a:rPr lang="ar-A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السلام عليكم ورحمة الله وبركاته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74" y="3105036"/>
            <a:ext cx="8915399" cy="1126283"/>
          </a:xfrm>
        </p:spPr>
        <p:txBody>
          <a:bodyPr>
            <a:normAutofit/>
          </a:bodyPr>
          <a:lstStyle/>
          <a:p>
            <a:pPr algn="ctr" rtl="1"/>
            <a:r>
              <a:rPr lang="ar-AE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أهلاً وسهلاً </a:t>
            </a:r>
            <a:r>
              <a:rPr lang="ar-AE" sz="3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بكم أعزائي الطلاب  </a:t>
            </a:r>
            <a:r>
              <a:rPr lang="ar-AE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درسنا اليوم عن طريق التعلم عن بعد </a:t>
            </a:r>
            <a:endParaRPr lang="en-US" sz="32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circuit, sign&#10;&#10;Description automatically generated">
            <a:extLst>
              <a:ext uri="{FF2B5EF4-FFF2-40B4-BE49-F238E27FC236}">
                <a16:creationId xmlns:a16="http://schemas.microsoft.com/office/drawing/2014/main" xmlns="" id="{83A268F6-BB5D-4CBE-AFCC-7CF5FEEE6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5" y="577914"/>
            <a:ext cx="1556007" cy="1254845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F8A09D2-1834-4549-A3E1-6813F65F3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753" y="4488378"/>
            <a:ext cx="2440196" cy="1713700"/>
          </a:xfrm>
          <a:prstGeom prst="rect">
            <a:avLst/>
          </a:prstGeom>
        </p:spPr>
      </p:pic>
      <p:pic>
        <p:nvPicPr>
          <p:cNvPr id="6" name="Picture 5" descr="A picture containing computer, drawing&#10;&#10;Description automatically generated">
            <a:extLst>
              <a:ext uri="{FF2B5EF4-FFF2-40B4-BE49-F238E27FC236}">
                <a16:creationId xmlns:a16="http://schemas.microsoft.com/office/drawing/2014/main" xmlns="" id="{82BB81CB-BD8C-4CD7-9484-48098D027D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7" t="12246" r="6270" b="18043"/>
          <a:stretch/>
        </p:blipFill>
        <p:spPr>
          <a:xfrm>
            <a:off x="2418892" y="4461383"/>
            <a:ext cx="2338653" cy="174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bject, clock&#10;&#10;Description automatically generated">
            <a:extLst>
              <a:ext uri="{FF2B5EF4-FFF2-40B4-BE49-F238E27FC236}">
                <a16:creationId xmlns:a16="http://schemas.microsoft.com/office/drawing/2014/main" xmlns="" id="{276420EA-4ACA-46A1-A469-3E6F21537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53" y="762116"/>
            <a:ext cx="4714294" cy="2433733"/>
          </a:xfrm>
          <a:prstGeom prst="rect">
            <a:avLst/>
          </a:prstGeom>
        </p:spPr>
      </p:pic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B4FA030F-1552-4653-94A9-C0F899CD2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209"/>
          <a:stretch/>
        </p:blipFill>
        <p:spPr>
          <a:xfrm>
            <a:off x="6276966" y="1257417"/>
            <a:ext cx="5081781" cy="1771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="" xmlns:a16="http://schemas.microsoft.com/office/drawing/2014/main" id="{B347002C-FB65-934A-B84A-DA4E1E84D49F}"/>
                  </a:ext>
                </a:extLst>
              </p:cNvPr>
              <p:cNvSpPr txBox="1"/>
              <p:nvPr/>
            </p:nvSpPr>
            <p:spPr>
              <a:xfrm>
                <a:off x="2336960" y="3474002"/>
                <a:ext cx="170688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347002C-FB65-934A-B84A-DA4E1E84D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960" y="3474002"/>
                <a:ext cx="1706880" cy="307777"/>
              </a:xfrm>
              <a:prstGeom prst="rect">
                <a:avLst/>
              </a:prstGeom>
              <a:blipFill>
                <a:blip r:embed="rId4"/>
                <a:stretch>
                  <a:fillRect l="-8889" t="-24000" b="-44000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="" xmlns:a16="http://schemas.microsoft.com/office/drawing/2014/main" id="{2EE68FAC-CD80-8F44-8CC7-48B68A06E840}"/>
                  </a:ext>
                </a:extLst>
              </p:cNvPr>
              <p:cNvSpPr txBox="1"/>
              <p:nvPr/>
            </p:nvSpPr>
            <p:spPr>
              <a:xfrm>
                <a:off x="2235914" y="3859877"/>
                <a:ext cx="224028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𝟎𝟖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</m:oMath>
                </a14:m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9</a:t>
                </a: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EE68FAC-CD80-8F44-8CC7-48B68A06E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914" y="3859877"/>
                <a:ext cx="2240280" cy="400110"/>
              </a:xfrm>
              <a:prstGeom prst="rect">
                <a:avLst/>
              </a:prstGeom>
              <a:blipFill>
                <a:blip r:embed="rId5"/>
                <a:stretch>
                  <a:fillRect l="-2825" t="-6250" b="-25000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="" xmlns:a16="http://schemas.microsoft.com/office/drawing/2014/main" id="{95282494-9154-064B-9FCD-023305D3E617}"/>
                  </a:ext>
                </a:extLst>
              </p:cNvPr>
              <p:cNvSpPr txBox="1"/>
              <p:nvPr/>
            </p:nvSpPr>
            <p:spPr>
              <a:xfrm>
                <a:off x="2235914" y="4309884"/>
                <a:ext cx="1894839" cy="4070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  972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ar-AE" sz="20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5282494-9154-064B-9FCD-023305D3E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914" y="4309884"/>
                <a:ext cx="1894839" cy="407099"/>
              </a:xfrm>
              <a:prstGeom prst="rect">
                <a:avLst/>
              </a:prstGeom>
              <a:blipFill>
                <a:blip r:embed="rId6"/>
                <a:stretch>
                  <a:fillRect l="-3333" t="-6061" b="-24242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="" xmlns:a16="http://schemas.microsoft.com/office/drawing/2014/main" id="{B7B38DE5-320E-0C48-AC2D-38F94DC01883}"/>
                  </a:ext>
                </a:extLst>
              </p:cNvPr>
              <p:cNvSpPr txBox="1"/>
              <p:nvPr/>
            </p:nvSpPr>
            <p:spPr>
              <a:xfrm>
                <a:off x="8082278" y="3365834"/>
                <a:ext cx="170688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7B38DE5-320E-0C48-AC2D-38F94DC01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278" y="3365834"/>
                <a:ext cx="1706880" cy="307777"/>
              </a:xfrm>
              <a:prstGeom prst="rect">
                <a:avLst/>
              </a:prstGeom>
              <a:blipFill>
                <a:blip r:embed="rId7"/>
                <a:stretch>
                  <a:fillRect l="-8889" t="-24000" b="-48000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="" xmlns:a16="http://schemas.microsoft.com/office/drawing/2014/main" id="{9BBEEF2A-1F91-BC4B-AC18-8FCCFABC97D0}"/>
                  </a:ext>
                </a:extLst>
              </p:cNvPr>
              <p:cNvSpPr txBox="1"/>
              <p:nvPr/>
            </p:nvSpPr>
            <p:spPr>
              <a:xfrm>
                <a:off x="7946067" y="3690726"/>
                <a:ext cx="224028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𝟗𝟎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</m:oMath>
                </a14:m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11</a:t>
                </a:r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BBEEF2A-1F91-BC4B-AC18-8FCCFABC9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067" y="3690726"/>
                <a:ext cx="2240280" cy="400110"/>
              </a:xfrm>
              <a:prstGeom prst="rect">
                <a:avLst/>
              </a:prstGeom>
              <a:blipFill>
                <a:blip r:embed="rId8"/>
                <a:stretch>
                  <a:fillRect l="-2825" t="-6250" b="-25000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="" xmlns:a16="http://schemas.microsoft.com/office/drawing/2014/main" id="{90B069BC-8A46-8347-A92C-AE7E0D472A0F}"/>
                  </a:ext>
                </a:extLst>
              </p:cNvPr>
              <p:cNvSpPr txBox="1"/>
              <p:nvPr/>
            </p:nvSpPr>
            <p:spPr>
              <a:xfrm>
                <a:off x="7914002" y="4151796"/>
                <a:ext cx="1894839" cy="4070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  9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𝟗𝟎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ar-AE" sz="20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0B069BC-8A46-8347-A92C-AE7E0D472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002" y="4151796"/>
                <a:ext cx="1894839" cy="407099"/>
              </a:xfrm>
              <a:prstGeom prst="rect">
                <a:avLst/>
              </a:prstGeom>
              <a:blipFill>
                <a:blip r:embed="rId9"/>
                <a:stretch>
                  <a:fillRect l="-2667" t="-6061" b="-21212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14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2D37E9-DBB0-49FD-93A5-BF63954A9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00" r="3703" b="2925"/>
          <a:stretch/>
        </p:blipFill>
        <p:spPr>
          <a:xfrm>
            <a:off x="919301" y="2083617"/>
            <a:ext cx="9410700" cy="1981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6E19AE-9727-4257-A705-BE52F3285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538111"/>
            <a:ext cx="3891101" cy="733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="" xmlns:a16="http://schemas.microsoft.com/office/drawing/2014/main" id="{E776B465-C8DD-564D-8075-7BA9E7323200}"/>
                  </a:ext>
                </a:extLst>
              </p:cNvPr>
              <p:cNvSpPr txBox="1"/>
              <p:nvPr/>
            </p:nvSpPr>
            <p:spPr>
              <a:xfrm>
                <a:off x="7152002" y="3910929"/>
                <a:ext cx="224027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776B465-C8DD-564D-8075-7BA9E7323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002" y="3910929"/>
                <a:ext cx="2240279" cy="307777"/>
              </a:xfrm>
              <a:prstGeom prst="rect">
                <a:avLst/>
              </a:prstGeom>
              <a:blipFill>
                <a:blip r:embed="rId5"/>
                <a:stretch>
                  <a:fillRect l="-6793" t="-30000" b="-46000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="" xmlns:a16="http://schemas.microsoft.com/office/drawing/2014/main" id="{9E8DB751-DE73-D740-9813-4951E222EBAE}"/>
                  </a:ext>
                </a:extLst>
              </p:cNvPr>
              <p:cNvSpPr txBox="1"/>
              <p:nvPr/>
            </p:nvSpPr>
            <p:spPr>
              <a:xfrm>
                <a:off x="7011667" y="4285321"/>
                <a:ext cx="224028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 8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15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E8DB751-DE73-D740-9813-4951E222E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667" y="4285321"/>
                <a:ext cx="2240280" cy="400110"/>
              </a:xfrm>
              <a:prstGeom prst="rect">
                <a:avLst/>
              </a:prstGeom>
              <a:blipFill>
                <a:blip r:embed="rId6"/>
                <a:stretch>
                  <a:fillRect l="-2717" t="-9091" b="-25758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="" xmlns:a16="http://schemas.microsoft.com/office/drawing/2014/main" id="{E9590FEA-5816-3B46-8545-EC5F239BD312}"/>
                  </a:ext>
                </a:extLst>
              </p:cNvPr>
              <p:cNvSpPr txBox="1"/>
              <p:nvPr/>
            </p:nvSpPr>
            <p:spPr>
              <a:xfrm>
                <a:off x="6964044" y="4685431"/>
                <a:ext cx="1894839" cy="4070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  360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ar-AE" sz="20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9590FEA-5816-3B46-8545-EC5F239BD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044" y="4685431"/>
                <a:ext cx="1894839" cy="407099"/>
              </a:xfrm>
              <a:prstGeom prst="rect">
                <a:avLst/>
              </a:prstGeom>
              <a:blipFill>
                <a:blip r:embed="rId7"/>
                <a:stretch>
                  <a:fillRect l="-2649" t="-6061" b="-21212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96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5D022F34-FC1E-494F-8AF7-BAA14DF001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8" b="9543"/>
          <a:stretch/>
        </p:blipFill>
        <p:spPr>
          <a:xfrm>
            <a:off x="147218" y="0"/>
            <a:ext cx="11897563" cy="5734050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xmlns="" id="{64498722-A48D-EC43-A9E8-0ADECE5371B5}"/>
              </a:ext>
            </a:extLst>
          </p:cNvPr>
          <p:cNvSpPr/>
          <p:nvPr/>
        </p:nvSpPr>
        <p:spPr>
          <a:xfrm>
            <a:off x="8951556" y="2410778"/>
            <a:ext cx="2733368" cy="9124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130302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921D4C-42AB-46BA-A069-0D81C8ADB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38" t="23441" r="6214" b="28063"/>
          <a:stretch/>
        </p:blipFill>
        <p:spPr>
          <a:xfrm>
            <a:off x="4324350" y="209550"/>
            <a:ext cx="6381750" cy="1314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514C250-D108-413C-9449-1CBF1B2DB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24" y="1733550"/>
            <a:ext cx="10039350" cy="4686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="" xmlns:a16="http://schemas.microsoft.com/office/drawing/2014/main" id="{2019AA8B-864F-9149-98BA-22E25D50E4A8}"/>
                  </a:ext>
                </a:extLst>
              </p:cNvPr>
              <p:cNvSpPr txBox="1"/>
              <p:nvPr/>
            </p:nvSpPr>
            <p:spPr>
              <a:xfrm>
                <a:off x="5846499" y="3566207"/>
                <a:ext cx="224028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019AA8B-864F-9149-98BA-22E25D50E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499" y="3566207"/>
                <a:ext cx="2240280" cy="307777"/>
              </a:xfrm>
              <a:prstGeom prst="rect">
                <a:avLst/>
              </a:prstGeom>
              <a:blipFill>
                <a:blip r:embed="rId5"/>
                <a:stretch>
                  <a:fillRect l="-6180" t="-24000" b="-48000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ربع نص 5">
                <a:extLst>
                  <a:ext uri="{FF2B5EF4-FFF2-40B4-BE49-F238E27FC236}">
                    <a16:creationId xmlns="" xmlns:a16="http://schemas.microsoft.com/office/drawing/2014/main" id="{D732D9BE-272E-F245-9DDD-94A827AE4759}"/>
                  </a:ext>
                </a:extLst>
              </p:cNvPr>
              <p:cNvSpPr txBox="1"/>
              <p:nvPr/>
            </p:nvSpPr>
            <p:spPr>
              <a:xfrm>
                <a:off x="5673778" y="4429568"/>
                <a:ext cx="224028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=18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20)</a:t>
                </a:r>
              </a:p>
            </p:txBody>
          </p:sp>
        </mc:Choice>
        <mc:Fallback xmlns="">
          <p:sp>
            <p:nvSpPr>
              <p:cNvPr id="6" name="مربع نص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732D9BE-272E-F245-9DDD-94A827AE4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778" y="4429568"/>
                <a:ext cx="2240280" cy="400110"/>
              </a:xfrm>
              <a:prstGeom prst="rect">
                <a:avLst/>
              </a:prstGeom>
              <a:blipFill>
                <a:blip r:embed="rId6"/>
                <a:stretch>
                  <a:fillRect l="-2825" t="-6250" b="-25000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="" xmlns:a16="http://schemas.microsoft.com/office/drawing/2014/main" id="{37044D61-245F-7846-958E-46D63B573D0F}"/>
                  </a:ext>
                </a:extLst>
              </p:cNvPr>
              <p:cNvSpPr txBox="1"/>
              <p:nvPr/>
            </p:nvSpPr>
            <p:spPr>
              <a:xfrm>
                <a:off x="5673778" y="5385262"/>
                <a:ext cx="224028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 18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100</a:t>
                </a:r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7044D61-245F-7846-958E-46D63B573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778" y="5385262"/>
                <a:ext cx="2240280" cy="400110"/>
              </a:xfrm>
              <a:prstGeom prst="rect">
                <a:avLst/>
              </a:prstGeom>
              <a:blipFill>
                <a:blip r:embed="rId7"/>
                <a:stretch>
                  <a:fillRect l="-2825" t="-6061" b="-21212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="" xmlns:a16="http://schemas.microsoft.com/office/drawing/2014/main" id="{A4C226CE-14DB-CD4E-91CC-C16410C628A4}"/>
                  </a:ext>
                </a:extLst>
              </p:cNvPr>
              <p:cNvSpPr txBox="1"/>
              <p:nvPr/>
            </p:nvSpPr>
            <p:spPr>
              <a:xfrm>
                <a:off x="5673778" y="6086993"/>
                <a:ext cx="1894839" cy="4070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  1800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ar-AE" sz="20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4C226CE-14DB-CD4E-91CC-C16410C62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778" y="6086993"/>
                <a:ext cx="1894839" cy="407099"/>
              </a:xfrm>
              <a:prstGeom prst="rect">
                <a:avLst/>
              </a:prstGeom>
              <a:blipFill>
                <a:blip r:embed="rId8"/>
                <a:stretch>
                  <a:fillRect l="-3333" t="-6061" r="-1333" b="-24242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3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306" y="320333"/>
            <a:ext cx="9959146" cy="2262781"/>
          </a:xfrm>
        </p:spPr>
        <p:txBody>
          <a:bodyPr>
            <a:normAutofit/>
          </a:bodyPr>
          <a:lstStyle/>
          <a:p>
            <a:pPr algn="ctr"/>
            <a:r>
              <a:rPr lang="ar-AE" sz="7200" dirty="0">
                <a:latin typeface="Calibri" panose="020F0502020204030204" pitchFamily="34" charset="0"/>
                <a:cs typeface="Calibri" panose="020F0502020204030204" pitchFamily="34" charset="0"/>
              </a:rPr>
              <a:t>الوحدة الثانية عشرة</a:t>
            </a:r>
            <a:br>
              <a:rPr lang="ar-AE" sz="7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67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الهندسة</a:t>
            </a:r>
            <a:endParaRPr lang="en-US" sz="72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213" y="3935108"/>
            <a:ext cx="9681239" cy="1759266"/>
          </a:xfrm>
        </p:spPr>
        <p:txBody>
          <a:bodyPr>
            <a:normAutofit fontScale="25000" lnSpcReduction="20000"/>
          </a:bodyPr>
          <a:lstStyle/>
          <a:p>
            <a:pPr algn="r" rtl="1"/>
            <a:r>
              <a:rPr lang="ar-AE" sz="11200" dirty="0">
                <a:solidFill>
                  <a:schemeClr val="tx2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ناتج</a:t>
            </a:r>
            <a:r>
              <a:rPr lang="ar-AE" sz="11100" dirty="0">
                <a:solidFill>
                  <a:schemeClr val="tx2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التعلم:</a:t>
            </a:r>
            <a:endParaRPr lang="ar-AE" sz="11100" dirty="0">
              <a:solidFill>
                <a:schemeClr val="tx2"/>
              </a:solidFill>
            </a:endParaRPr>
          </a:p>
          <a:p>
            <a:pPr algn="r"/>
            <a:r>
              <a:rPr lang="ar-AE" sz="9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إيجاد حجم المنشور باستخدام المعادلة  </a:t>
            </a:r>
          </a:p>
          <a:p>
            <a:r>
              <a:rPr lang="ar-A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	</a:t>
            </a:r>
          </a:p>
          <a:p>
            <a:r>
              <a:rPr lang="ar-A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</a:t>
            </a:r>
          </a:p>
          <a:p>
            <a:r>
              <a:rPr lang="ar-AE" dirty="0"/>
              <a:t/>
            </a:r>
            <a:br>
              <a:rPr lang="ar-AE" dirty="0"/>
            </a:br>
            <a:endParaRPr lang="ar-AE" sz="28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3688B6FB-0966-4336-A35B-B72CD0775610}"/>
              </a:ext>
            </a:extLst>
          </p:cNvPr>
          <p:cNvSpPr txBox="1">
            <a:spLocks/>
          </p:cNvSpPr>
          <p:nvPr/>
        </p:nvSpPr>
        <p:spPr>
          <a:xfrm>
            <a:off x="-119190" y="2073686"/>
            <a:ext cx="10406452" cy="24570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AE" sz="4000" dirty="0">
                <a:solidFill>
                  <a:schemeClr val="tx2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درس اليوم:</a:t>
            </a:r>
            <a:endParaRPr lang="ar-AE" dirty="0">
              <a:solidFill>
                <a:schemeClr val="tx2"/>
              </a:solidFill>
            </a:endParaRPr>
          </a:p>
          <a:p>
            <a:pPr algn="r"/>
            <a:r>
              <a:rPr lang="ar-AE" sz="3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حجم المناشير...</a:t>
            </a:r>
            <a:r>
              <a:rPr lang="ar-A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</a:t>
            </a:r>
          </a:p>
          <a:p>
            <a:r>
              <a:rPr lang="ar-AE" dirty="0"/>
              <a:t/>
            </a:r>
            <a:br>
              <a:rPr lang="ar-AE" dirty="0"/>
            </a:br>
            <a:endParaRPr lang="ar-AE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52C988-85DB-4584-AF6F-2D1885A1D0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18" t="13712" b="-1"/>
          <a:stretch/>
        </p:blipFill>
        <p:spPr>
          <a:xfrm>
            <a:off x="2221130" y="4323719"/>
            <a:ext cx="3874870" cy="322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FF4BB8-67C7-4099-BF0B-C2AD94FA5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708" y="5029188"/>
            <a:ext cx="2106072" cy="45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C09771F-F9A7-4D24-A826-B06B4B8E7806}"/>
              </a:ext>
            </a:extLst>
          </p:cNvPr>
          <p:cNvSpPr txBox="1">
            <a:spLocks/>
          </p:cNvSpPr>
          <p:nvPr/>
        </p:nvSpPr>
        <p:spPr>
          <a:xfrm>
            <a:off x="1543878" y="1537252"/>
            <a:ext cx="10406452" cy="5552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ar-AE" sz="4000" dirty="0">
                <a:solidFill>
                  <a:schemeClr val="tx2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المفردات: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AE" sz="3800" b="1" dirty="0">
                <a:solidFill>
                  <a:srgbClr val="0070C0"/>
                </a:solidFill>
                <a:latin typeface="Calibri" panose="020F0502020204030204" pitchFamily="34" charset="0"/>
              </a:rPr>
              <a:t>الحجم </a:t>
            </a:r>
            <a:r>
              <a:rPr lang="en-US" sz="3800" b="1" dirty="0">
                <a:solidFill>
                  <a:srgbClr val="0070C0"/>
                </a:solidFill>
                <a:latin typeface="Calibri" panose="020F0502020204030204" pitchFamily="34" charset="0"/>
              </a:rPr>
              <a:t>V</a:t>
            </a:r>
            <a:endParaRPr lang="ar-AE" sz="3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AE" sz="3800" b="1" dirty="0">
                <a:solidFill>
                  <a:srgbClr val="0070C0"/>
                </a:solidFill>
                <a:latin typeface="Calibri" panose="020F0502020204030204" pitchFamily="34" charset="0"/>
              </a:rPr>
              <a:t>الطول </a:t>
            </a:r>
            <a:r>
              <a:rPr lang="en-US" sz="3800" b="1" dirty="0">
                <a:solidFill>
                  <a:srgbClr val="0070C0"/>
                </a:solidFill>
                <a:latin typeface="Brush Script MT" panose="03060802040406070304" pitchFamily="66" charset="0"/>
              </a:rPr>
              <a:t>l</a:t>
            </a:r>
            <a:endParaRPr lang="ar-AE" sz="3800" b="1" dirty="0">
              <a:solidFill>
                <a:srgbClr val="0070C0"/>
              </a:solidFill>
              <a:latin typeface="Brush Script MT" panose="030608020404060703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AE" sz="3800" b="1" dirty="0">
                <a:solidFill>
                  <a:srgbClr val="0070C0"/>
                </a:solidFill>
                <a:latin typeface="Calibri" panose="020F0502020204030204" pitchFamily="34" charset="0"/>
              </a:rPr>
              <a:t>العرض</a:t>
            </a:r>
            <a:r>
              <a:rPr lang="en-US" sz="3800" b="1" dirty="0">
                <a:solidFill>
                  <a:srgbClr val="0070C0"/>
                </a:solidFill>
                <a:latin typeface="Calibri" panose="020F0502020204030204" pitchFamily="34" charset="0"/>
              </a:rPr>
              <a:t>w </a:t>
            </a:r>
            <a:r>
              <a:rPr lang="ar-AE" sz="38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AE" sz="3800" b="1" dirty="0">
                <a:solidFill>
                  <a:srgbClr val="0070C0"/>
                </a:solidFill>
                <a:latin typeface="Calibri" panose="020F0502020204030204" pitchFamily="34" charset="0"/>
              </a:rPr>
              <a:t>الارتفاع</a:t>
            </a:r>
            <a:r>
              <a:rPr lang="en-US" sz="3800" b="1" dirty="0">
                <a:solidFill>
                  <a:srgbClr val="0070C0"/>
                </a:solidFill>
                <a:latin typeface="Calibri" panose="020F0502020204030204" pitchFamily="34" charset="0"/>
              </a:rPr>
              <a:t>h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8788400" algn="l"/>
              </a:tabLst>
            </a:pPr>
            <a:r>
              <a:rPr lang="ar-AE" sz="3800" b="1" dirty="0">
                <a:solidFill>
                  <a:srgbClr val="0070C0"/>
                </a:solidFill>
                <a:latin typeface="Calibri" panose="020F0502020204030204" pitchFamily="34" charset="0"/>
              </a:rPr>
              <a:t>القاعدة </a:t>
            </a:r>
            <a:r>
              <a:rPr lang="en-US" sz="3800" b="1" dirty="0">
                <a:solidFill>
                  <a:srgbClr val="0070C0"/>
                </a:solidFill>
                <a:latin typeface="Calibri" panose="020F0502020204030204" pitchFamily="34" charset="0"/>
              </a:rPr>
              <a:t>B</a:t>
            </a:r>
            <a:endParaRPr lang="ar-AE" sz="28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36191FF-410B-4FA1-AA57-7AE0C0963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0" y="0"/>
            <a:ext cx="3967863" cy="361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3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الحجم.MOV">
            <a:hlinkClick r:id="" action="ppaction://media"/>
            <a:extLst>
              <a:ext uri="{FF2B5EF4-FFF2-40B4-BE49-F238E27FC236}">
                <a16:creationId xmlns:a16="http://schemas.microsoft.com/office/drawing/2014/main" xmlns="" id="{B15F739C-3AE6-5E47-9E0B-2ED0DA8CF8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52400"/>
            <a:ext cx="12192000" cy="70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1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14" y="4988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FD50C9-7453-4766-B0AC-0F7C53B3A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102" y="122382"/>
            <a:ext cx="7871842" cy="21250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51BF910-869D-48FA-A4D0-0F7083377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056" y="3087016"/>
            <a:ext cx="3801542" cy="31702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D02C47F-AF6D-4B1F-8CF3-C912C50966C4}"/>
              </a:ext>
            </a:extLst>
          </p:cNvPr>
          <p:cNvSpPr txBox="1"/>
          <p:nvPr/>
        </p:nvSpPr>
        <p:spPr>
          <a:xfrm>
            <a:off x="3653574" y="5076231"/>
            <a:ext cx="5497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h</a:t>
            </a:r>
            <a:endParaRPr lang="ar-AE" sz="40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0F9BFD0-DA8F-4405-86BF-AF91BE6CC2AC}"/>
              </a:ext>
            </a:extLst>
          </p:cNvPr>
          <p:cNvSpPr txBox="1"/>
          <p:nvPr/>
        </p:nvSpPr>
        <p:spPr>
          <a:xfrm flipH="1">
            <a:off x="3219450" y="3135591"/>
            <a:ext cx="48659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w</a:t>
            </a:r>
            <a:endParaRPr lang="ar-AE" sz="40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D59409-4711-41A8-B84D-921056A50FCE}"/>
              </a:ext>
            </a:extLst>
          </p:cNvPr>
          <p:cNvSpPr txBox="1"/>
          <p:nvPr/>
        </p:nvSpPr>
        <p:spPr>
          <a:xfrm>
            <a:off x="2375788" y="2459277"/>
            <a:ext cx="5497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A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723F7A4-5E4A-4C40-BAC9-1A9B555A813F}"/>
              </a:ext>
            </a:extLst>
          </p:cNvPr>
          <p:cNvSpPr txBox="1"/>
          <p:nvPr/>
        </p:nvSpPr>
        <p:spPr>
          <a:xfrm flipH="1">
            <a:off x="542348" y="2703858"/>
            <a:ext cx="10747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Brush Script MT" panose="03060802040406070304" pitchFamily="66" charset="0"/>
              </a:rPr>
              <a:t>l</a:t>
            </a:r>
            <a:endParaRPr lang="ar-AE" sz="4000" dirty="0">
              <a:solidFill>
                <a:srgbClr val="C0000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4DCC25A-FD0A-455F-94F5-D7E0B61D7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570" y="2271767"/>
            <a:ext cx="3934555" cy="115247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807DE3B-B90E-43DE-951C-F2FEF5875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5743" y="6019454"/>
            <a:ext cx="2477745" cy="70788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5A728C3-9D72-4220-A8B3-37E9DDAD8B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1657" y="3233710"/>
            <a:ext cx="428685" cy="3905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3371404-36B8-4F47-8A62-F47185D211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6750" y="3943389"/>
            <a:ext cx="3566738" cy="87947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A61377F-A9EB-4CDF-A224-21A233B44C7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719" y="2172928"/>
            <a:ext cx="1653934" cy="400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97A4EB54-8ED5-45D2-BD63-9BA7689DA25A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18584" y="4573958"/>
            <a:ext cx="1804588" cy="538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786BDE4-71D8-4B9C-9CDA-C94B49866A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F303CD1-8D9F-4794-95B1-20BB707DDB1B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63259" y="2546791"/>
            <a:ext cx="1380631" cy="58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2D386FC4-CFD2-4C9C-81E2-E5B1604D3F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769" y="6153799"/>
            <a:ext cx="6506605" cy="439196"/>
          </a:xfrm>
          <a:prstGeom prst="rect">
            <a:avLst/>
          </a:prstGeom>
          <a:ln w="127000" cap="sq">
            <a:solidFill>
              <a:schemeClr val="accent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99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37" y="-2687"/>
            <a:ext cx="12799474" cy="6858000"/>
          </a:xfrm>
          <a:prstGeom prst="rect">
            <a:avLst/>
          </a:prstGeom>
        </p:spPr>
      </p:pic>
      <p:pic>
        <p:nvPicPr>
          <p:cNvPr id="5" name="Picture 4" descr="A close up of a box&#10;&#10;Description automatically generated">
            <a:extLst>
              <a:ext uri="{FF2B5EF4-FFF2-40B4-BE49-F238E27FC236}">
                <a16:creationId xmlns:a16="http://schemas.microsoft.com/office/drawing/2014/main" xmlns="" id="{C617FFCD-BA32-46E0-A1B2-F40DC45D9C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51" r="1793"/>
          <a:stretch/>
        </p:blipFill>
        <p:spPr>
          <a:xfrm>
            <a:off x="-215655" y="285624"/>
            <a:ext cx="3026824" cy="3219450"/>
          </a:xfrm>
          <a:prstGeom prst="rect">
            <a:avLst/>
          </a:prstGeom>
        </p:spPr>
      </p:pic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740A5158-9B9B-4399-BC93-7BC259EC4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733" y="333641"/>
            <a:ext cx="5823453" cy="2208586"/>
          </a:xfrm>
          <a:prstGeom prst="rect">
            <a:avLst/>
          </a:prstGeom>
        </p:spPr>
      </p:pic>
      <p:pic>
        <p:nvPicPr>
          <p:cNvPr id="9" name="Picture 8" descr="A picture containing large&#10;&#10;Description automatically generated">
            <a:extLst>
              <a:ext uri="{FF2B5EF4-FFF2-40B4-BE49-F238E27FC236}">
                <a16:creationId xmlns:a16="http://schemas.microsoft.com/office/drawing/2014/main" xmlns="" id="{CCAF3A50-EB02-453B-A904-E38BD3A319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987" r="478"/>
          <a:stretch/>
        </p:blipFill>
        <p:spPr>
          <a:xfrm>
            <a:off x="4314094" y="3057995"/>
            <a:ext cx="6260172" cy="358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0BEB45C-3DAD-40D6-BDE8-42EB7A3B7E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684" y="3545662"/>
            <a:ext cx="3619351" cy="490071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CF75D260-E8B0-4749-A607-4BC692155977}"/>
              </a:ext>
            </a:extLst>
          </p:cNvPr>
          <p:cNvSpPr txBox="1"/>
          <p:nvPr/>
        </p:nvSpPr>
        <p:spPr>
          <a:xfrm>
            <a:off x="5496448" y="3417521"/>
            <a:ext cx="48677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30                            15                            20</a:t>
            </a:r>
            <a:endParaRPr lang="ar-AE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>
                <a:extLst>
                  <a:ext uri="{FF2B5EF4-FFF2-40B4-BE49-F238E27FC236}">
                    <a16:creationId xmlns="" xmlns:a16="http://schemas.microsoft.com/office/drawing/2014/main" id="{073C7090-A909-384B-8294-D81A50FE341A}"/>
                  </a:ext>
                </a:extLst>
              </p:cNvPr>
              <p:cNvSpPr txBox="1"/>
              <p:nvPr/>
            </p:nvSpPr>
            <p:spPr>
              <a:xfrm>
                <a:off x="9290304" y="3861375"/>
                <a:ext cx="1639037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9000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ar-AE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مربع نص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73C7090-A909-384B-8294-D81A50FE3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304" y="3861375"/>
                <a:ext cx="1639037" cy="400110"/>
              </a:xfrm>
              <a:prstGeom prst="rect">
                <a:avLst/>
              </a:prstGeom>
              <a:blipFill>
                <a:blip r:embed="rId7"/>
                <a:stretch>
                  <a:fillRect l="-3717" t="-6061" b="-27273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A13BC04C-E0BA-244C-A29D-2054F656E06C}"/>
              </a:ext>
            </a:extLst>
          </p:cNvPr>
          <p:cNvSpPr txBox="1"/>
          <p:nvPr/>
        </p:nvSpPr>
        <p:spPr>
          <a:xfrm>
            <a:off x="7213976" y="5287595"/>
            <a:ext cx="29786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450                         20</a:t>
            </a:r>
            <a:endParaRPr lang="ar-AE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="" xmlns:a16="http://schemas.microsoft.com/office/drawing/2014/main" id="{C11D1E01-6FB3-D54E-8939-EA76B2703142}"/>
                  </a:ext>
                </a:extLst>
              </p:cNvPr>
              <p:cNvSpPr txBox="1"/>
              <p:nvPr/>
            </p:nvSpPr>
            <p:spPr>
              <a:xfrm>
                <a:off x="9373107" y="5729000"/>
                <a:ext cx="1639037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9000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ar-AE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11D1E01-6FB3-D54E-8939-EA76B2703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3107" y="5729000"/>
                <a:ext cx="1639037" cy="400110"/>
              </a:xfrm>
              <a:prstGeom prst="rect">
                <a:avLst/>
              </a:prstGeom>
              <a:blipFill>
                <a:blip r:embed="rId8"/>
                <a:stretch>
                  <a:fillRect l="-4104" t="-7692" b="-29231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65025B13-0430-1C4A-9013-D1ACDA7E62A5}"/>
              </a:ext>
            </a:extLst>
          </p:cNvPr>
          <p:cNvSpPr txBox="1"/>
          <p:nvPr/>
        </p:nvSpPr>
        <p:spPr>
          <a:xfrm>
            <a:off x="6782307" y="6203473"/>
            <a:ext cx="16390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9000</a:t>
            </a:r>
            <a:endParaRPr lang="ar-A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7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E5E2543-25B9-A74E-BE7B-C8CC311EC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4D9750C-5532-441C-B706-2F9891D86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371436"/>
            <a:ext cx="9163332" cy="125347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3CA0C89-0094-466F-B507-E1EC6DF7A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659" y="1937635"/>
            <a:ext cx="8534682" cy="460763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B35AC981-13AA-3044-8846-2DFC4D7CB89B}"/>
              </a:ext>
            </a:extLst>
          </p:cNvPr>
          <p:cNvSpPr txBox="1"/>
          <p:nvPr/>
        </p:nvSpPr>
        <p:spPr>
          <a:xfrm>
            <a:off x="6873240" y="3972820"/>
            <a:ext cx="32918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17                 7       </a:t>
            </a:r>
            <a:r>
              <a:rPr lang="ar-SA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       9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5D2C88B8-61F1-E841-8680-7FFCBF258972}"/>
              </a:ext>
            </a:extLst>
          </p:cNvPr>
          <p:cNvSpPr txBox="1"/>
          <p:nvPr/>
        </p:nvSpPr>
        <p:spPr>
          <a:xfrm>
            <a:off x="7635311" y="4485600"/>
            <a:ext cx="2590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r" defTabSz="457200" rtl="1" eaLnBrk="1" latinLnBrk="0" hangingPunct="1"/>
            <a:r>
              <a:rPr lang="en-US" sz="2000" b="1" dirty="0">
                <a:solidFill>
                  <a:srgbClr val="FF0000"/>
                </a:solidFill>
              </a:rPr>
              <a:t>17               63    </a:t>
            </a:r>
            <a:endParaRPr lang="ar-AE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="" xmlns:a16="http://schemas.microsoft.com/office/drawing/2014/main" id="{8FFBE3AD-B91D-9D42-B355-3D0A29EEE3C6}"/>
                  </a:ext>
                </a:extLst>
              </p:cNvPr>
              <p:cNvSpPr txBox="1"/>
              <p:nvPr/>
            </p:nvSpPr>
            <p:spPr>
              <a:xfrm>
                <a:off x="9258547" y="4909860"/>
                <a:ext cx="1234369" cy="4070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1071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ar-AE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FFBE3AD-B91D-9D42-B355-3D0A29EEE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547" y="4909860"/>
                <a:ext cx="1234369" cy="407099"/>
              </a:xfrm>
              <a:prstGeom prst="rect">
                <a:avLst/>
              </a:prstGeom>
              <a:blipFill>
                <a:blip r:embed="rId5"/>
                <a:stretch>
                  <a:fillRect l="-5446" t="-4478" b="-26866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9CB34F4C-157D-2A46-A513-1667CFED1F42}"/>
              </a:ext>
            </a:extLst>
          </p:cNvPr>
          <p:cNvSpPr txBox="1"/>
          <p:nvPr/>
        </p:nvSpPr>
        <p:spPr>
          <a:xfrm>
            <a:off x="7399126" y="5511942"/>
            <a:ext cx="1234369" cy="407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1071</a:t>
            </a:r>
            <a:endParaRPr lang="ar-A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723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852EF6F-42BC-4083-94AB-372290ADA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75" y="938029"/>
            <a:ext cx="10441417" cy="4529321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7485732E-CA38-4547-BACF-0F8FAAC84F7C}"/>
              </a:ext>
            </a:extLst>
          </p:cNvPr>
          <p:cNvSpPr txBox="1"/>
          <p:nvPr/>
        </p:nvSpPr>
        <p:spPr>
          <a:xfrm>
            <a:off x="1965960" y="4495800"/>
            <a:ext cx="37642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11                   7                   9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26EFFD93-031B-A246-B6BD-100F7E045B2C}"/>
              </a:ext>
            </a:extLst>
          </p:cNvPr>
          <p:cNvSpPr txBox="1"/>
          <p:nvPr/>
        </p:nvSpPr>
        <p:spPr>
          <a:xfrm>
            <a:off x="2270760" y="4932075"/>
            <a:ext cx="10363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693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288ED49E-4800-0B48-B123-3062873D5E12}"/>
              </a:ext>
            </a:extLst>
          </p:cNvPr>
          <p:cNvSpPr txBox="1"/>
          <p:nvPr/>
        </p:nvSpPr>
        <p:spPr>
          <a:xfrm>
            <a:off x="6864825" y="4531965"/>
            <a:ext cx="22555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24                    12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722413C1-7B35-4E47-B5D4-F89D00954BAA}"/>
              </a:ext>
            </a:extLst>
          </p:cNvPr>
          <p:cNvSpPr txBox="1"/>
          <p:nvPr/>
        </p:nvSpPr>
        <p:spPr>
          <a:xfrm>
            <a:off x="7117080" y="4963492"/>
            <a:ext cx="12496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288</a:t>
            </a:r>
            <a:endParaRPr lang="ar-A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4A87AE4-6A62-4635-98C1-4339CEA3C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795264"/>
            <a:ext cx="10377869" cy="1509785"/>
          </a:xfrm>
          <a:prstGeom prst="rect">
            <a:avLst/>
          </a:prstGeom>
        </p:spPr>
      </p:pic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xmlns="" id="{91340379-DE44-40AB-89E3-154706CE38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4097" b="28728"/>
          <a:stretch/>
        </p:blipFill>
        <p:spPr>
          <a:xfrm>
            <a:off x="1009649" y="2300215"/>
            <a:ext cx="3841749" cy="2252737"/>
          </a:xfrm>
          <a:prstGeom prst="rect">
            <a:avLst/>
          </a:prstGeom>
        </p:spPr>
      </p:pic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2DC1F456-B318-410A-A2EF-73CAA947B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43051"/>
            <a:ext cx="4453099" cy="17718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ربع نص 1">
                <a:extLst>
                  <a:ext uri="{FF2B5EF4-FFF2-40B4-BE49-F238E27FC236}">
                    <a16:creationId xmlns="" xmlns:a16="http://schemas.microsoft.com/office/drawing/2014/main" id="{867D5140-D567-1A42-96EA-40D5877F9E9C}"/>
                  </a:ext>
                </a:extLst>
              </p:cNvPr>
              <p:cNvSpPr txBox="1"/>
              <p:nvPr/>
            </p:nvSpPr>
            <p:spPr>
              <a:xfrm>
                <a:off x="2107563" y="4742378"/>
                <a:ext cx="224028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مربع نص 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67D5140-D567-1A42-96EA-40D5877F9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563" y="4742378"/>
                <a:ext cx="2240280" cy="307777"/>
              </a:xfrm>
              <a:prstGeom prst="rect">
                <a:avLst/>
              </a:prstGeom>
              <a:blipFill>
                <a:blip r:embed="rId5"/>
                <a:stretch>
                  <a:fillRect l="-7084" t="-30000" b="-46000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2">
                <a:extLst>
                  <a:ext uri="{FF2B5EF4-FFF2-40B4-BE49-F238E27FC236}">
                    <a16:creationId xmlns="" xmlns:a16="http://schemas.microsoft.com/office/drawing/2014/main" id="{6FF666C9-274E-C54A-B37D-E991CF6C3D18}"/>
                  </a:ext>
                </a:extLst>
              </p:cNvPr>
              <p:cNvSpPr txBox="1"/>
              <p:nvPr/>
            </p:nvSpPr>
            <p:spPr>
              <a:xfrm>
                <a:off x="1967227" y="5078670"/>
                <a:ext cx="224028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=( 2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4 )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3" name="مربع نص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FF666C9-274E-C54A-B37D-E991CF6C3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227" y="5078670"/>
                <a:ext cx="2240280" cy="400110"/>
              </a:xfrm>
              <a:prstGeom prst="rect">
                <a:avLst/>
              </a:prstGeom>
              <a:blipFill>
                <a:blip r:embed="rId6"/>
                <a:stretch>
                  <a:fillRect l="-2997" t="-7576" b="-25758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="" xmlns:a16="http://schemas.microsoft.com/office/drawing/2014/main" id="{6C0BEBD3-AADE-3A4A-A858-02A0E7133F48}"/>
                  </a:ext>
                </a:extLst>
              </p:cNvPr>
              <p:cNvSpPr txBox="1"/>
              <p:nvPr/>
            </p:nvSpPr>
            <p:spPr>
              <a:xfrm>
                <a:off x="1988180" y="5440026"/>
                <a:ext cx="224028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 8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C0BEBD3-AADE-3A4A-A858-02A0E7133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180" y="5440026"/>
                <a:ext cx="2240280" cy="400110"/>
              </a:xfrm>
              <a:prstGeom prst="rect">
                <a:avLst/>
              </a:prstGeom>
              <a:blipFill>
                <a:blip r:embed="rId7"/>
                <a:stretch>
                  <a:fillRect l="-2825" t="-6061" b="-24242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="" xmlns:a16="http://schemas.microsoft.com/office/drawing/2014/main" id="{E9269ED2-D5D9-254A-AAC0-D28BC7BF8330}"/>
                  </a:ext>
                </a:extLst>
              </p:cNvPr>
              <p:cNvSpPr txBox="1"/>
              <p:nvPr/>
            </p:nvSpPr>
            <p:spPr>
              <a:xfrm>
                <a:off x="1967227" y="5824489"/>
                <a:ext cx="1894839" cy="4070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  2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ar-AE" sz="20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9269ED2-D5D9-254A-AAC0-D28BC7BF8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227" y="5824489"/>
                <a:ext cx="1894839" cy="407099"/>
              </a:xfrm>
              <a:prstGeom prst="rect">
                <a:avLst/>
              </a:prstGeom>
              <a:blipFill>
                <a:blip r:embed="rId8"/>
                <a:stretch>
                  <a:fillRect l="-3333" t="-6061" b="-21212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="" xmlns:a16="http://schemas.microsoft.com/office/drawing/2014/main" id="{97DC3036-17C0-9544-ADE1-973A35A99FB5}"/>
                  </a:ext>
                </a:extLst>
              </p:cNvPr>
              <p:cNvSpPr txBox="1"/>
              <p:nvPr/>
            </p:nvSpPr>
            <p:spPr>
              <a:xfrm>
                <a:off x="7735566" y="4681929"/>
                <a:ext cx="205232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7DC3036-17C0-9544-ADE1-973A35A99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566" y="4681929"/>
                <a:ext cx="2052321" cy="307777"/>
              </a:xfrm>
              <a:prstGeom prst="rect">
                <a:avLst/>
              </a:prstGeom>
              <a:blipFill>
                <a:blip r:embed="rId9"/>
                <a:stretch>
                  <a:fillRect l="-7362" t="-24000" b="-48000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="" xmlns:a16="http://schemas.microsoft.com/office/drawing/2014/main" id="{40175656-048A-0F4B-A360-48B7409D09C4}"/>
                  </a:ext>
                </a:extLst>
              </p:cNvPr>
              <p:cNvSpPr txBox="1"/>
              <p:nvPr/>
            </p:nvSpPr>
            <p:spPr>
              <a:xfrm>
                <a:off x="7547607" y="5068334"/>
                <a:ext cx="265621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 (11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11 )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11</a:t>
                </a:r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0175656-048A-0F4B-A360-48B7409D0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607" y="5068334"/>
                <a:ext cx="2656213" cy="400110"/>
              </a:xfrm>
              <a:prstGeom prst="rect">
                <a:avLst/>
              </a:prstGeom>
              <a:blipFill>
                <a:blip r:embed="rId10"/>
                <a:stretch>
                  <a:fillRect l="-1905" t="-6061" b="-21212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4">
                <a:extLst>
                  <a:ext uri="{FF2B5EF4-FFF2-40B4-BE49-F238E27FC236}">
                    <a16:creationId xmlns="" xmlns:a16="http://schemas.microsoft.com/office/drawing/2014/main" id="{4AB855E0-21BF-C346-9243-5A55553E3C26}"/>
                  </a:ext>
                </a:extLst>
              </p:cNvPr>
              <p:cNvSpPr txBox="1"/>
              <p:nvPr/>
            </p:nvSpPr>
            <p:spPr>
              <a:xfrm>
                <a:off x="7526655" y="5450428"/>
                <a:ext cx="265621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 121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11</a:t>
                </a:r>
              </a:p>
            </p:txBody>
          </p:sp>
        </mc:Choice>
        <mc:Fallback xmlns="">
          <p:sp>
            <p:nvSpPr>
              <p:cNvPr id="20" name="مربع نص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AB855E0-21BF-C346-9243-5A55553E3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655" y="5450428"/>
                <a:ext cx="2656213" cy="400110"/>
              </a:xfrm>
              <a:prstGeom prst="rect">
                <a:avLst/>
              </a:prstGeom>
              <a:blipFill>
                <a:blip r:embed="rId11"/>
                <a:stretch>
                  <a:fillRect l="-2381" t="-6061" b="-21212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="" xmlns:a16="http://schemas.microsoft.com/office/drawing/2014/main" id="{872A9D95-4AE9-7447-BF74-D3AED2EF9933}"/>
                  </a:ext>
                </a:extLst>
              </p:cNvPr>
              <p:cNvSpPr txBox="1"/>
              <p:nvPr/>
            </p:nvSpPr>
            <p:spPr>
              <a:xfrm>
                <a:off x="7509508" y="5840136"/>
                <a:ext cx="1894839" cy="4070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  1331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ar-AE" sz="20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72A9D95-4AE9-7447-BF74-D3AED2EF9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508" y="5840136"/>
                <a:ext cx="1894839" cy="407099"/>
              </a:xfrm>
              <a:prstGeom prst="rect">
                <a:avLst/>
              </a:prstGeom>
              <a:blipFill>
                <a:blip r:embed="rId12"/>
                <a:stretch>
                  <a:fillRect l="-2667" t="-6061" r="-4667" b="-21212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72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TM02900743[[fn=عضوي]]</Template>
  <TotalTime>2385</TotalTime>
  <Words>231</Words>
  <Application>Microsoft Office PowerPoint</Application>
  <PresentationFormat>Custom</PresentationFormat>
  <Paragraphs>54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عضوي</vt:lpstr>
      <vt:lpstr>السلام عليكم ورحمة الله وبركاته</vt:lpstr>
      <vt:lpstr>الوحدة الثانية عشرة الهندسة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طرح الكسور العشرية</dc:title>
  <dc:creator>moammed khalfan</dc:creator>
  <cp:lastModifiedBy>وسام شعبان علي زكي</cp:lastModifiedBy>
  <cp:revision>121</cp:revision>
  <dcterms:created xsi:type="dcterms:W3CDTF">2020-03-20T20:25:30Z</dcterms:created>
  <dcterms:modified xsi:type="dcterms:W3CDTF">2022-04-29T06:41:29Z</dcterms:modified>
</cp:coreProperties>
</file>