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676" r:id="rId1"/>
    <p:sldMasterId id="2147483668" r:id="rId2"/>
    <p:sldMasterId id="2147483716" r:id="rId3"/>
  </p:sldMasterIdLst>
  <p:notesMasterIdLst>
    <p:notesMasterId r:id="rId23"/>
  </p:notesMasterIdLst>
  <p:sldIdLst>
    <p:sldId id="256" r:id="rId4"/>
    <p:sldId id="257" r:id="rId5"/>
    <p:sldId id="259" r:id="rId6"/>
    <p:sldId id="258" r:id="rId7"/>
    <p:sldId id="342" r:id="rId8"/>
    <p:sldId id="349" r:id="rId9"/>
    <p:sldId id="350" r:id="rId10"/>
    <p:sldId id="351" r:id="rId11"/>
    <p:sldId id="352" r:id="rId12"/>
    <p:sldId id="353" r:id="rId13"/>
    <p:sldId id="354" r:id="rId14"/>
    <p:sldId id="276" r:id="rId15"/>
    <p:sldId id="355" r:id="rId16"/>
    <p:sldId id="345" r:id="rId17"/>
    <p:sldId id="346" r:id="rId18"/>
    <p:sldId id="343" r:id="rId19"/>
    <p:sldId id="344" r:id="rId20"/>
    <p:sldId id="347" r:id="rId21"/>
    <p:sldId id="356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D77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816" autoAdjust="0"/>
    <p:restoredTop sz="93610" autoAdjust="0"/>
  </p:normalViewPr>
  <p:slideViewPr>
    <p:cSldViewPr snapToGrid="0">
      <p:cViewPr varScale="1">
        <p:scale>
          <a:sx n="67" d="100"/>
          <a:sy n="67" d="100"/>
        </p:scale>
        <p:origin x="744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F5E78B-FE7C-474B-AC91-ABC1B62969E2}" type="datetimeFigureOut">
              <a:rPr lang="en-US" smtClean="0"/>
              <a:t>4/16/2022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50B4EB-D9F6-4F2F-973A-15D71B3F5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784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© Copyright </a:t>
            </a:r>
            <a:r>
              <a:rPr lang="en-US" b="1" dirty="0"/>
              <a:t>PresentationGO.com</a:t>
            </a:r>
            <a:r>
              <a:rPr lang="en-US" dirty="0"/>
              <a:t> – The free PowerPoint and Google Slides template library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50B4EB-D9F6-4F2F-973A-15D71B3F505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680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© Copyright </a:t>
            </a:r>
            <a:r>
              <a:rPr lang="en-US" b="1" dirty="0"/>
              <a:t>PresentationGO.com</a:t>
            </a:r>
            <a:r>
              <a:rPr lang="en-US" dirty="0"/>
              <a:t> – The free PowerPoint and Google Slides template library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50B4EB-D9F6-4F2F-973A-15D71B3F505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3142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© Copyright </a:t>
            </a:r>
            <a:r>
              <a:rPr lang="en-US" b="1" dirty="0"/>
              <a:t>PresentationGO.com</a:t>
            </a:r>
            <a:r>
              <a:rPr lang="en-US" dirty="0"/>
              <a:t> – The free PowerPoint and Google Slides template library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50B4EB-D9F6-4F2F-973A-15D71B3F505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5148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© Copyright </a:t>
            </a:r>
            <a:r>
              <a:rPr lang="en-US" b="1" dirty="0"/>
              <a:t>PresentationGO.com</a:t>
            </a:r>
            <a:r>
              <a:rPr lang="en-US" dirty="0"/>
              <a:t> – The free PowerPoint and Google Slides template library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50B4EB-D9F6-4F2F-973A-15D71B3F505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4252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© Copyright </a:t>
            </a:r>
            <a:r>
              <a:rPr lang="en-US" b="1" dirty="0"/>
              <a:t>PresentationGO.com</a:t>
            </a:r>
            <a:r>
              <a:rPr lang="en-US" dirty="0"/>
              <a:t> – The free PowerPoint and Google Slides template library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50B4EB-D9F6-4F2F-973A-15D71B3F505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6831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© Copyright </a:t>
            </a:r>
            <a:r>
              <a:rPr lang="en-US" b="1" dirty="0"/>
              <a:t>PresentationGO.com</a:t>
            </a:r>
            <a:r>
              <a:rPr lang="en-US" dirty="0"/>
              <a:t> – The free PowerPoint and Google Slides template library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50B4EB-D9F6-4F2F-973A-15D71B3F505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3135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© Copyright </a:t>
            </a:r>
            <a:r>
              <a:rPr lang="en-US" b="1" dirty="0"/>
              <a:t>PresentationGO.com</a:t>
            </a:r>
            <a:r>
              <a:rPr lang="en-US" dirty="0"/>
              <a:t> – The free PowerPoint and Google Slides template library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50B4EB-D9F6-4F2F-973A-15D71B3F505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7876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© Copyright </a:t>
            </a:r>
            <a:r>
              <a:rPr lang="en-US" b="1" dirty="0"/>
              <a:t>PresentationGO.com</a:t>
            </a:r>
            <a:r>
              <a:rPr lang="en-US" dirty="0"/>
              <a:t> – The free PowerPoint and Google Slides template library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50B4EB-D9F6-4F2F-973A-15D71B3F505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5222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© Copyright </a:t>
            </a:r>
            <a:r>
              <a:rPr lang="en-US" b="1" dirty="0"/>
              <a:t>PresentationGO.com</a:t>
            </a:r>
            <a:r>
              <a:rPr lang="en-US" dirty="0"/>
              <a:t> – The free PowerPoint and Google Slides template library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50B4EB-D9F6-4F2F-973A-15D71B3F505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1845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© Copyright </a:t>
            </a:r>
            <a:r>
              <a:rPr lang="en-US" b="1" dirty="0"/>
              <a:t>PresentationGO.com</a:t>
            </a:r>
            <a:r>
              <a:rPr lang="en-US" dirty="0"/>
              <a:t> – The free PowerPoint and Google Slides template library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50B4EB-D9F6-4F2F-973A-15D71B3F505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8015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© Copyright </a:t>
            </a:r>
            <a:r>
              <a:rPr lang="en-US" b="1" dirty="0"/>
              <a:t>PresentationGO.com</a:t>
            </a:r>
            <a:r>
              <a:rPr lang="en-US" dirty="0"/>
              <a:t> – The free PowerPoint and Google Slides template library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50B4EB-D9F6-4F2F-973A-15D71B3F505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4665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 spin the wheel, and you stop it</a:t>
            </a:r>
          </a:p>
        </p:txBody>
      </p:sp>
    </p:spTree>
    <p:extLst>
      <p:ext uri="{BB962C8B-B14F-4D97-AF65-F5344CB8AC3E}">
        <p14:creationId xmlns:p14="http://schemas.microsoft.com/office/powerpoint/2010/main" val="35898812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© Copyright </a:t>
            </a:r>
            <a:r>
              <a:rPr lang="en-US" b="1" dirty="0"/>
              <a:t>PresentationGO.com</a:t>
            </a:r>
            <a:r>
              <a:rPr lang="en-US" dirty="0"/>
              <a:t> – The free PowerPoint and Google Slides template library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50B4EB-D9F6-4F2F-973A-15D71B3F505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4902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presentationgo.com/" TargetMode="External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940A2A9-7764-4F21-AB35-D24D74017EC3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Shape">
              <a:extLst>
                <a:ext uri="{FF2B5EF4-FFF2-40B4-BE49-F238E27FC236}">
                  <a16:creationId xmlns:a16="http://schemas.microsoft.com/office/drawing/2014/main" id="{AB271879-9267-7E4E-A13C-B3789B644868}"/>
                </a:ext>
              </a:extLst>
            </p:cNvPr>
            <p:cNvSpPr/>
            <p:nvPr/>
          </p:nvSpPr>
          <p:spPr>
            <a:xfrm>
              <a:off x="1721431" y="5053592"/>
              <a:ext cx="6348732" cy="1804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21" extrusionOk="0">
                  <a:moveTo>
                    <a:pt x="14812" y="3996"/>
                  </a:moveTo>
                  <a:cubicBezTo>
                    <a:pt x="13844" y="3743"/>
                    <a:pt x="12859" y="4100"/>
                    <a:pt x="11908" y="3475"/>
                  </a:cubicBezTo>
                  <a:cubicBezTo>
                    <a:pt x="10806" y="2747"/>
                    <a:pt x="9795" y="725"/>
                    <a:pt x="8685" y="160"/>
                  </a:cubicBezTo>
                  <a:cubicBezTo>
                    <a:pt x="7441" y="-479"/>
                    <a:pt x="6123" y="814"/>
                    <a:pt x="5168" y="3639"/>
                  </a:cubicBezTo>
                  <a:cubicBezTo>
                    <a:pt x="4342" y="6077"/>
                    <a:pt x="3811" y="9466"/>
                    <a:pt x="3137" y="12410"/>
                  </a:cubicBezTo>
                  <a:cubicBezTo>
                    <a:pt x="2299" y="16067"/>
                    <a:pt x="1214" y="19070"/>
                    <a:pt x="0" y="21121"/>
                  </a:cubicBezTo>
                  <a:lnTo>
                    <a:pt x="21600" y="21121"/>
                  </a:lnTo>
                  <a:cubicBezTo>
                    <a:pt x="20494" y="11711"/>
                    <a:pt x="17759" y="4769"/>
                    <a:pt x="14812" y="3996"/>
                  </a:cubicBezTo>
                  <a:close/>
                </a:path>
              </a:pathLst>
            </a:custGeom>
            <a:solidFill>
              <a:schemeClr val="accent2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2" name="Shape">
              <a:extLst>
                <a:ext uri="{FF2B5EF4-FFF2-40B4-BE49-F238E27FC236}">
                  <a16:creationId xmlns:a16="http://schemas.microsoft.com/office/drawing/2014/main" id="{D73C0738-FFD2-074C-BB05-4EEA68544864}"/>
                </a:ext>
              </a:extLst>
            </p:cNvPr>
            <p:cNvSpPr/>
            <p:nvPr/>
          </p:nvSpPr>
          <p:spPr>
            <a:xfrm>
              <a:off x="0" y="0"/>
              <a:ext cx="4895796" cy="49199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4" h="21600" extrusionOk="0">
                  <a:moveTo>
                    <a:pt x="0" y="21600"/>
                  </a:moveTo>
                  <a:cubicBezTo>
                    <a:pt x="1245" y="21466"/>
                    <a:pt x="2418" y="20719"/>
                    <a:pt x="3055" y="19632"/>
                  </a:cubicBezTo>
                  <a:cubicBezTo>
                    <a:pt x="3785" y="18388"/>
                    <a:pt x="3802" y="16872"/>
                    <a:pt x="4079" y="15456"/>
                  </a:cubicBezTo>
                  <a:cubicBezTo>
                    <a:pt x="4472" y="13421"/>
                    <a:pt x="5545" y="11385"/>
                    <a:pt x="7394" y="10477"/>
                  </a:cubicBezTo>
                  <a:cubicBezTo>
                    <a:pt x="9784" y="9300"/>
                    <a:pt x="12662" y="10304"/>
                    <a:pt x="15285" y="9863"/>
                  </a:cubicBezTo>
                  <a:cubicBezTo>
                    <a:pt x="17466" y="9501"/>
                    <a:pt x="19453" y="8068"/>
                    <a:pt x="20493" y="6100"/>
                  </a:cubicBezTo>
                  <a:cubicBezTo>
                    <a:pt x="21478" y="4243"/>
                    <a:pt x="21600" y="1957"/>
                    <a:pt x="20847" y="0"/>
                  </a:cubicBezTo>
                  <a:lnTo>
                    <a:pt x="0" y="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chemeClr val="accent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3" name="Shape">
              <a:extLst>
                <a:ext uri="{FF2B5EF4-FFF2-40B4-BE49-F238E27FC236}">
                  <a16:creationId xmlns:a16="http://schemas.microsoft.com/office/drawing/2014/main" id="{B586A095-43C0-344D-97B1-707188674EE9}"/>
                </a:ext>
              </a:extLst>
            </p:cNvPr>
            <p:cNvSpPr/>
            <p:nvPr/>
          </p:nvSpPr>
          <p:spPr>
            <a:xfrm>
              <a:off x="10551154" y="648801"/>
              <a:ext cx="1640846" cy="4832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3" h="21600" extrusionOk="0">
                  <a:moveTo>
                    <a:pt x="20733" y="0"/>
                  </a:moveTo>
                  <a:cubicBezTo>
                    <a:pt x="17491" y="761"/>
                    <a:pt x="14105" y="1431"/>
                    <a:pt x="10575" y="2010"/>
                  </a:cubicBezTo>
                  <a:cubicBezTo>
                    <a:pt x="6370" y="2702"/>
                    <a:pt x="1444" y="3463"/>
                    <a:pt x="256" y="5047"/>
                  </a:cubicBezTo>
                  <a:cubicBezTo>
                    <a:pt x="-867" y="6528"/>
                    <a:pt x="1893" y="8010"/>
                    <a:pt x="4685" y="9185"/>
                  </a:cubicBezTo>
                  <a:cubicBezTo>
                    <a:pt x="7494" y="10360"/>
                    <a:pt x="10687" y="11637"/>
                    <a:pt x="10591" y="13170"/>
                  </a:cubicBezTo>
                  <a:cubicBezTo>
                    <a:pt x="10543" y="14175"/>
                    <a:pt x="9034" y="15123"/>
                    <a:pt x="9050" y="16128"/>
                  </a:cubicBezTo>
                  <a:cubicBezTo>
                    <a:pt x="9066" y="17388"/>
                    <a:pt x="11425" y="18489"/>
                    <a:pt x="14025" y="19346"/>
                  </a:cubicBezTo>
                  <a:cubicBezTo>
                    <a:pt x="16272" y="20090"/>
                    <a:pt x="18823" y="20754"/>
                    <a:pt x="20717" y="21600"/>
                  </a:cubicBezTo>
                  <a:lnTo>
                    <a:pt x="20717" y="0"/>
                  </a:lnTo>
                  <a:close/>
                </a:path>
              </a:pathLst>
            </a:custGeom>
            <a:solidFill>
              <a:schemeClr val="accent3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4" name="Shape">
              <a:extLst>
                <a:ext uri="{FF2B5EF4-FFF2-40B4-BE49-F238E27FC236}">
                  <a16:creationId xmlns:a16="http://schemas.microsoft.com/office/drawing/2014/main" id="{3BDBCCED-AE63-3941-A1E6-834EC87CEB94}"/>
                </a:ext>
              </a:extLst>
            </p:cNvPr>
            <p:cNvSpPr/>
            <p:nvPr/>
          </p:nvSpPr>
          <p:spPr>
            <a:xfrm>
              <a:off x="177801" y="1524000"/>
              <a:ext cx="1161386" cy="17631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47" h="21088" extrusionOk="0">
                  <a:moveTo>
                    <a:pt x="2052" y="10527"/>
                  </a:moveTo>
                  <a:cubicBezTo>
                    <a:pt x="-1558" y="11073"/>
                    <a:pt x="693" y="4997"/>
                    <a:pt x="693" y="4997"/>
                  </a:cubicBezTo>
                  <a:cubicBezTo>
                    <a:pt x="693" y="4997"/>
                    <a:pt x="5642" y="9995"/>
                    <a:pt x="2052" y="10527"/>
                  </a:cubicBezTo>
                  <a:close/>
                  <a:moveTo>
                    <a:pt x="15074" y="15524"/>
                  </a:moveTo>
                  <a:cubicBezTo>
                    <a:pt x="15074" y="15524"/>
                    <a:pt x="12842" y="21600"/>
                    <a:pt x="16432" y="21053"/>
                  </a:cubicBezTo>
                  <a:cubicBezTo>
                    <a:pt x="20042" y="20506"/>
                    <a:pt x="15074" y="15524"/>
                    <a:pt x="15074" y="15524"/>
                  </a:cubicBezTo>
                  <a:close/>
                  <a:moveTo>
                    <a:pt x="9271" y="4906"/>
                  </a:moveTo>
                  <a:cubicBezTo>
                    <a:pt x="9271" y="4906"/>
                    <a:pt x="7214" y="10496"/>
                    <a:pt x="10533" y="9995"/>
                  </a:cubicBezTo>
                  <a:cubicBezTo>
                    <a:pt x="13851" y="9494"/>
                    <a:pt x="9271" y="4906"/>
                    <a:pt x="9271" y="4906"/>
                  </a:cubicBezTo>
                  <a:close/>
                  <a:moveTo>
                    <a:pt x="6535" y="15828"/>
                  </a:moveTo>
                  <a:cubicBezTo>
                    <a:pt x="6535" y="15828"/>
                    <a:pt x="4478" y="21418"/>
                    <a:pt x="7796" y="20916"/>
                  </a:cubicBezTo>
                  <a:cubicBezTo>
                    <a:pt x="11115" y="20415"/>
                    <a:pt x="6535" y="15828"/>
                    <a:pt x="6535" y="15828"/>
                  </a:cubicBezTo>
                  <a:close/>
                  <a:moveTo>
                    <a:pt x="5176" y="3099"/>
                  </a:moveTo>
                  <a:cubicBezTo>
                    <a:pt x="5176" y="3099"/>
                    <a:pt x="3701" y="7124"/>
                    <a:pt x="6088" y="6759"/>
                  </a:cubicBezTo>
                  <a:cubicBezTo>
                    <a:pt x="8475" y="6395"/>
                    <a:pt x="5176" y="3099"/>
                    <a:pt x="5176" y="3099"/>
                  </a:cubicBezTo>
                  <a:close/>
                  <a:moveTo>
                    <a:pt x="3022" y="12258"/>
                  </a:moveTo>
                  <a:cubicBezTo>
                    <a:pt x="3022" y="12258"/>
                    <a:pt x="1547" y="16284"/>
                    <a:pt x="3934" y="15919"/>
                  </a:cubicBezTo>
                  <a:cubicBezTo>
                    <a:pt x="6321" y="15554"/>
                    <a:pt x="3022" y="12258"/>
                    <a:pt x="3022" y="12258"/>
                  </a:cubicBezTo>
                  <a:close/>
                  <a:moveTo>
                    <a:pt x="15501" y="6046"/>
                  </a:moveTo>
                  <a:cubicBezTo>
                    <a:pt x="15501" y="6046"/>
                    <a:pt x="14026" y="10071"/>
                    <a:pt x="16413" y="9706"/>
                  </a:cubicBezTo>
                  <a:cubicBezTo>
                    <a:pt x="18800" y="9342"/>
                    <a:pt x="15501" y="6046"/>
                    <a:pt x="15501" y="6046"/>
                  </a:cubicBezTo>
                  <a:close/>
                  <a:moveTo>
                    <a:pt x="5506" y="8111"/>
                  </a:moveTo>
                  <a:cubicBezTo>
                    <a:pt x="5506" y="8111"/>
                    <a:pt x="3760" y="12835"/>
                    <a:pt x="6574" y="12410"/>
                  </a:cubicBezTo>
                  <a:cubicBezTo>
                    <a:pt x="9388" y="11985"/>
                    <a:pt x="5506" y="8111"/>
                    <a:pt x="5506" y="8111"/>
                  </a:cubicBezTo>
                  <a:close/>
                  <a:moveTo>
                    <a:pt x="13250" y="9585"/>
                  </a:moveTo>
                  <a:cubicBezTo>
                    <a:pt x="13250" y="9585"/>
                    <a:pt x="11503" y="14309"/>
                    <a:pt x="14317" y="13884"/>
                  </a:cubicBezTo>
                  <a:cubicBezTo>
                    <a:pt x="17112" y="13458"/>
                    <a:pt x="13250" y="9585"/>
                    <a:pt x="13250" y="9585"/>
                  </a:cubicBezTo>
                  <a:close/>
                  <a:moveTo>
                    <a:pt x="9834" y="11909"/>
                  </a:moveTo>
                  <a:cubicBezTo>
                    <a:pt x="9834" y="11909"/>
                    <a:pt x="7602" y="17985"/>
                    <a:pt x="11192" y="17438"/>
                  </a:cubicBezTo>
                  <a:cubicBezTo>
                    <a:pt x="14802" y="16891"/>
                    <a:pt x="9834" y="11909"/>
                    <a:pt x="9834" y="11909"/>
                  </a:cubicBezTo>
                  <a:close/>
                  <a:moveTo>
                    <a:pt x="12046" y="0"/>
                  </a:moveTo>
                  <a:cubicBezTo>
                    <a:pt x="12046" y="0"/>
                    <a:pt x="9815" y="6076"/>
                    <a:pt x="13405" y="5529"/>
                  </a:cubicBezTo>
                  <a:cubicBezTo>
                    <a:pt x="16995" y="4982"/>
                    <a:pt x="12046" y="0"/>
                    <a:pt x="12046" y="0"/>
                  </a:cubicBezTo>
                  <a:close/>
                </a:path>
              </a:pathLst>
            </a:custGeom>
            <a:solidFill>
              <a:schemeClr val="tx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5" name="Shape">
              <a:extLst>
                <a:ext uri="{FF2B5EF4-FFF2-40B4-BE49-F238E27FC236}">
                  <a16:creationId xmlns:a16="http://schemas.microsoft.com/office/drawing/2014/main" id="{1CEC2DBA-9000-5B49-B32B-861B3524ACD9}"/>
                </a:ext>
              </a:extLst>
            </p:cNvPr>
            <p:cNvSpPr/>
            <p:nvPr/>
          </p:nvSpPr>
          <p:spPr>
            <a:xfrm>
              <a:off x="10198101" y="1155700"/>
              <a:ext cx="1124376" cy="14301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1" h="21449" extrusionOk="0">
                  <a:moveTo>
                    <a:pt x="1709" y="6672"/>
                  </a:moveTo>
                  <a:cubicBezTo>
                    <a:pt x="1709" y="6672"/>
                    <a:pt x="1709" y="6672"/>
                    <a:pt x="1709" y="6672"/>
                  </a:cubicBezTo>
                  <a:cubicBezTo>
                    <a:pt x="1709" y="6672"/>
                    <a:pt x="1709" y="6672"/>
                    <a:pt x="1709" y="6672"/>
                  </a:cubicBezTo>
                  <a:cubicBezTo>
                    <a:pt x="1709" y="6672"/>
                    <a:pt x="1709" y="6672"/>
                    <a:pt x="1709" y="6672"/>
                  </a:cubicBezTo>
                  <a:close/>
                  <a:moveTo>
                    <a:pt x="3065" y="6424"/>
                  </a:moveTo>
                  <a:cubicBezTo>
                    <a:pt x="2898" y="6672"/>
                    <a:pt x="2399" y="6805"/>
                    <a:pt x="2089" y="6634"/>
                  </a:cubicBezTo>
                  <a:cubicBezTo>
                    <a:pt x="2066" y="6615"/>
                    <a:pt x="2042" y="6615"/>
                    <a:pt x="2018" y="6596"/>
                  </a:cubicBezTo>
                  <a:cubicBezTo>
                    <a:pt x="1994" y="6596"/>
                    <a:pt x="1994" y="6596"/>
                    <a:pt x="1970" y="6596"/>
                  </a:cubicBezTo>
                  <a:cubicBezTo>
                    <a:pt x="1947" y="6596"/>
                    <a:pt x="1947" y="6596"/>
                    <a:pt x="1923" y="6596"/>
                  </a:cubicBezTo>
                  <a:cubicBezTo>
                    <a:pt x="1899" y="6596"/>
                    <a:pt x="1875" y="6615"/>
                    <a:pt x="1852" y="6615"/>
                  </a:cubicBezTo>
                  <a:cubicBezTo>
                    <a:pt x="1804" y="6634"/>
                    <a:pt x="1756" y="6653"/>
                    <a:pt x="1709" y="6691"/>
                  </a:cubicBezTo>
                  <a:cubicBezTo>
                    <a:pt x="1709" y="6691"/>
                    <a:pt x="1709" y="6691"/>
                    <a:pt x="1733" y="6672"/>
                  </a:cubicBezTo>
                  <a:cubicBezTo>
                    <a:pt x="1733" y="6672"/>
                    <a:pt x="1733" y="6672"/>
                    <a:pt x="1709" y="6691"/>
                  </a:cubicBezTo>
                  <a:cubicBezTo>
                    <a:pt x="1709" y="6691"/>
                    <a:pt x="1685" y="6691"/>
                    <a:pt x="1685" y="6691"/>
                  </a:cubicBezTo>
                  <a:cubicBezTo>
                    <a:pt x="1590" y="6729"/>
                    <a:pt x="1661" y="6710"/>
                    <a:pt x="1709" y="6691"/>
                  </a:cubicBezTo>
                  <a:cubicBezTo>
                    <a:pt x="1685" y="6710"/>
                    <a:pt x="1637" y="6729"/>
                    <a:pt x="1637" y="6748"/>
                  </a:cubicBezTo>
                  <a:cubicBezTo>
                    <a:pt x="1614" y="6767"/>
                    <a:pt x="1590" y="6786"/>
                    <a:pt x="1566" y="6805"/>
                  </a:cubicBezTo>
                  <a:cubicBezTo>
                    <a:pt x="1542" y="6843"/>
                    <a:pt x="1495" y="6881"/>
                    <a:pt x="1471" y="6939"/>
                  </a:cubicBezTo>
                  <a:cubicBezTo>
                    <a:pt x="1471" y="6958"/>
                    <a:pt x="1447" y="6996"/>
                    <a:pt x="1447" y="7015"/>
                  </a:cubicBezTo>
                  <a:cubicBezTo>
                    <a:pt x="1447" y="7015"/>
                    <a:pt x="1447" y="7034"/>
                    <a:pt x="1447" y="7053"/>
                  </a:cubicBezTo>
                  <a:cubicBezTo>
                    <a:pt x="1447" y="7072"/>
                    <a:pt x="1447" y="7110"/>
                    <a:pt x="1447" y="7129"/>
                  </a:cubicBezTo>
                  <a:cubicBezTo>
                    <a:pt x="1447" y="7148"/>
                    <a:pt x="1423" y="7377"/>
                    <a:pt x="1447" y="7396"/>
                  </a:cubicBezTo>
                  <a:cubicBezTo>
                    <a:pt x="1447" y="7377"/>
                    <a:pt x="1447" y="7358"/>
                    <a:pt x="1447" y="7339"/>
                  </a:cubicBezTo>
                  <a:cubicBezTo>
                    <a:pt x="1447" y="7377"/>
                    <a:pt x="1471" y="7396"/>
                    <a:pt x="1471" y="7434"/>
                  </a:cubicBezTo>
                  <a:cubicBezTo>
                    <a:pt x="1471" y="7472"/>
                    <a:pt x="1495" y="7510"/>
                    <a:pt x="1495" y="7548"/>
                  </a:cubicBezTo>
                  <a:cubicBezTo>
                    <a:pt x="1518" y="7624"/>
                    <a:pt x="1542" y="7700"/>
                    <a:pt x="1590" y="7777"/>
                  </a:cubicBezTo>
                  <a:cubicBezTo>
                    <a:pt x="1614" y="7815"/>
                    <a:pt x="1637" y="7853"/>
                    <a:pt x="1637" y="7910"/>
                  </a:cubicBezTo>
                  <a:cubicBezTo>
                    <a:pt x="1637" y="7910"/>
                    <a:pt x="1637" y="7929"/>
                    <a:pt x="1637" y="7929"/>
                  </a:cubicBezTo>
                  <a:cubicBezTo>
                    <a:pt x="1733" y="8081"/>
                    <a:pt x="1828" y="8234"/>
                    <a:pt x="1923" y="8405"/>
                  </a:cubicBezTo>
                  <a:cubicBezTo>
                    <a:pt x="2089" y="8691"/>
                    <a:pt x="2018" y="8996"/>
                    <a:pt x="1661" y="9186"/>
                  </a:cubicBezTo>
                  <a:cubicBezTo>
                    <a:pt x="1352" y="9339"/>
                    <a:pt x="852" y="9243"/>
                    <a:pt x="686" y="8977"/>
                  </a:cubicBezTo>
                  <a:cubicBezTo>
                    <a:pt x="186" y="8196"/>
                    <a:pt x="-337" y="7205"/>
                    <a:pt x="281" y="6367"/>
                  </a:cubicBezTo>
                  <a:cubicBezTo>
                    <a:pt x="757" y="5700"/>
                    <a:pt x="1947" y="5243"/>
                    <a:pt x="2803" y="5739"/>
                  </a:cubicBezTo>
                  <a:cubicBezTo>
                    <a:pt x="3136" y="5853"/>
                    <a:pt x="3255" y="6139"/>
                    <a:pt x="3065" y="6424"/>
                  </a:cubicBezTo>
                  <a:close/>
                  <a:moveTo>
                    <a:pt x="1947" y="6577"/>
                  </a:moveTo>
                  <a:cubicBezTo>
                    <a:pt x="1947" y="6577"/>
                    <a:pt x="1947" y="6577"/>
                    <a:pt x="1947" y="6577"/>
                  </a:cubicBezTo>
                  <a:cubicBezTo>
                    <a:pt x="1947" y="6577"/>
                    <a:pt x="1947" y="6577"/>
                    <a:pt x="1947" y="6577"/>
                  </a:cubicBezTo>
                  <a:cubicBezTo>
                    <a:pt x="1947" y="6577"/>
                    <a:pt x="1947" y="6577"/>
                    <a:pt x="1947" y="6577"/>
                  </a:cubicBezTo>
                  <a:close/>
                  <a:moveTo>
                    <a:pt x="1970" y="6577"/>
                  </a:moveTo>
                  <a:cubicBezTo>
                    <a:pt x="1970" y="6577"/>
                    <a:pt x="1970" y="6577"/>
                    <a:pt x="1970" y="6577"/>
                  </a:cubicBezTo>
                  <a:cubicBezTo>
                    <a:pt x="1970" y="6577"/>
                    <a:pt x="1970" y="6577"/>
                    <a:pt x="1970" y="6577"/>
                  </a:cubicBezTo>
                  <a:cubicBezTo>
                    <a:pt x="1970" y="6577"/>
                    <a:pt x="1970" y="6577"/>
                    <a:pt x="1970" y="6577"/>
                  </a:cubicBezTo>
                  <a:close/>
                  <a:moveTo>
                    <a:pt x="2018" y="6596"/>
                  </a:moveTo>
                  <a:cubicBezTo>
                    <a:pt x="2018" y="6596"/>
                    <a:pt x="2018" y="6596"/>
                    <a:pt x="2018" y="6596"/>
                  </a:cubicBezTo>
                  <a:cubicBezTo>
                    <a:pt x="2018" y="6596"/>
                    <a:pt x="2018" y="6596"/>
                    <a:pt x="2018" y="6596"/>
                  </a:cubicBezTo>
                  <a:cubicBezTo>
                    <a:pt x="1994" y="6596"/>
                    <a:pt x="1994" y="6596"/>
                    <a:pt x="1994" y="6596"/>
                  </a:cubicBezTo>
                  <a:cubicBezTo>
                    <a:pt x="1994" y="6596"/>
                    <a:pt x="1994" y="6596"/>
                    <a:pt x="1994" y="6596"/>
                  </a:cubicBezTo>
                  <a:cubicBezTo>
                    <a:pt x="1994" y="6596"/>
                    <a:pt x="1994" y="6596"/>
                    <a:pt x="2018" y="6596"/>
                  </a:cubicBezTo>
                  <a:close/>
                  <a:moveTo>
                    <a:pt x="6157" y="7205"/>
                  </a:moveTo>
                  <a:cubicBezTo>
                    <a:pt x="6157" y="7205"/>
                    <a:pt x="6133" y="7205"/>
                    <a:pt x="6086" y="7243"/>
                  </a:cubicBezTo>
                  <a:cubicBezTo>
                    <a:pt x="6086" y="7243"/>
                    <a:pt x="6086" y="7243"/>
                    <a:pt x="6086" y="7243"/>
                  </a:cubicBezTo>
                  <a:cubicBezTo>
                    <a:pt x="6110" y="7243"/>
                    <a:pt x="6133" y="7224"/>
                    <a:pt x="6157" y="7205"/>
                  </a:cubicBezTo>
                  <a:close/>
                  <a:moveTo>
                    <a:pt x="6585" y="6558"/>
                  </a:moveTo>
                  <a:cubicBezTo>
                    <a:pt x="6585" y="6558"/>
                    <a:pt x="6585" y="6539"/>
                    <a:pt x="6585" y="6558"/>
                  </a:cubicBezTo>
                  <a:cubicBezTo>
                    <a:pt x="6585" y="6539"/>
                    <a:pt x="6585" y="6539"/>
                    <a:pt x="6585" y="6558"/>
                  </a:cubicBezTo>
                  <a:cubicBezTo>
                    <a:pt x="6585" y="6577"/>
                    <a:pt x="6585" y="6596"/>
                    <a:pt x="6562" y="6596"/>
                  </a:cubicBezTo>
                  <a:cubicBezTo>
                    <a:pt x="6562" y="6596"/>
                    <a:pt x="6562" y="6577"/>
                    <a:pt x="6562" y="6577"/>
                  </a:cubicBezTo>
                  <a:cubicBezTo>
                    <a:pt x="6585" y="6577"/>
                    <a:pt x="6585" y="6558"/>
                    <a:pt x="6585" y="6558"/>
                  </a:cubicBezTo>
                  <a:close/>
                  <a:moveTo>
                    <a:pt x="6514" y="6081"/>
                  </a:moveTo>
                  <a:cubicBezTo>
                    <a:pt x="6538" y="6119"/>
                    <a:pt x="6538" y="6139"/>
                    <a:pt x="6538" y="6139"/>
                  </a:cubicBezTo>
                  <a:cubicBezTo>
                    <a:pt x="6538" y="6139"/>
                    <a:pt x="6538" y="6119"/>
                    <a:pt x="6514" y="6081"/>
                  </a:cubicBezTo>
                  <a:cubicBezTo>
                    <a:pt x="6514" y="6100"/>
                    <a:pt x="6514" y="6100"/>
                    <a:pt x="6514" y="6081"/>
                  </a:cubicBezTo>
                  <a:close/>
                  <a:moveTo>
                    <a:pt x="6157" y="8462"/>
                  </a:moveTo>
                  <a:cubicBezTo>
                    <a:pt x="5777" y="8558"/>
                    <a:pt x="5396" y="8348"/>
                    <a:pt x="5301" y="8062"/>
                  </a:cubicBezTo>
                  <a:cubicBezTo>
                    <a:pt x="5182" y="7777"/>
                    <a:pt x="5444" y="7453"/>
                    <a:pt x="5800" y="7377"/>
                  </a:cubicBezTo>
                  <a:cubicBezTo>
                    <a:pt x="5848" y="7377"/>
                    <a:pt x="5872" y="7358"/>
                    <a:pt x="5919" y="7339"/>
                  </a:cubicBezTo>
                  <a:cubicBezTo>
                    <a:pt x="5943" y="7339"/>
                    <a:pt x="5943" y="7339"/>
                    <a:pt x="5943" y="7339"/>
                  </a:cubicBezTo>
                  <a:cubicBezTo>
                    <a:pt x="5967" y="7319"/>
                    <a:pt x="6015" y="7300"/>
                    <a:pt x="6038" y="7300"/>
                  </a:cubicBezTo>
                  <a:cubicBezTo>
                    <a:pt x="6062" y="7281"/>
                    <a:pt x="6086" y="7281"/>
                    <a:pt x="6110" y="7262"/>
                  </a:cubicBezTo>
                  <a:cubicBezTo>
                    <a:pt x="6110" y="7262"/>
                    <a:pt x="6086" y="7281"/>
                    <a:pt x="6086" y="7281"/>
                  </a:cubicBezTo>
                  <a:cubicBezTo>
                    <a:pt x="6086" y="7281"/>
                    <a:pt x="6110" y="7262"/>
                    <a:pt x="6110" y="7262"/>
                  </a:cubicBezTo>
                  <a:cubicBezTo>
                    <a:pt x="6110" y="7262"/>
                    <a:pt x="6110" y="7262"/>
                    <a:pt x="6110" y="7262"/>
                  </a:cubicBezTo>
                  <a:cubicBezTo>
                    <a:pt x="6133" y="7243"/>
                    <a:pt x="6157" y="7224"/>
                    <a:pt x="6157" y="7224"/>
                  </a:cubicBezTo>
                  <a:cubicBezTo>
                    <a:pt x="6181" y="7205"/>
                    <a:pt x="6181" y="7205"/>
                    <a:pt x="6205" y="7186"/>
                  </a:cubicBezTo>
                  <a:cubicBezTo>
                    <a:pt x="6252" y="7148"/>
                    <a:pt x="6276" y="7129"/>
                    <a:pt x="6324" y="7091"/>
                  </a:cubicBezTo>
                  <a:cubicBezTo>
                    <a:pt x="6348" y="7072"/>
                    <a:pt x="6348" y="7053"/>
                    <a:pt x="6371" y="7053"/>
                  </a:cubicBezTo>
                  <a:cubicBezTo>
                    <a:pt x="6419" y="7015"/>
                    <a:pt x="6443" y="6958"/>
                    <a:pt x="6467" y="6919"/>
                  </a:cubicBezTo>
                  <a:cubicBezTo>
                    <a:pt x="6467" y="6900"/>
                    <a:pt x="6490" y="6881"/>
                    <a:pt x="6490" y="6862"/>
                  </a:cubicBezTo>
                  <a:cubicBezTo>
                    <a:pt x="6514" y="6786"/>
                    <a:pt x="6562" y="6691"/>
                    <a:pt x="6585" y="6615"/>
                  </a:cubicBezTo>
                  <a:cubicBezTo>
                    <a:pt x="6585" y="6634"/>
                    <a:pt x="6585" y="6596"/>
                    <a:pt x="6609" y="6577"/>
                  </a:cubicBezTo>
                  <a:cubicBezTo>
                    <a:pt x="6609" y="6558"/>
                    <a:pt x="6609" y="6539"/>
                    <a:pt x="6633" y="6519"/>
                  </a:cubicBezTo>
                  <a:cubicBezTo>
                    <a:pt x="6633" y="6539"/>
                    <a:pt x="6633" y="6539"/>
                    <a:pt x="6633" y="6558"/>
                  </a:cubicBezTo>
                  <a:cubicBezTo>
                    <a:pt x="6633" y="6500"/>
                    <a:pt x="6633" y="6462"/>
                    <a:pt x="6633" y="6405"/>
                  </a:cubicBezTo>
                  <a:cubicBezTo>
                    <a:pt x="6633" y="6386"/>
                    <a:pt x="6633" y="6367"/>
                    <a:pt x="6633" y="6348"/>
                  </a:cubicBezTo>
                  <a:cubicBezTo>
                    <a:pt x="6633" y="6348"/>
                    <a:pt x="6633" y="6348"/>
                    <a:pt x="6633" y="6329"/>
                  </a:cubicBezTo>
                  <a:cubicBezTo>
                    <a:pt x="6633" y="6329"/>
                    <a:pt x="6633" y="6329"/>
                    <a:pt x="6633" y="6329"/>
                  </a:cubicBezTo>
                  <a:cubicBezTo>
                    <a:pt x="6633" y="6310"/>
                    <a:pt x="6609" y="6272"/>
                    <a:pt x="6609" y="6253"/>
                  </a:cubicBezTo>
                  <a:cubicBezTo>
                    <a:pt x="6609" y="6234"/>
                    <a:pt x="6585" y="6215"/>
                    <a:pt x="6585" y="6196"/>
                  </a:cubicBezTo>
                  <a:cubicBezTo>
                    <a:pt x="6585" y="6196"/>
                    <a:pt x="6585" y="6177"/>
                    <a:pt x="6562" y="6139"/>
                  </a:cubicBezTo>
                  <a:cubicBezTo>
                    <a:pt x="6562" y="6139"/>
                    <a:pt x="6562" y="6139"/>
                    <a:pt x="6562" y="6139"/>
                  </a:cubicBezTo>
                  <a:cubicBezTo>
                    <a:pt x="6562" y="6119"/>
                    <a:pt x="6562" y="6119"/>
                    <a:pt x="6562" y="6100"/>
                  </a:cubicBezTo>
                  <a:cubicBezTo>
                    <a:pt x="6562" y="6119"/>
                    <a:pt x="6562" y="6119"/>
                    <a:pt x="6562" y="6119"/>
                  </a:cubicBezTo>
                  <a:cubicBezTo>
                    <a:pt x="6538" y="6100"/>
                    <a:pt x="6538" y="6081"/>
                    <a:pt x="6514" y="6062"/>
                  </a:cubicBezTo>
                  <a:cubicBezTo>
                    <a:pt x="6324" y="5796"/>
                    <a:pt x="6443" y="5453"/>
                    <a:pt x="6776" y="5281"/>
                  </a:cubicBezTo>
                  <a:cubicBezTo>
                    <a:pt x="7085" y="5110"/>
                    <a:pt x="7561" y="5224"/>
                    <a:pt x="7751" y="5491"/>
                  </a:cubicBezTo>
                  <a:cubicBezTo>
                    <a:pt x="8489" y="6577"/>
                    <a:pt x="7704" y="8100"/>
                    <a:pt x="6157" y="8462"/>
                  </a:cubicBezTo>
                  <a:close/>
                  <a:moveTo>
                    <a:pt x="5872" y="7358"/>
                  </a:moveTo>
                  <a:cubicBezTo>
                    <a:pt x="5872" y="7358"/>
                    <a:pt x="5896" y="7358"/>
                    <a:pt x="5872" y="7358"/>
                  </a:cubicBezTo>
                  <a:cubicBezTo>
                    <a:pt x="5896" y="7358"/>
                    <a:pt x="5872" y="7358"/>
                    <a:pt x="5872" y="7358"/>
                  </a:cubicBezTo>
                  <a:close/>
                  <a:moveTo>
                    <a:pt x="4659" y="3986"/>
                  </a:moveTo>
                  <a:cubicBezTo>
                    <a:pt x="3707" y="2805"/>
                    <a:pt x="3921" y="1205"/>
                    <a:pt x="5087" y="158"/>
                  </a:cubicBezTo>
                  <a:cubicBezTo>
                    <a:pt x="5348" y="-71"/>
                    <a:pt x="5824" y="-33"/>
                    <a:pt x="6086" y="158"/>
                  </a:cubicBezTo>
                  <a:cubicBezTo>
                    <a:pt x="6371" y="367"/>
                    <a:pt x="6324" y="729"/>
                    <a:pt x="6086" y="958"/>
                  </a:cubicBezTo>
                  <a:cubicBezTo>
                    <a:pt x="6062" y="977"/>
                    <a:pt x="6015" y="1015"/>
                    <a:pt x="5991" y="1034"/>
                  </a:cubicBezTo>
                  <a:cubicBezTo>
                    <a:pt x="5991" y="1034"/>
                    <a:pt x="5991" y="1034"/>
                    <a:pt x="5991" y="1034"/>
                  </a:cubicBezTo>
                  <a:cubicBezTo>
                    <a:pt x="5991" y="1034"/>
                    <a:pt x="5991" y="1034"/>
                    <a:pt x="5991" y="1034"/>
                  </a:cubicBezTo>
                  <a:cubicBezTo>
                    <a:pt x="5943" y="1091"/>
                    <a:pt x="5896" y="1129"/>
                    <a:pt x="5872" y="1186"/>
                  </a:cubicBezTo>
                  <a:cubicBezTo>
                    <a:pt x="5824" y="1243"/>
                    <a:pt x="5777" y="1300"/>
                    <a:pt x="5753" y="1358"/>
                  </a:cubicBezTo>
                  <a:cubicBezTo>
                    <a:pt x="5729" y="1377"/>
                    <a:pt x="5729" y="1415"/>
                    <a:pt x="5705" y="1434"/>
                  </a:cubicBezTo>
                  <a:cubicBezTo>
                    <a:pt x="5705" y="1434"/>
                    <a:pt x="5705" y="1434"/>
                    <a:pt x="5705" y="1434"/>
                  </a:cubicBezTo>
                  <a:cubicBezTo>
                    <a:pt x="5705" y="1434"/>
                    <a:pt x="5705" y="1434"/>
                    <a:pt x="5705" y="1434"/>
                  </a:cubicBezTo>
                  <a:cubicBezTo>
                    <a:pt x="5658" y="1548"/>
                    <a:pt x="5610" y="1681"/>
                    <a:pt x="5563" y="1796"/>
                  </a:cubicBezTo>
                  <a:cubicBezTo>
                    <a:pt x="5539" y="1853"/>
                    <a:pt x="5539" y="1929"/>
                    <a:pt x="5515" y="1986"/>
                  </a:cubicBezTo>
                  <a:cubicBezTo>
                    <a:pt x="5539" y="1853"/>
                    <a:pt x="5515" y="2005"/>
                    <a:pt x="5515" y="2062"/>
                  </a:cubicBezTo>
                  <a:cubicBezTo>
                    <a:pt x="5491" y="2196"/>
                    <a:pt x="5515" y="2329"/>
                    <a:pt x="5515" y="2462"/>
                  </a:cubicBezTo>
                  <a:cubicBezTo>
                    <a:pt x="5515" y="2481"/>
                    <a:pt x="5515" y="2519"/>
                    <a:pt x="5515" y="2539"/>
                  </a:cubicBezTo>
                  <a:cubicBezTo>
                    <a:pt x="5539" y="2596"/>
                    <a:pt x="5539" y="2672"/>
                    <a:pt x="5563" y="2729"/>
                  </a:cubicBezTo>
                  <a:cubicBezTo>
                    <a:pt x="5586" y="2786"/>
                    <a:pt x="5610" y="2862"/>
                    <a:pt x="5634" y="2919"/>
                  </a:cubicBezTo>
                  <a:cubicBezTo>
                    <a:pt x="5634" y="2939"/>
                    <a:pt x="5658" y="2977"/>
                    <a:pt x="5681" y="2996"/>
                  </a:cubicBezTo>
                  <a:cubicBezTo>
                    <a:pt x="5681" y="2996"/>
                    <a:pt x="5705" y="3053"/>
                    <a:pt x="5729" y="3072"/>
                  </a:cubicBezTo>
                  <a:cubicBezTo>
                    <a:pt x="5729" y="3072"/>
                    <a:pt x="5729" y="3091"/>
                    <a:pt x="5729" y="3091"/>
                  </a:cubicBezTo>
                  <a:cubicBezTo>
                    <a:pt x="5753" y="3110"/>
                    <a:pt x="5753" y="3148"/>
                    <a:pt x="5777" y="3167"/>
                  </a:cubicBezTo>
                  <a:cubicBezTo>
                    <a:pt x="5824" y="3224"/>
                    <a:pt x="5848" y="3281"/>
                    <a:pt x="5896" y="3339"/>
                  </a:cubicBezTo>
                  <a:cubicBezTo>
                    <a:pt x="6110" y="3605"/>
                    <a:pt x="5943" y="3948"/>
                    <a:pt x="5634" y="4119"/>
                  </a:cubicBezTo>
                  <a:cubicBezTo>
                    <a:pt x="5301" y="4367"/>
                    <a:pt x="4849" y="4234"/>
                    <a:pt x="4659" y="3986"/>
                  </a:cubicBezTo>
                  <a:close/>
                  <a:moveTo>
                    <a:pt x="5491" y="2596"/>
                  </a:moveTo>
                  <a:cubicBezTo>
                    <a:pt x="5491" y="2596"/>
                    <a:pt x="5491" y="2596"/>
                    <a:pt x="5491" y="2596"/>
                  </a:cubicBezTo>
                  <a:cubicBezTo>
                    <a:pt x="5491" y="2558"/>
                    <a:pt x="5467" y="2539"/>
                    <a:pt x="5491" y="2596"/>
                  </a:cubicBezTo>
                  <a:close/>
                  <a:moveTo>
                    <a:pt x="11248" y="5186"/>
                  </a:moveTo>
                  <a:cubicBezTo>
                    <a:pt x="11081" y="5434"/>
                    <a:pt x="10582" y="5548"/>
                    <a:pt x="10273" y="5396"/>
                  </a:cubicBezTo>
                  <a:cubicBezTo>
                    <a:pt x="8822" y="4596"/>
                    <a:pt x="8322" y="2939"/>
                    <a:pt x="9250" y="1719"/>
                  </a:cubicBezTo>
                  <a:cubicBezTo>
                    <a:pt x="9464" y="1453"/>
                    <a:pt x="9868" y="1377"/>
                    <a:pt x="10225" y="1510"/>
                  </a:cubicBezTo>
                  <a:cubicBezTo>
                    <a:pt x="10558" y="1643"/>
                    <a:pt x="10677" y="2024"/>
                    <a:pt x="10487" y="2291"/>
                  </a:cubicBezTo>
                  <a:cubicBezTo>
                    <a:pt x="10439" y="2348"/>
                    <a:pt x="10392" y="2405"/>
                    <a:pt x="10368" y="2481"/>
                  </a:cubicBezTo>
                  <a:cubicBezTo>
                    <a:pt x="10368" y="2500"/>
                    <a:pt x="10344" y="2500"/>
                    <a:pt x="10344" y="2519"/>
                  </a:cubicBezTo>
                  <a:cubicBezTo>
                    <a:pt x="10344" y="2519"/>
                    <a:pt x="10344" y="2519"/>
                    <a:pt x="10344" y="2519"/>
                  </a:cubicBezTo>
                  <a:cubicBezTo>
                    <a:pt x="10344" y="2519"/>
                    <a:pt x="10344" y="2539"/>
                    <a:pt x="10344" y="2539"/>
                  </a:cubicBezTo>
                  <a:cubicBezTo>
                    <a:pt x="10320" y="2577"/>
                    <a:pt x="10201" y="2881"/>
                    <a:pt x="10225" y="2900"/>
                  </a:cubicBezTo>
                  <a:cubicBezTo>
                    <a:pt x="10225" y="2900"/>
                    <a:pt x="10249" y="2767"/>
                    <a:pt x="10225" y="2881"/>
                  </a:cubicBezTo>
                  <a:cubicBezTo>
                    <a:pt x="10225" y="2919"/>
                    <a:pt x="10225" y="2939"/>
                    <a:pt x="10225" y="2977"/>
                  </a:cubicBezTo>
                  <a:cubicBezTo>
                    <a:pt x="10225" y="3034"/>
                    <a:pt x="10225" y="3110"/>
                    <a:pt x="10225" y="3167"/>
                  </a:cubicBezTo>
                  <a:cubicBezTo>
                    <a:pt x="10225" y="3186"/>
                    <a:pt x="10225" y="3339"/>
                    <a:pt x="10249" y="3358"/>
                  </a:cubicBezTo>
                  <a:cubicBezTo>
                    <a:pt x="10249" y="3358"/>
                    <a:pt x="10225" y="3224"/>
                    <a:pt x="10249" y="3319"/>
                  </a:cubicBezTo>
                  <a:cubicBezTo>
                    <a:pt x="10249" y="3358"/>
                    <a:pt x="10273" y="3377"/>
                    <a:pt x="10273" y="3415"/>
                  </a:cubicBezTo>
                  <a:cubicBezTo>
                    <a:pt x="10296" y="3548"/>
                    <a:pt x="10368" y="3662"/>
                    <a:pt x="10415" y="3777"/>
                  </a:cubicBezTo>
                  <a:cubicBezTo>
                    <a:pt x="10439" y="3796"/>
                    <a:pt x="10439" y="3834"/>
                    <a:pt x="10463" y="3853"/>
                  </a:cubicBezTo>
                  <a:cubicBezTo>
                    <a:pt x="10487" y="3910"/>
                    <a:pt x="10534" y="3948"/>
                    <a:pt x="10558" y="4005"/>
                  </a:cubicBezTo>
                  <a:cubicBezTo>
                    <a:pt x="10582" y="4043"/>
                    <a:pt x="10606" y="4081"/>
                    <a:pt x="10653" y="4119"/>
                  </a:cubicBezTo>
                  <a:cubicBezTo>
                    <a:pt x="10653" y="4119"/>
                    <a:pt x="10677" y="4139"/>
                    <a:pt x="10701" y="4139"/>
                  </a:cubicBezTo>
                  <a:cubicBezTo>
                    <a:pt x="10725" y="4158"/>
                    <a:pt x="10748" y="4196"/>
                    <a:pt x="10772" y="4215"/>
                  </a:cubicBezTo>
                  <a:cubicBezTo>
                    <a:pt x="10820" y="4253"/>
                    <a:pt x="10891" y="4310"/>
                    <a:pt x="10939" y="4348"/>
                  </a:cubicBezTo>
                  <a:cubicBezTo>
                    <a:pt x="10963" y="4367"/>
                    <a:pt x="11081" y="4424"/>
                    <a:pt x="10986" y="4367"/>
                  </a:cubicBezTo>
                  <a:cubicBezTo>
                    <a:pt x="10891" y="4329"/>
                    <a:pt x="11034" y="4386"/>
                    <a:pt x="11034" y="4386"/>
                  </a:cubicBezTo>
                  <a:cubicBezTo>
                    <a:pt x="11319" y="4596"/>
                    <a:pt x="11438" y="4900"/>
                    <a:pt x="11248" y="5186"/>
                  </a:cubicBezTo>
                  <a:close/>
                  <a:moveTo>
                    <a:pt x="10320" y="2500"/>
                  </a:moveTo>
                  <a:cubicBezTo>
                    <a:pt x="10320" y="2481"/>
                    <a:pt x="10344" y="2481"/>
                    <a:pt x="10344" y="2462"/>
                  </a:cubicBezTo>
                  <a:cubicBezTo>
                    <a:pt x="10344" y="2462"/>
                    <a:pt x="10320" y="2481"/>
                    <a:pt x="10320" y="2500"/>
                  </a:cubicBezTo>
                  <a:close/>
                  <a:moveTo>
                    <a:pt x="10296" y="10977"/>
                  </a:moveTo>
                  <a:cubicBezTo>
                    <a:pt x="10296" y="10977"/>
                    <a:pt x="10296" y="10977"/>
                    <a:pt x="10296" y="10977"/>
                  </a:cubicBezTo>
                  <a:cubicBezTo>
                    <a:pt x="10296" y="10977"/>
                    <a:pt x="10296" y="10977"/>
                    <a:pt x="10296" y="10977"/>
                  </a:cubicBezTo>
                  <a:cubicBezTo>
                    <a:pt x="10296" y="10977"/>
                    <a:pt x="10296" y="10977"/>
                    <a:pt x="10296" y="10977"/>
                  </a:cubicBezTo>
                  <a:cubicBezTo>
                    <a:pt x="10296" y="10977"/>
                    <a:pt x="10296" y="10977"/>
                    <a:pt x="10296" y="10977"/>
                  </a:cubicBezTo>
                  <a:close/>
                  <a:moveTo>
                    <a:pt x="10273" y="9872"/>
                  </a:moveTo>
                  <a:cubicBezTo>
                    <a:pt x="10320" y="9834"/>
                    <a:pt x="10320" y="9815"/>
                    <a:pt x="10344" y="9815"/>
                  </a:cubicBezTo>
                  <a:cubicBezTo>
                    <a:pt x="10320" y="9834"/>
                    <a:pt x="10296" y="9853"/>
                    <a:pt x="10273" y="9872"/>
                  </a:cubicBezTo>
                  <a:cubicBezTo>
                    <a:pt x="10273" y="9853"/>
                    <a:pt x="10273" y="9872"/>
                    <a:pt x="10273" y="9872"/>
                  </a:cubicBezTo>
                  <a:close/>
                  <a:moveTo>
                    <a:pt x="10772" y="11910"/>
                  </a:moveTo>
                  <a:cubicBezTo>
                    <a:pt x="10606" y="12177"/>
                    <a:pt x="10130" y="12272"/>
                    <a:pt x="9797" y="12119"/>
                  </a:cubicBezTo>
                  <a:cubicBezTo>
                    <a:pt x="9059" y="11777"/>
                    <a:pt x="8655" y="11129"/>
                    <a:pt x="8655" y="10462"/>
                  </a:cubicBezTo>
                  <a:cubicBezTo>
                    <a:pt x="8631" y="9796"/>
                    <a:pt x="9012" y="9148"/>
                    <a:pt x="9726" y="8767"/>
                  </a:cubicBezTo>
                  <a:cubicBezTo>
                    <a:pt x="10059" y="8596"/>
                    <a:pt x="10487" y="8729"/>
                    <a:pt x="10701" y="8977"/>
                  </a:cubicBezTo>
                  <a:cubicBezTo>
                    <a:pt x="10915" y="9243"/>
                    <a:pt x="10748" y="9586"/>
                    <a:pt x="10439" y="9758"/>
                  </a:cubicBezTo>
                  <a:cubicBezTo>
                    <a:pt x="10439" y="9758"/>
                    <a:pt x="10415" y="9758"/>
                    <a:pt x="10415" y="9777"/>
                  </a:cubicBezTo>
                  <a:cubicBezTo>
                    <a:pt x="10415" y="9777"/>
                    <a:pt x="10392" y="9796"/>
                    <a:pt x="10392" y="9796"/>
                  </a:cubicBezTo>
                  <a:cubicBezTo>
                    <a:pt x="10368" y="9815"/>
                    <a:pt x="10344" y="9834"/>
                    <a:pt x="10320" y="9853"/>
                  </a:cubicBezTo>
                  <a:cubicBezTo>
                    <a:pt x="10320" y="9853"/>
                    <a:pt x="10296" y="9853"/>
                    <a:pt x="10273" y="9891"/>
                  </a:cubicBezTo>
                  <a:cubicBezTo>
                    <a:pt x="10273" y="9891"/>
                    <a:pt x="10273" y="9891"/>
                    <a:pt x="10273" y="9910"/>
                  </a:cubicBezTo>
                  <a:cubicBezTo>
                    <a:pt x="10273" y="9910"/>
                    <a:pt x="10249" y="9929"/>
                    <a:pt x="10249" y="9929"/>
                  </a:cubicBezTo>
                  <a:cubicBezTo>
                    <a:pt x="10249" y="9929"/>
                    <a:pt x="10249" y="9929"/>
                    <a:pt x="10273" y="9910"/>
                  </a:cubicBezTo>
                  <a:cubicBezTo>
                    <a:pt x="10249" y="9929"/>
                    <a:pt x="10249" y="9948"/>
                    <a:pt x="10225" y="9967"/>
                  </a:cubicBezTo>
                  <a:cubicBezTo>
                    <a:pt x="10201" y="10005"/>
                    <a:pt x="10178" y="10043"/>
                    <a:pt x="10154" y="10081"/>
                  </a:cubicBezTo>
                  <a:cubicBezTo>
                    <a:pt x="10154" y="10100"/>
                    <a:pt x="10130" y="10139"/>
                    <a:pt x="10130" y="10158"/>
                  </a:cubicBezTo>
                  <a:cubicBezTo>
                    <a:pt x="10106" y="10215"/>
                    <a:pt x="10106" y="10253"/>
                    <a:pt x="10082" y="10310"/>
                  </a:cubicBezTo>
                  <a:cubicBezTo>
                    <a:pt x="10082" y="10310"/>
                    <a:pt x="10082" y="10310"/>
                    <a:pt x="10082" y="10310"/>
                  </a:cubicBezTo>
                  <a:cubicBezTo>
                    <a:pt x="10082" y="10310"/>
                    <a:pt x="10082" y="10329"/>
                    <a:pt x="10082" y="10329"/>
                  </a:cubicBezTo>
                  <a:cubicBezTo>
                    <a:pt x="10082" y="10386"/>
                    <a:pt x="10082" y="10443"/>
                    <a:pt x="10082" y="10500"/>
                  </a:cubicBezTo>
                  <a:cubicBezTo>
                    <a:pt x="10082" y="10558"/>
                    <a:pt x="10130" y="10748"/>
                    <a:pt x="10082" y="10539"/>
                  </a:cubicBezTo>
                  <a:cubicBezTo>
                    <a:pt x="10106" y="10596"/>
                    <a:pt x="10106" y="10653"/>
                    <a:pt x="10130" y="10710"/>
                  </a:cubicBezTo>
                  <a:cubicBezTo>
                    <a:pt x="10154" y="10767"/>
                    <a:pt x="10154" y="10805"/>
                    <a:pt x="10178" y="10843"/>
                  </a:cubicBezTo>
                  <a:cubicBezTo>
                    <a:pt x="10178" y="10862"/>
                    <a:pt x="10201" y="10881"/>
                    <a:pt x="10201" y="10881"/>
                  </a:cubicBezTo>
                  <a:cubicBezTo>
                    <a:pt x="10225" y="10919"/>
                    <a:pt x="10273" y="10977"/>
                    <a:pt x="10296" y="11015"/>
                  </a:cubicBezTo>
                  <a:cubicBezTo>
                    <a:pt x="10296" y="11015"/>
                    <a:pt x="10273" y="10996"/>
                    <a:pt x="10273" y="10996"/>
                  </a:cubicBezTo>
                  <a:cubicBezTo>
                    <a:pt x="10296" y="10996"/>
                    <a:pt x="10296" y="11015"/>
                    <a:pt x="10296" y="11034"/>
                  </a:cubicBezTo>
                  <a:cubicBezTo>
                    <a:pt x="10344" y="11091"/>
                    <a:pt x="10320" y="11072"/>
                    <a:pt x="10296" y="11034"/>
                  </a:cubicBezTo>
                  <a:cubicBezTo>
                    <a:pt x="10296" y="11034"/>
                    <a:pt x="10320" y="11053"/>
                    <a:pt x="10320" y="11053"/>
                  </a:cubicBezTo>
                  <a:cubicBezTo>
                    <a:pt x="10344" y="11072"/>
                    <a:pt x="10368" y="11091"/>
                    <a:pt x="10392" y="11110"/>
                  </a:cubicBezTo>
                  <a:cubicBezTo>
                    <a:pt x="10392" y="11110"/>
                    <a:pt x="10415" y="11129"/>
                    <a:pt x="10439" y="11148"/>
                  </a:cubicBezTo>
                  <a:cubicBezTo>
                    <a:pt x="10439" y="11148"/>
                    <a:pt x="10439" y="11148"/>
                    <a:pt x="10439" y="11148"/>
                  </a:cubicBezTo>
                  <a:cubicBezTo>
                    <a:pt x="10439" y="11148"/>
                    <a:pt x="10463" y="11167"/>
                    <a:pt x="10463" y="11167"/>
                  </a:cubicBezTo>
                  <a:cubicBezTo>
                    <a:pt x="10463" y="11167"/>
                    <a:pt x="10463" y="11148"/>
                    <a:pt x="10439" y="11148"/>
                  </a:cubicBezTo>
                  <a:cubicBezTo>
                    <a:pt x="10463" y="11167"/>
                    <a:pt x="10487" y="11167"/>
                    <a:pt x="10511" y="11186"/>
                  </a:cubicBezTo>
                  <a:cubicBezTo>
                    <a:pt x="10867" y="11300"/>
                    <a:pt x="10963" y="11643"/>
                    <a:pt x="10772" y="11910"/>
                  </a:cubicBezTo>
                  <a:close/>
                  <a:moveTo>
                    <a:pt x="10154" y="10024"/>
                  </a:moveTo>
                  <a:cubicBezTo>
                    <a:pt x="10154" y="10024"/>
                    <a:pt x="10154" y="10024"/>
                    <a:pt x="10154" y="10024"/>
                  </a:cubicBezTo>
                  <a:cubicBezTo>
                    <a:pt x="10178" y="9986"/>
                    <a:pt x="10201" y="9948"/>
                    <a:pt x="10154" y="10024"/>
                  </a:cubicBezTo>
                  <a:close/>
                  <a:moveTo>
                    <a:pt x="10130" y="10062"/>
                  </a:moveTo>
                  <a:cubicBezTo>
                    <a:pt x="10130" y="10062"/>
                    <a:pt x="10130" y="10043"/>
                    <a:pt x="10154" y="10043"/>
                  </a:cubicBezTo>
                  <a:cubicBezTo>
                    <a:pt x="10154" y="10043"/>
                    <a:pt x="10154" y="10062"/>
                    <a:pt x="10130" y="10062"/>
                  </a:cubicBezTo>
                  <a:close/>
                  <a:moveTo>
                    <a:pt x="10463" y="11110"/>
                  </a:moveTo>
                  <a:cubicBezTo>
                    <a:pt x="10415" y="11072"/>
                    <a:pt x="10415" y="11072"/>
                    <a:pt x="10392" y="11072"/>
                  </a:cubicBezTo>
                  <a:cubicBezTo>
                    <a:pt x="10415" y="11072"/>
                    <a:pt x="10439" y="11091"/>
                    <a:pt x="10463" y="11110"/>
                  </a:cubicBezTo>
                  <a:cubicBezTo>
                    <a:pt x="10463" y="11110"/>
                    <a:pt x="10463" y="11110"/>
                    <a:pt x="10463" y="11110"/>
                  </a:cubicBezTo>
                  <a:close/>
                  <a:moveTo>
                    <a:pt x="5681" y="10919"/>
                  </a:moveTo>
                  <a:cubicBezTo>
                    <a:pt x="5515" y="10881"/>
                    <a:pt x="5277" y="10900"/>
                    <a:pt x="5134" y="10977"/>
                  </a:cubicBezTo>
                  <a:cubicBezTo>
                    <a:pt x="4801" y="11148"/>
                    <a:pt x="4730" y="11434"/>
                    <a:pt x="4873" y="11719"/>
                  </a:cubicBezTo>
                  <a:cubicBezTo>
                    <a:pt x="4873" y="11719"/>
                    <a:pt x="4873" y="11739"/>
                    <a:pt x="4873" y="11739"/>
                  </a:cubicBezTo>
                  <a:cubicBezTo>
                    <a:pt x="4896" y="11777"/>
                    <a:pt x="4896" y="11815"/>
                    <a:pt x="4920" y="11834"/>
                  </a:cubicBezTo>
                  <a:cubicBezTo>
                    <a:pt x="4944" y="11872"/>
                    <a:pt x="4944" y="11929"/>
                    <a:pt x="4968" y="11967"/>
                  </a:cubicBezTo>
                  <a:cubicBezTo>
                    <a:pt x="4968" y="12062"/>
                    <a:pt x="4968" y="12177"/>
                    <a:pt x="4968" y="12272"/>
                  </a:cubicBezTo>
                  <a:cubicBezTo>
                    <a:pt x="4944" y="12329"/>
                    <a:pt x="4944" y="12405"/>
                    <a:pt x="4920" y="12462"/>
                  </a:cubicBezTo>
                  <a:cubicBezTo>
                    <a:pt x="4896" y="12519"/>
                    <a:pt x="4801" y="12672"/>
                    <a:pt x="4896" y="12500"/>
                  </a:cubicBezTo>
                  <a:cubicBezTo>
                    <a:pt x="4873" y="12539"/>
                    <a:pt x="4849" y="12596"/>
                    <a:pt x="4825" y="12634"/>
                  </a:cubicBezTo>
                  <a:cubicBezTo>
                    <a:pt x="4801" y="12672"/>
                    <a:pt x="4754" y="12729"/>
                    <a:pt x="4730" y="12767"/>
                  </a:cubicBezTo>
                  <a:cubicBezTo>
                    <a:pt x="4730" y="12767"/>
                    <a:pt x="4730" y="12786"/>
                    <a:pt x="4706" y="12786"/>
                  </a:cubicBezTo>
                  <a:cubicBezTo>
                    <a:pt x="4706" y="12786"/>
                    <a:pt x="4706" y="12786"/>
                    <a:pt x="4706" y="12786"/>
                  </a:cubicBezTo>
                  <a:cubicBezTo>
                    <a:pt x="4659" y="12824"/>
                    <a:pt x="4635" y="12862"/>
                    <a:pt x="4587" y="12900"/>
                  </a:cubicBezTo>
                  <a:cubicBezTo>
                    <a:pt x="4540" y="12939"/>
                    <a:pt x="4349" y="13053"/>
                    <a:pt x="4540" y="12939"/>
                  </a:cubicBezTo>
                  <a:cubicBezTo>
                    <a:pt x="4397" y="13034"/>
                    <a:pt x="4278" y="13129"/>
                    <a:pt x="4207" y="13281"/>
                  </a:cubicBezTo>
                  <a:cubicBezTo>
                    <a:pt x="4159" y="13415"/>
                    <a:pt x="4183" y="13605"/>
                    <a:pt x="4278" y="13719"/>
                  </a:cubicBezTo>
                  <a:cubicBezTo>
                    <a:pt x="4373" y="13834"/>
                    <a:pt x="4516" y="13948"/>
                    <a:pt x="4706" y="13986"/>
                  </a:cubicBezTo>
                  <a:cubicBezTo>
                    <a:pt x="4873" y="14024"/>
                    <a:pt x="5111" y="14024"/>
                    <a:pt x="5253" y="13929"/>
                  </a:cubicBezTo>
                  <a:cubicBezTo>
                    <a:pt x="5539" y="13758"/>
                    <a:pt x="5777" y="13567"/>
                    <a:pt x="5967" y="13319"/>
                  </a:cubicBezTo>
                  <a:cubicBezTo>
                    <a:pt x="6133" y="13129"/>
                    <a:pt x="6252" y="12900"/>
                    <a:pt x="6324" y="12672"/>
                  </a:cubicBezTo>
                  <a:cubicBezTo>
                    <a:pt x="6490" y="12158"/>
                    <a:pt x="6419" y="11643"/>
                    <a:pt x="6133" y="11148"/>
                  </a:cubicBezTo>
                  <a:cubicBezTo>
                    <a:pt x="6038" y="11053"/>
                    <a:pt x="5848" y="10958"/>
                    <a:pt x="5681" y="10919"/>
                  </a:cubicBezTo>
                  <a:close/>
                  <a:moveTo>
                    <a:pt x="12223" y="9929"/>
                  </a:moveTo>
                  <a:cubicBezTo>
                    <a:pt x="12033" y="9681"/>
                    <a:pt x="12152" y="9281"/>
                    <a:pt x="12485" y="9148"/>
                  </a:cubicBezTo>
                  <a:cubicBezTo>
                    <a:pt x="12604" y="9110"/>
                    <a:pt x="12723" y="9053"/>
                    <a:pt x="12818" y="8996"/>
                  </a:cubicBezTo>
                  <a:cubicBezTo>
                    <a:pt x="12842" y="8977"/>
                    <a:pt x="12866" y="8958"/>
                    <a:pt x="12913" y="8939"/>
                  </a:cubicBezTo>
                  <a:cubicBezTo>
                    <a:pt x="12961" y="8900"/>
                    <a:pt x="13008" y="8862"/>
                    <a:pt x="13056" y="8824"/>
                  </a:cubicBezTo>
                  <a:cubicBezTo>
                    <a:pt x="13080" y="8805"/>
                    <a:pt x="13080" y="8786"/>
                    <a:pt x="13104" y="8786"/>
                  </a:cubicBezTo>
                  <a:cubicBezTo>
                    <a:pt x="13104" y="8786"/>
                    <a:pt x="13104" y="8786"/>
                    <a:pt x="13104" y="8786"/>
                  </a:cubicBezTo>
                  <a:cubicBezTo>
                    <a:pt x="13104" y="8786"/>
                    <a:pt x="13104" y="8767"/>
                    <a:pt x="13104" y="8767"/>
                  </a:cubicBezTo>
                  <a:cubicBezTo>
                    <a:pt x="13104" y="8767"/>
                    <a:pt x="13104" y="8767"/>
                    <a:pt x="13104" y="8748"/>
                  </a:cubicBezTo>
                  <a:cubicBezTo>
                    <a:pt x="13127" y="8729"/>
                    <a:pt x="13127" y="8710"/>
                    <a:pt x="13127" y="8710"/>
                  </a:cubicBezTo>
                  <a:cubicBezTo>
                    <a:pt x="13151" y="8691"/>
                    <a:pt x="13175" y="8653"/>
                    <a:pt x="13199" y="8634"/>
                  </a:cubicBezTo>
                  <a:cubicBezTo>
                    <a:pt x="13246" y="8596"/>
                    <a:pt x="13270" y="8539"/>
                    <a:pt x="13294" y="8500"/>
                  </a:cubicBezTo>
                  <a:cubicBezTo>
                    <a:pt x="13318" y="8481"/>
                    <a:pt x="13318" y="8462"/>
                    <a:pt x="13341" y="8424"/>
                  </a:cubicBezTo>
                  <a:cubicBezTo>
                    <a:pt x="13389" y="8329"/>
                    <a:pt x="13437" y="8234"/>
                    <a:pt x="13460" y="8119"/>
                  </a:cubicBezTo>
                  <a:cubicBezTo>
                    <a:pt x="13460" y="8100"/>
                    <a:pt x="13484" y="8062"/>
                    <a:pt x="13484" y="8043"/>
                  </a:cubicBezTo>
                  <a:cubicBezTo>
                    <a:pt x="13484" y="8024"/>
                    <a:pt x="13484" y="8005"/>
                    <a:pt x="13484" y="7986"/>
                  </a:cubicBezTo>
                  <a:cubicBezTo>
                    <a:pt x="13484" y="7967"/>
                    <a:pt x="13484" y="7948"/>
                    <a:pt x="13484" y="7910"/>
                  </a:cubicBezTo>
                  <a:cubicBezTo>
                    <a:pt x="13484" y="7853"/>
                    <a:pt x="13484" y="7796"/>
                    <a:pt x="13484" y="7758"/>
                  </a:cubicBezTo>
                  <a:cubicBezTo>
                    <a:pt x="13484" y="7700"/>
                    <a:pt x="13437" y="7510"/>
                    <a:pt x="13484" y="7700"/>
                  </a:cubicBezTo>
                  <a:cubicBezTo>
                    <a:pt x="13460" y="7586"/>
                    <a:pt x="13437" y="7491"/>
                    <a:pt x="13389" y="7396"/>
                  </a:cubicBezTo>
                  <a:cubicBezTo>
                    <a:pt x="13270" y="7091"/>
                    <a:pt x="13532" y="6786"/>
                    <a:pt x="13889" y="6710"/>
                  </a:cubicBezTo>
                  <a:cubicBezTo>
                    <a:pt x="14269" y="6615"/>
                    <a:pt x="14650" y="6824"/>
                    <a:pt x="14745" y="7110"/>
                  </a:cubicBezTo>
                  <a:cubicBezTo>
                    <a:pt x="15221" y="8234"/>
                    <a:pt x="14507" y="9605"/>
                    <a:pt x="13175" y="10139"/>
                  </a:cubicBezTo>
                  <a:cubicBezTo>
                    <a:pt x="12842" y="10272"/>
                    <a:pt x="12437" y="10196"/>
                    <a:pt x="12223" y="9929"/>
                  </a:cubicBezTo>
                  <a:close/>
                  <a:moveTo>
                    <a:pt x="13341" y="8424"/>
                  </a:moveTo>
                  <a:cubicBezTo>
                    <a:pt x="13365" y="8386"/>
                    <a:pt x="13365" y="8405"/>
                    <a:pt x="13341" y="8424"/>
                  </a:cubicBezTo>
                  <a:lnTo>
                    <a:pt x="13341" y="8424"/>
                  </a:lnTo>
                  <a:close/>
                  <a:moveTo>
                    <a:pt x="13127" y="8729"/>
                  </a:moveTo>
                  <a:cubicBezTo>
                    <a:pt x="13127" y="8710"/>
                    <a:pt x="13104" y="8729"/>
                    <a:pt x="13080" y="8786"/>
                  </a:cubicBezTo>
                  <a:cubicBezTo>
                    <a:pt x="13080" y="8786"/>
                    <a:pt x="13080" y="8786"/>
                    <a:pt x="13080" y="8786"/>
                  </a:cubicBezTo>
                  <a:cubicBezTo>
                    <a:pt x="13104" y="8748"/>
                    <a:pt x="13127" y="8748"/>
                    <a:pt x="13127" y="8729"/>
                  </a:cubicBezTo>
                  <a:close/>
                  <a:moveTo>
                    <a:pt x="13674" y="12919"/>
                  </a:moveTo>
                  <a:cubicBezTo>
                    <a:pt x="13508" y="12919"/>
                    <a:pt x="13294" y="12977"/>
                    <a:pt x="13175" y="13091"/>
                  </a:cubicBezTo>
                  <a:cubicBezTo>
                    <a:pt x="13056" y="13205"/>
                    <a:pt x="12961" y="13339"/>
                    <a:pt x="12961" y="13491"/>
                  </a:cubicBezTo>
                  <a:cubicBezTo>
                    <a:pt x="12961" y="13624"/>
                    <a:pt x="13032" y="13739"/>
                    <a:pt x="13127" y="13834"/>
                  </a:cubicBezTo>
                  <a:cubicBezTo>
                    <a:pt x="13127" y="13834"/>
                    <a:pt x="13127" y="13834"/>
                    <a:pt x="13127" y="13853"/>
                  </a:cubicBezTo>
                  <a:cubicBezTo>
                    <a:pt x="13151" y="13872"/>
                    <a:pt x="13151" y="13891"/>
                    <a:pt x="13175" y="13910"/>
                  </a:cubicBezTo>
                  <a:cubicBezTo>
                    <a:pt x="13199" y="13929"/>
                    <a:pt x="13199" y="13948"/>
                    <a:pt x="13222" y="13986"/>
                  </a:cubicBezTo>
                  <a:cubicBezTo>
                    <a:pt x="13246" y="14024"/>
                    <a:pt x="13246" y="14062"/>
                    <a:pt x="13270" y="14100"/>
                  </a:cubicBezTo>
                  <a:cubicBezTo>
                    <a:pt x="13270" y="14158"/>
                    <a:pt x="13270" y="14215"/>
                    <a:pt x="13270" y="14272"/>
                  </a:cubicBezTo>
                  <a:cubicBezTo>
                    <a:pt x="13270" y="14310"/>
                    <a:pt x="13246" y="14348"/>
                    <a:pt x="13246" y="14386"/>
                  </a:cubicBezTo>
                  <a:cubicBezTo>
                    <a:pt x="13246" y="14424"/>
                    <a:pt x="13222" y="14443"/>
                    <a:pt x="13222" y="14481"/>
                  </a:cubicBezTo>
                  <a:cubicBezTo>
                    <a:pt x="13222" y="14481"/>
                    <a:pt x="13222" y="14481"/>
                    <a:pt x="13222" y="14481"/>
                  </a:cubicBezTo>
                  <a:cubicBezTo>
                    <a:pt x="13199" y="14500"/>
                    <a:pt x="13199" y="14519"/>
                    <a:pt x="13199" y="14539"/>
                  </a:cubicBezTo>
                  <a:cubicBezTo>
                    <a:pt x="13175" y="14577"/>
                    <a:pt x="13151" y="14596"/>
                    <a:pt x="13127" y="14634"/>
                  </a:cubicBezTo>
                  <a:cubicBezTo>
                    <a:pt x="13103" y="14653"/>
                    <a:pt x="13103" y="14672"/>
                    <a:pt x="13080" y="14691"/>
                  </a:cubicBezTo>
                  <a:cubicBezTo>
                    <a:pt x="13032" y="14729"/>
                    <a:pt x="12985" y="14767"/>
                    <a:pt x="12937" y="14805"/>
                  </a:cubicBezTo>
                  <a:cubicBezTo>
                    <a:pt x="12937" y="14805"/>
                    <a:pt x="12937" y="14805"/>
                    <a:pt x="12937" y="14805"/>
                  </a:cubicBezTo>
                  <a:cubicBezTo>
                    <a:pt x="12913" y="14824"/>
                    <a:pt x="12889" y="14824"/>
                    <a:pt x="12866" y="14843"/>
                  </a:cubicBezTo>
                  <a:cubicBezTo>
                    <a:pt x="12842" y="14862"/>
                    <a:pt x="12818" y="14862"/>
                    <a:pt x="12770" y="14881"/>
                  </a:cubicBezTo>
                  <a:cubicBezTo>
                    <a:pt x="12699" y="14900"/>
                    <a:pt x="12651" y="14919"/>
                    <a:pt x="12580" y="14919"/>
                  </a:cubicBezTo>
                  <a:cubicBezTo>
                    <a:pt x="12223" y="14958"/>
                    <a:pt x="11914" y="15167"/>
                    <a:pt x="11914" y="15472"/>
                  </a:cubicBezTo>
                  <a:cubicBezTo>
                    <a:pt x="11938" y="15758"/>
                    <a:pt x="12223" y="16062"/>
                    <a:pt x="12628" y="16043"/>
                  </a:cubicBezTo>
                  <a:cubicBezTo>
                    <a:pt x="13436" y="16005"/>
                    <a:pt x="14150" y="15586"/>
                    <a:pt x="14483" y="14996"/>
                  </a:cubicBezTo>
                  <a:cubicBezTo>
                    <a:pt x="14650" y="14710"/>
                    <a:pt x="14745" y="14386"/>
                    <a:pt x="14721" y="14081"/>
                  </a:cubicBezTo>
                  <a:cubicBezTo>
                    <a:pt x="14674" y="13700"/>
                    <a:pt x="14531" y="13377"/>
                    <a:pt x="14222" y="13091"/>
                  </a:cubicBezTo>
                  <a:cubicBezTo>
                    <a:pt x="14079" y="12977"/>
                    <a:pt x="13841" y="12919"/>
                    <a:pt x="13674" y="12919"/>
                  </a:cubicBezTo>
                  <a:close/>
                  <a:moveTo>
                    <a:pt x="15815" y="2786"/>
                  </a:moveTo>
                  <a:cubicBezTo>
                    <a:pt x="15815" y="2748"/>
                    <a:pt x="15839" y="2729"/>
                    <a:pt x="15839" y="2729"/>
                  </a:cubicBezTo>
                  <a:cubicBezTo>
                    <a:pt x="15815" y="2748"/>
                    <a:pt x="15815" y="2748"/>
                    <a:pt x="15815" y="2786"/>
                  </a:cubicBezTo>
                  <a:cubicBezTo>
                    <a:pt x="15815" y="2786"/>
                    <a:pt x="15815" y="2786"/>
                    <a:pt x="15815" y="2786"/>
                  </a:cubicBezTo>
                  <a:close/>
                  <a:moveTo>
                    <a:pt x="16410" y="3377"/>
                  </a:moveTo>
                  <a:cubicBezTo>
                    <a:pt x="16410" y="3377"/>
                    <a:pt x="16434" y="3377"/>
                    <a:pt x="16410" y="3377"/>
                  </a:cubicBezTo>
                  <a:cubicBezTo>
                    <a:pt x="16410" y="3377"/>
                    <a:pt x="16386" y="3377"/>
                    <a:pt x="16386" y="3377"/>
                  </a:cubicBezTo>
                  <a:cubicBezTo>
                    <a:pt x="16386" y="3377"/>
                    <a:pt x="16386" y="3377"/>
                    <a:pt x="16410" y="3377"/>
                  </a:cubicBezTo>
                  <a:cubicBezTo>
                    <a:pt x="16386" y="3377"/>
                    <a:pt x="16410" y="3377"/>
                    <a:pt x="16410" y="3377"/>
                  </a:cubicBezTo>
                  <a:close/>
                  <a:moveTo>
                    <a:pt x="16077" y="3262"/>
                  </a:moveTo>
                  <a:cubicBezTo>
                    <a:pt x="16077" y="3262"/>
                    <a:pt x="16077" y="3262"/>
                    <a:pt x="16077" y="3262"/>
                  </a:cubicBezTo>
                  <a:cubicBezTo>
                    <a:pt x="16077" y="3262"/>
                    <a:pt x="16077" y="3262"/>
                    <a:pt x="16077" y="3262"/>
                  </a:cubicBezTo>
                  <a:cubicBezTo>
                    <a:pt x="16077" y="3262"/>
                    <a:pt x="16077" y="3262"/>
                    <a:pt x="16077" y="3262"/>
                  </a:cubicBezTo>
                  <a:close/>
                  <a:moveTo>
                    <a:pt x="17171" y="3948"/>
                  </a:moveTo>
                  <a:cubicBezTo>
                    <a:pt x="17195" y="4234"/>
                    <a:pt x="16838" y="4519"/>
                    <a:pt x="16458" y="4519"/>
                  </a:cubicBezTo>
                  <a:cubicBezTo>
                    <a:pt x="15530" y="4481"/>
                    <a:pt x="14626" y="3948"/>
                    <a:pt x="14436" y="3205"/>
                  </a:cubicBezTo>
                  <a:cubicBezTo>
                    <a:pt x="14245" y="2481"/>
                    <a:pt x="14697" y="1662"/>
                    <a:pt x="15554" y="1319"/>
                  </a:cubicBezTo>
                  <a:cubicBezTo>
                    <a:pt x="15911" y="1186"/>
                    <a:pt x="16291" y="1243"/>
                    <a:pt x="16529" y="1529"/>
                  </a:cubicBezTo>
                  <a:cubicBezTo>
                    <a:pt x="16719" y="1777"/>
                    <a:pt x="16600" y="2177"/>
                    <a:pt x="16267" y="2310"/>
                  </a:cubicBezTo>
                  <a:cubicBezTo>
                    <a:pt x="16196" y="2329"/>
                    <a:pt x="16148" y="2367"/>
                    <a:pt x="16077" y="2386"/>
                  </a:cubicBezTo>
                  <a:cubicBezTo>
                    <a:pt x="16053" y="2405"/>
                    <a:pt x="16029" y="2424"/>
                    <a:pt x="16006" y="2443"/>
                  </a:cubicBezTo>
                  <a:cubicBezTo>
                    <a:pt x="15982" y="2462"/>
                    <a:pt x="15982" y="2462"/>
                    <a:pt x="15958" y="2481"/>
                  </a:cubicBezTo>
                  <a:cubicBezTo>
                    <a:pt x="15934" y="2519"/>
                    <a:pt x="15887" y="2577"/>
                    <a:pt x="15863" y="2615"/>
                  </a:cubicBezTo>
                  <a:cubicBezTo>
                    <a:pt x="15863" y="2615"/>
                    <a:pt x="15863" y="2615"/>
                    <a:pt x="15863" y="2615"/>
                  </a:cubicBezTo>
                  <a:cubicBezTo>
                    <a:pt x="15863" y="2634"/>
                    <a:pt x="15839" y="2653"/>
                    <a:pt x="15839" y="2653"/>
                  </a:cubicBezTo>
                  <a:cubicBezTo>
                    <a:pt x="15839" y="2672"/>
                    <a:pt x="15815" y="2710"/>
                    <a:pt x="15815" y="2729"/>
                  </a:cubicBezTo>
                  <a:cubicBezTo>
                    <a:pt x="15815" y="2710"/>
                    <a:pt x="15792" y="2748"/>
                    <a:pt x="15792" y="2786"/>
                  </a:cubicBezTo>
                  <a:cubicBezTo>
                    <a:pt x="15792" y="2786"/>
                    <a:pt x="15792" y="2786"/>
                    <a:pt x="15792" y="2786"/>
                  </a:cubicBezTo>
                  <a:cubicBezTo>
                    <a:pt x="15792" y="2786"/>
                    <a:pt x="15792" y="2805"/>
                    <a:pt x="15792" y="2805"/>
                  </a:cubicBezTo>
                  <a:cubicBezTo>
                    <a:pt x="15792" y="2786"/>
                    <a:pt x="15792" y="2786"/>
                    <a:pt x="15792" y="2786"/>
                  </a:cubicBezTo>
                  <a:cubicBezTo>
                    <a:pt x="15792" y="2805"/>
                    <a:pt x="15792" y="2824"/>
                    <a:pt x="15792" y="2862"/>
                  </a:cubicBezTo>
                  <a:cubicBezTo>
                    <a:pt x="15792" y="2881"/>
                    <a:pt x="15792" y="2900"/>
                    <a:pt x="15792" y="2919"/>
                  </a:cubicBezTo>
                  <a:cubicBezTo>
                    <a:pt x="15792" y="2958"/>
                    <a:pt x="15815" y="2996"/>
                    <a:pt x="15815" y="3034"/>
                  </a:cubicBezTo>
                  <a:cubicBezTo>
                    <a:pt x="15815" y="3034"/>
                    <a:pt x="15815" y="3034"/>
                    <a:pt x="15815" y="3053"/>
                  </a:cubicBezTo>
                  <a:cubicBezTo>
                    <a:pt x="15839" y="3072"/>
                    <a:pt x="15839" y="3091"/>
                    <a:pt x="15863" y="3110"/>
                  </a:cubicBezTo>
                  <a:cubicBezTo>
                    <a:pt x="15887" y="3129"/>
                    <a:pt x="15887" y="3148"/>
                    <a:pt x="15911" y="3167"/>
                  </a:cubicBezTo>
                  <a:cubicBezTo>
                    <a:pt x="15958" y="3205"/>
                    <a:pt x="16006" y="3243"/>
                    <a:pt x="16053" y="3262"/>
                  </a:cubicBezTo>
                  <a:cubicBezTo>
                    <a:pt x="16053" y="3262"/>
                    <a:pt x="16029" y="3243"/>
                    <a:pt x="16029" y="3243"/>
                  </a:cubicBezTo>
                  <a:cubicBezTo>
                    <a:pt x="16029" y="3243"/>
                    <a:pt x="16053" y="3243"/>
                    <a:pt x="16053" y="3262"/>
                  </a:cubicBezTo>
                  <a:cubicBezTo>
                    <a:pt x="16053" y="3262"/>
                    <a:pt x="16053" y="3262"/>
                    <a:pt x="16053" y="3262"/>
                  </a:cubicBezTo>
                  <a:cubicBezTo>
                    <a:pt x="16125" y="3300"/>
                    <a:pt x="16077" y="3281"/>
                    <a:pt x="16053" y="3262"/>
                  </a:cubicBezTo>
                  <a:cubicBezTo>
                    <a:pt x="16077" y="3281"/>
                    <a:pt x="16101" y="3281"/>
                    <a:pt x="16125" y="3300"/>
                  </a:cubicBezTo>
                  <a:cubicBezTo>
                    <a:pt x="16148" y="3319"/>
                    <a:pt x="16196" y="3339"/>
                    <a:pt x="16220" y="3339"/>
                  </a:cubicBezTo>
                  <a:cubicBezTo>
                    <a:pt x="16220" y="3339"/>
                    <a:pt x="16220" y="3339"/>
                    <a:pt x="16220" y="3339"/>
                  </a:cubicBezTo>
                  <a:cubicBezTo>
                    <a:pt x="16244" y="3339"/>
                    <a:pt x="16267" y="3358"/>
                    <a:pt x="16267" y="3358"/>
                  </a:cubicBezTo>
                  <a:cubicBezTo>
                    <a:pt x="16291" y="3358"/>
                    <a:pt x="16315" y="3377"/>
                    <a:pt x="16339" y="3377"/>
                  </a:cubicBezTo>
                  <a:cubicBezTo>
                    <a:pt x="16339" y="3377"/>
                    <a:pt x="16339" y="3377"/>
                    <a:pt x="16363" y="3377"/>
                  </a:cubicBezTo>
                  <a:cubicBezTo>
                    <a:pt x="16386" y="3377"/>
                    <a:pt x="16410" y="3377"/>
                    <a:pt x="16458" y="3396"/>
                  </a:cubicBezTo>
                  <a:cubicBezTo>
                    <a:pt x="16434" y="3396"/>
                    <a:pt x="16410" y="3396"/>
                    <a:pt x="16386" y="3377"/>
                  </a:cubicBezTo>
                  <a:cubicBezTo>
                    <a:pt x="16386" y="3377"/>
                    <a:pt x="16410" y="3377"/>
                    <a:pt x="16410" y="3377"/>
                  </a:cubicBezTo>
                  <a:cubicBezTo>
                    <a:pt x="16862" y="3396"/>
                    <a:pt x="17148" y="3624"/>
                    <a:pt x="17171" y="3948"/>
                  </a:cubicBezTo>
                  <a:close/>
                  <a:moveTo>
                    <a:pt x="15982" y="2443"/>
                  </a:moveTo>
                  <a:cubicBezTo>
                    <a:pt x="15982" y="2443"/>
                    <a:pt x="15982" y="2462"/>
                    <a:pt x="15982" y="2443"/>
                  </a:cubicBezTo>
                  <a:cubicBezTo>
                    <a:pt x="15982" y="2462"/>
                    <a:pt x="15982" y="2443"/>
                    <a:pt x="15982" y="2443"/>
                  </a:cubicBezTo>
                  <a:close/>
                  <a:moveTo>
                    <a:pt x="15982" y="2462"/>
                  </a:moveTo>
                  <a:cubicBezTo>
                    <a:pt x="15982" y="2462"/>
                    <a:pt x="15958" y="2462"/>
                    <a:pt x="15982" y="2462"/>
                  </a:cubicBezTo>
                  <a:cubicBezTo>
                    <a:pt x="15911" y="2539"/>
                    <a:pt x="15958" y="2500"/>
                    <a:pt x="15982" y="2462"/>
                  </a:cubicBezTo>
                  <a:close/>
                  <a:moveTo>
                    <a:pt x="19717" y="9662"/>
                  </a:moveTo>
                  <a:cubicBezTo>
                    <a:pt x="20811" y="8862"/>
                    <a:pt x="21263" y="7624"/>
                    <a:pt x="20978" y="6481"/>
                  </a:cubicBezTo>
                  <a:cubicBezTo>
                    <a:pt x="20906" y="6196"/>
                    <a:pt x="20454" y="6005"/>
                    <a:pt x="20121" y="6081"/>
                  </a:cubicBezTo>
                  <a:cubicBezTo>
                    <a:pt x="19741" y="6177"/>
                    <a:pt x="19550" y="6462"/>
                    <a:pt x="19622" y="6767"/>
                  </a:cubicBezTo>
                  <a:cubicBezTo>
                    <a:pt x="19622" y="6786"/>
                    <a:pt x="19645" y="6824"/>
                    <a:pt x="19645" y="6843"/>
                  </a:cubicBezTo>
                  <a:cubicBezTo>
                    <a:pt x="19645" y="6843"/>
                    <a:pt x="19645" y="6843"/>
                    <a:pt x="19645" y="6843"/>
                  </a:cubicBezTo>
                  <a:cubicBezTo>
                    <a:pt x="19645" y="6881"/>
                    <a:pt x="19669" y="6939"/>
                    <a:pt x="19669" y="6977"/>
                  </a:cubicBezTo>
                  <a:cubicBezTo>
                    <a:pt x="19669" y="7091"/>
                    <a:pt x="19669" y="7205"/>
                    <a:pt x="19669" y="7319"/>
                  </a:cubicBezTo>
                  <a:cubicBezTo>
                    <a:pt x="19669" y="7358"/>
                    <a:pt x="19669" y="7377"/>
                    <a:pt x="19669" y="7415"/>
                  </a:cubicBezTo>
                  <a:cubicBezTo>
                    <a:pt x="19669" y="7415"/>
                    <a:pt x="19669" y="7434"/>
                    <a:pt x="19669" y="7434"/>
                  </a:cubicBezTo>
                  <a:cubicBezTo>
                    <a:pt x="19669" y="7434"/>
                    <a:pt x="19669" y="7453"/>
                    <a:pt x="19669" y="7453"/>
                  </a:cubicBezTo>
                  <a:cubicBezTo>
                    <a:pt x="19669" y="7472"/>
                    <a:pt x="19669" y="7510"/>
                    <a:pt x="19645" y="7529"/>
                  </a:cubicBezTo>
                  <a:cubicBezTo>
                    <a:pt x="19622" y="7643"/>
                    <a:pt x="19574" y="7758"/>
                    <a:pt x="19526" y="7872"/>
                  </a:cubicBezTo>
                  <a:cubicBezTo>
                    <a:pt x="19503" y="7929"/>
                    <a:pt x="19479" y="7967"/>
                    <a:pt x="19455" y="8024"/>
                  </a:cubicBezTo>
                  <a:cubicBezTo>
                    <a:pt x="19431" y="8043"/>
                    <a:pt x="19431" y="8062"/>
                    <a:pt x="19408" y="8100"/>
                  </a:cubicBezTo>
                  <a:cubicBezTo>
                    <a:pt x="19336" y="8196"/>
                    <a:pt x="19289" y="8310"/>
                    <a:pt x="19193" y="8405"/>
                  </a:cubicBezTo>
                  <a:cubicBezTo>
                    <a:pt x="19170" y="8443"/>
                    <a:pt x="19122" y="8500"/>
                    <a:pt x="19074" y="8539"/>
                  </a:cubicBezTo>
                  <a:cubicBezTo>
                    <a:pt x="19074" y="8539"/>
                    <a:pt x="19074" y="8539"/>
                    <a:pt x="19074" y="8539"/>
                  </a:cubicBezTo>
                  <a:cubicBezTo>
                    <a:pt x="19074" y="8539"/>
                    <a:pt x="19074" y="8539"/>
                    <a:pt x="19074" y="8539"/>
                  </a:cubicBezTo>
                  <a:cubicBezTo>
                    <a:pt x="19074" y="8539"/>
                    <a:pt x="19074" y="8539"/>
                    <a:pt x="19074" y="8539"/>
                  </a:cubicBezTo>
                  <a:cubicBezTo>
                    <a:pt x="19051" y="8558"/>
                    <a:pt x="19051" y="8577"/>
                    <a:pt x="19027" y="8577"/>
                  </a:cubicBezTo>
                  <a:cubicBezTo>
                    <a:pt x="19027" y="8577"/>
                    <a:pt x="19003" y="8596"/>
                    <a:pt x="19003" y="8596"/>
                  </a:cubicBezTo>
                  <a:cubicBezTo>
                    <a:pt x="18908" y="8691"/>
                    <a:pt x="18813" y="8767"/>
                    <a:pt x="18694" y="8843"/>
                  </a:cubicBezTo>
                  <a:cubicBezTo>
                    <a:pt x="18432" y="9034"/>
                    <a:pt x="18432" y="9434"/>
                    <a:pt x="18694" y="9643"/>
                  </a:cubicBezTo>
                  <a:cubicBezTo>
                    <a:pt x="19003" y="9891"/>
                    <a:pt x="19407" y="9891"/>
                    <a:pt x="19717" y="9662"/>
                  </a:cubicBezTo>
                  <a:close/>
                  <a:moveTo>
                    <a:pt x="19074" y="8558"/>
                  </a:moveTo>
                  <a:cubicBezTo>
                    <a:pt x="19074" y="8558"/>
                    <a:pt x="19074" y="8558"/>
                    <a:pt x="19074" y="8558"/>
                  </a:cubicBezTo>
                  <a:cubicBezTo>
                    <a:pt x="19051" y="8577"/>
                    <a:pt x="19027" y="8596"/>
                    <a:pt x="19027" y="8596"/>
                  </a:cubicBezTo>
                  <a:cubicBezTo>
                    <a:pt x="19051" y="8577"/>
                    <a:pt x="19074" y="8558"/>
                    <a:pt x="19074" y="8558"/>
                  </a:cubicBezTo>
                  <a:close/>
                  <a:moveTo>
                    <a:pt x="19098" y="14253"/>
                  </a:moveTo>
                  <a:cubicBezTo>
                    <a:pt x="19098" y="14253"/>
                    <a:pt x="19098" y="14272"/>
                    <a:pt x="19098" y="14253"/>
                  </a:cubicBezTo>
                  <a:cubicBezTo>
                    <a:pt x="19122" y="14158"/>
                    <a:pt x="19122" y="14177"/>
                    <a:pt x="19098" y="14215"/>
                  </a:cubicBezTo>
                  <a:cubicBezTo>
                    <a:pt x="19098" y="14234"/>
                    <a:pt x="19098" y="14234"/>
                    <a:pt x="19098" y="14253"/>
                  </a:cubicBezTo>
                  <a:cubicBezTo>
                    <a:pt x="19098" y="14253"/>
                    <a:pt x="19098" y="14253"/>
                    <a:pt x="19098" y="14253"/>
                  </a:cubicBezTo>
                  <a:close/>
                  <a:moveTo>
                    <a:pt x="19217" y="14843"/>
                  </a:moveTo>
                  <a:cubicBezTo>
                    <a:pt x="19241" y="14862"/>
                    <a:pt x="19241" y="14862"/>
                    <a:pt x="19193" y="14786"/>
                  </a:cubicBezTo>
                  <a:cubicBezTo>
                    <a:pt x="19193" y="14786"/>
                    <a:pt x="19193" y="14786"/>
                    <a:pt x="19193" y="14805"/>
                  </a:cubicBezTo>
                  <a:cubicBezTo>
                    <a:pt x="19193" y="14824"/>
                    <a:pt x="19193" y="14843"/>
                    <a:pt x="19217" y="14843"/>
                  </a:cubicBezTo>
                  <a:close/>
                  <a:moveTo>
                    <a:pt x="19360" y="15034"/>
                  </a:moveTo>
                  <a:cubicBezTo>
                    <a:pt x="19384" y="15053"/>
                    <a:pt x="19384" y="15034"/>
                    <a:pt x="19312" y="14996"/>
                  </a:cubicBezTo>
                  <a:cubicBezTo>
                    <a:pt x="19312" y="14996"/>
                    <a:pt x="19312" y="14996"/>
                    <a:pt x="19312" y="14996"/>
                  </a:cubicBezTo>
                  <a:cubicBezTo>
                    <a:pt x="19336" y="15015"/>
                    <a:pt x="19336" y="15015"/>
                    <a:pt x="19360" y="15034"/>
                  </a:cubicBezTo>
                  <a:close/>
                  <a:moveTo>
                    <a:pt x="19574" y="15186"/>
                  </a:moveTo>
                  <a:cubicBezTo>
                    <a:pt x="19550" y="15167"/>
                    <a:pt x="19526" y="15167"/>
                    <a:pt x="19479" y="15148"/>
                  </a:cubicBezTo>
                  <a:cubicBezTo>
                    <a:pt x="19479" y="15148"/>
                    <a:pt x="19503" y="15167"/>
                    <a:pt x="19503" y="15167"/>
                  </a:cubicBezTo>
                  <a:cubicBezTo>
                    <a:pt x="19503" y="15167"/>
                    <a:pt x="19479" y="15148"/>
                    <a:pt x="19479" y="15148"/>
                  </a:cubicBezTo>
                  <a:cubicBezTo>
                    <a:pt x="19479" y="15148"/>
                    <a:pt x="19479" y="15148"/>
                    <a:pt x="19479" y="15148"/>
                  </a:cubicBezTo>
                  <a:cubicBezTo>
                    <a:pt x="19407" y="15110"/>
                    <a:pt x="19431" y="15129"/>
                    <a:pt x="19479" y="15148"/>
                  </a:cubicBezTo>
                  <a:cubicBezTo>
                    <a:pt x="19431" y="15110"/>
                    <a:pt x="19384" y="15091"/>
                    <a:pt x="19360" y="15053"/>
                  </a:cubicBezTo>
                  <a:cubicBezTo>
                    <a:pt x="19360" y="15053"/>
                    <a:pt x="19360" y="15053"/>
                    <a:pt x="19360" y="15053"/>
                  </a:cubicBezTo>
                  <a:cubicBezTo>
                    <a:pt x="19360" y="15053"/>
                    <a:pt x="19336" y="15034"/>
                    <a:pt x="19312" y="15015"/>
                  </a:cubicBezTo>
                  <a:cubicBezTo>
                    <a:pt x="19312" y="15015"/>
                    <a:pt x="19312" y="15015"/>
                    <a:pt x="19312" y="15015"/>
                  </a:cubicBezTo>
                  <a:cubicBezTo>
                    <a:pt x="19312" y="15015"/>
                    <a:pt x="19289" y="14996"/>
                    <a:pt x="19289" y="14996"/>
                  </a:cubicBezTo>
                  <a:cubicBezTo>
                    <a:pt x="19289" y="14996"/>
                    <a:pt x="19312" y="14996"/>
                    <a:pt x="19312" y="15015"/>
                  </a:cubicBezTo>
                  <a:cubicBezTo>
                    <a:pt x="19265" y="14977"/>
                    <a:pt x="19241" y="14919"/>
                    <a:pt x="19217" y="14881"/>
                  </a:cubicBezTo>
                  <a:cubicBezTo>
                    <a:pt x="19217" y="14881"/>
                    <a:pt x="19217" y="14881"/>
                    <a:pt x="19217" y="14881"/>
                  </a:cubicBezTo>
                  <a:cubicBezTo>
                    <a:pt x="19217" y="14862"/>
                    <a:pt x="19193" y="14862"/>
                    <a:pt x="19193" y="14843"/>
                  </a:cubicBezTo>
                  <a:cubicBezTo>
                    <a:pt x="19193" y="14843"/>
                    <a:pt x="19193" y="14843"/>
                    <a:pt x="19193" y="14843"/>
                  </a:cubicBezTo>
                  <a:cubicBezTo>
                    <a:pt x="19193" y="14824"/>
                    <a:pt x="19193" y="14824"/>
                    <a:pt x="19170" y="14805"/>
                  </a:cubicBezTo>
                  <a:cubicBezTo>
                    <a:pt x="19170" y="14805"/>
                    <a:pt x="19170" y="14824"/>
                    <a:pt x="19193" y="14824"/>
                  </a:cubicBezTo>
                  <a:cubicBezTo>
                    <a:pt x="19170" y="14767"/>
                    <a:pt x="19146" y="14729"/>
                    <a:pt x="19146" y="14672"/>
                  </a:cubicBezTo>
                  <a:cubicBezTo>
                    <a:pt x="19122" y="14615"/>
                    <a:pt x="19122" y="14424"/>
                    <a:pt x="19122" y="14634"/>
                  </a:cubicBezTo>
                  <a:cubicBezTo>
                    <a:pt x="19122" y="14577"/>
                    <a:pt x="19098" y="14519"/>
                    <a:pt x="19098" y="14462"/>
                  </a:cubicBezTo>
                  <a:cubicBezTo>
                    <a:pt x="19098" y="14405"/>
                    <a:pt x="19098" y="14348"/>
                    <a:pt x="19098" y="14291"/>
                  </a:cubicBezTo>
                  <a:cubicBezTo>
                    <a:pt x="19098" y="14310"/>
                    <a:pt x="19098" y="14310"/>
                    <a:pt x="19098" y="14329"/>
                  </a:cubicBezTo>
                  <a:cubicBezTo>
                    <a:pt x="19098" y="14310"/>
                    <a:pt x="19098" y="14291"/>
                    <a:pt x="19098" y="14272"/>
                  </a:cubicBezTo>
                  <a:cubicBezTo>
                    <a:pt x="19098" y="14272"/>
                    <a:pt x="19098" y="14253"/>
                    <a:pt x="19098" y="14253"/>
                  </a:cubicBezTo>
                  <a:cubicBezTo>
                    <a:pt x="19098" y="14253"/>
                    <a:pt x="19098" y="14234"/>
                    <a:pt x="19098" y="14234"/>
                  </a:cubicBezTo>
                  <a:cubicBezTo>
                    <a:pt x="19122" y="14177"/>
                    <a:pt x="19122" y="14119"/>
                    <a:pt x="19146" y="14062"/>
                  </a:cubicBezTo>
                  <a:cubicBezTo>
                    <a:pt x="19146" y="14043"/>
                    <a:pt x="19170" y="14024"/>
                    <a:pt x="19170" y="14005"/>
                  </a:cubicBezTo>
                  <a:cubicBezTo>
                    <a:pt x="19193" y="13967"/>
                    <a:pt x="19217" y="13910"/>
                    <a:pt x="19265" y="13872"/>
                  </a:cubicBezTo>
                  <a:cubicBezTo>
                    <a:pt x="19265" y="13853"/>
                    <a:pt x="19289" y="13834"/>
                    <a:pt x="19289" y="13834"/>
                  </a:cubicBezTo>
                  <a:cubicBezTo>
                    <a:pt x="19336" y="13796"/>
                    <a:pt x="19384" y="13758"/>
                    <a:pt x="19431" y="13719"/>
                  </a:cubicBezTo>
                  <a:cubicBezTo>
                    <a:pt x="19431" y="13719"/>
                    <a:pt x="19431" y="13719"/>
                    <a:pt x="19431" y="13719"/>
                  </a:cubicBezTo>
                  <a:cubicBezTo>
                    <a:pt x="19455" y="13700"/>
                    <a:pt x="19479" y="13681"/>
                    <a:pt x="19503" y="13681"/>
                  </a:cubicBezTo>
                  <a:cubicBezTo>
                    <a:pt x="19812" y="13529"/>
                    <a:pt x="19978" y="13167"/>
                    <a:pt x="19764" y="12900"/>
                  </a:cubicBezTo>
                  <a:cubicBezTo>
                    <a:pt x="19574" y="12653"/>
                    <a:pt x="19122" y="12519"/>
                    <a:pt x="18789" y="12691"/>
                  </a:cubicBezTo>
                  <a:cubicBezTo>
                    <a:pt x="17290" y="13453"/>
                    <a:pt x="17290" y="15434"/>
                    <a:pt x="18860" y="16158"/>
                  </a:cubicBezTo>
                  <a:cubicBezTo>
                    <a:pt x="19170" y="16310"/>
                    <a:pt x="19645" y="16234"/>
                    <a:pt x="19836" y="15948"/>
                  </a:cubicBezTo>
                  <a:cubicBezTo>
                    <a:pt x="20002" y="15681"/>
                    <a:pt x="19931" y="15339"/>
                    <a:pt x="19574" y="15186"/>
                  </a:cubicBezTo>
                  <a:close/>
                  <a:moveTo>
                    <a:pt x="19479" y="15129"/>
                  </a:moveTo>
                  <a:cubicBezTo>
                    <a:pt x="19479" y="15129"/>
                    <a:pt x="19479" y="15129"/>
                    <a:pt x="19479" y="15129"/>
                  </a:cubicBezTo>
                  <a:cubicBezTo>
                    <a:pt x="19479" y="15129"/>
                    <a:pt x="19479" y="15129"/>
                    <a:pt x="19479" y="15129"/>
                  </a:cubicBezTo>
                  <a:cubicBezTo>
                    <a:pt x="19479" y="15129"/>
                    <a:pt x="19479" y="15129"/>
                    <a:pt x="19479" y="15129"/>
                  </a:cubicBezTo>
                  <a:close/>
                  <a:moveTo>
                    <a:pt x="16862" y="21167"/>
                  </a:moveTo>
                  <a:cubicBezTo>
                    <a:pt x="16696" y="21434"/>
                    <a:pt x="16220" y="21529"/>
                    <a:pt x="15887" y="21377"/>
                  </a:cubicBezTo>
                  <a:cubicBezTo>
                    <a:pt x="14602" y="20748"/>
                    <a:pt x="14341" y="19224"/>
                    <a:pt x="15363" y="18329"/>
                  </a:cubicBezTo>
                  <a:cubicBezTo>
                    <a:pt x="15625" y="18100"/>
                    <a:pt x="16077" y="18139"/>
                    <a:pt x="16363" y="18329"/>
                  </a:cubicBezTo>
                  <a:cubicBezTo>
                    <a:pt x="16648" y="18539"/>
                    <a:pt x="16600" y="18900"/>
                    <a:pt x="16363" y="19129"/>
                  </a:cubicBezTo>
                  <a:cubicBezTo>
                    <a:pt x="16363" y="19129"/>
                    <a:pt x="16339" y="19148"/>
                    <a:pt x="16315" y="19167"/>
                  </a:cubicBezTo>
                  <a:cubicBezTo>
                    <a:pt x="16315" y="19167"/>
                    <a:pt x="16315" y="19167"/>
                    <a:pt x="16315" y="19167"/>
                  </a:cubicBezTo>
                  <a:cubicBezTo>
                    <a:pt x="16315" y="19167"/>
                    <a:pt x="16291" y="19186"/>
                    <a:pt x="16291" y="19186"/>
                  </a:cubicBezTo>
                  <a:cubicBezTo>
                    <a:pt x="16291" y="19186"/>
                    <a:pt x="16315" y="19167"/>
                    <a:pt x="16315" y="19167"/>
                  </a:cubicBezTo>
                  <a:cubicBezTo>
                    <a:pt x="16291" y="19205"/>
                    <a:pt x="16267" y="19224"/>
                    <a:pt x="16244" y="19262"/>
                  </a:cubicBezTo>
                  <a:cubicBezTo>
                    <a:pt x="16244" y="19281"/>
                    <a:pt x="16220" y="19281"/>
                    <a:pt x="16220" y="19300"/>
                  </a:cubicBezTo>
                  <a:cubicBezTo>
                    <a:pt x="16196" y="19339"/>
                    <a:pt x="16196" y="19377"/>
                    <a:pt x="16172" y="19415"/>
                  </a:cubicBezTo>
                  <a:cubicBezTo>
                    <a:pt x="16172" y="19453"/>
                    <a:pt x="16148" y="19491"/>
                    <a:pt x="16148" y="19510"/>
                  </a:cubicBezTo>
                  <a:cubicBezTo>
                    <a:pt x="16148" y="19529"/>
                    <a:pt x="16148" y="19548"/>
                    <a:pt x="16148" y="19567"/>
                  </a:cubicBezTo>
                  <a:cubicBezTo>
                    <a:pt x="16148" y="19624"/>
                    <a:pt x="16148" y="19662"/>
                    <a:pt x="16148" y="19719"/>
                  </a:cubicBezTo>
                  <a:cubicBezTo>
                    <a:pt x="16148" y="19739"/>
                    <a:pt x="16148" y="19758"/>
                    <a:pt x="16148" y="19796"/>
                  </a:cubicBezTo>
                  <a:cubicBezTo>
                    <a:pt x="16148" y="19815"/>
                    <a:pt x="16148" y="19815"/>
                    <a:pt x="16148" y="19815"/>
                  </a:cubicBezTo>
                  <a:cubicBezTo>
                    <a:pt x="16148" y="19834"/>
                    <a:pt x="16172" y="19853"/>
                    <a:pt x="16172" y="19872"/>
                  </a:cubicBezTo>
                  <a:cubicBezTo>
                    <a:pt x="16196" y="19929"/>
                    <a:pt x="16196" y="19967"/>
                    <a:pt x="16220" y="20005"/>
                  </a:cubicBezTo>
                  <a:cubicBezTo>
                    <a:pt x="16220" y="20005"/>
                    <a:pt x="16220" y="20024"/>
                    <a:pt x="16220" y="20024"/>
                  </a:cubicBezTo>
                  <a:cubicBezTo>
                    <a:pt x="16244" y="20062"/>
                    <a:pt x="16267" y="20100"/>
                    <a:pt x="16291" y="20139"/>
                  </a:cubicBezTo>
                  <a:cubicBezTo>
                    <a:pt x="16339" y="20196"/>
                    <a:pt x="16458" y="20310"/>
                    <a:pt x="16291" y="20158"/>
                  </a:cubicBezTo>
                  <a:cubicBezTo>
                    <a:pt x="16339" y="20196"/>
                    <a:pt x="16363" y="20234"/>
                    <a:pt x="16410" y="20253"/>
                  </a:cubicBezTo>
                  <a:cubicBezTo>
                    <a:pt x="16434" y="20272"/>
                    <a:pt x="16482" y="20310"/>
                    <a:pt x="16505" y="20329"/>
                  </a:cubicBezTo>
                  <a:cubicBezTo>
                    <a:pt x="16529" y="20348"/>
                    <a:pt x="16553" y="20348"/>
                    <a:pt x="16577" y="20367"/>
                  </a:cubicBezTo>
                  <a:cubicBezTo>
                    <a:pt x="16933" y="20577"/>
                    <a:pt x="17029" y="20900"/>
                    <a:pt x="16862" y="21167"/>
                  </a:cubicBezTo>
                  <a:close/>
                  <a:moveTo>
                    <a:pt x="16125" y="19796"/>
                  </a:moveTo>
                  <a:cubicBezTo>
                    <a:pt x="16125" y="19777"/>
                    <a:pt x="16125" y="19777"/>
                    <a:pt x="16125" y="19758"/>
                  </a:cubicBezTo>
                  <a:cubicBezTo>
                    <a:pt x="16125" y="19758"/>
                    <a:pt x="16125" y="19777"/>
                    <a:pt x="16125" y="19796"/>
                  </a:cubicBezTo>
                  <a:close/>
                  <a:moveTo>
                    <a:pt x="16315" y="19167"/>
                  </a:moveTo>
                  <a:cubicBezTo>
                    <a:pt x="16315" y="19167"/>
                    <a:pt x="16315" y="19167"/>
                    <a:pt x="16315" y="19167"/>
                  </a:cubicBezTo>
                  <a:cubicBezTo>
                    <a:pt x="16363" y="19129"/>
                    <a:pt x="16363" y="19110"/>
                    <a:pt x="16363" y="19129"/>
                  </a:cubicBezTo>
                  <a:cubicBezTo>
                    <a:pt x="16363" y="19129"/>
                    <a:pt x="16363" y="19129"/>
                    <a:pt x="16363" y="19129"/>
                  </a:cubicBezTo>
                  <a:cubicBezTo>
                    <a:pt x="16339" y="19148"/>
                    <a:pt x="16339" y="19148"/>
                    <a:pt x="16315" y="19167"/>
                  </a:cubicBezTo>
                  <a:close/>
                  <a:moveTo>
                    <a:pt x="8370" y="15300"/>
                  </a:moveTo>
                  <a:cubicBezTo>
                    <a:pt x="8084" y="15110"/>
                    <a:pt x="7632" y="15072"/>
                    <a:pt x="7370" y="15300"/>
                  </a:cubicBezTo>
                  <a:cubicBezTo>
                    <a:pt x="7133" y="15510"/>
                    <a:pt x="7061" y="15891"/>
                    <a:pt x="7370" y="16100"/>
                  </a:cubicBezTo>
                  <a:cubicBezTo>
                    <a:pt x="7418" y="16139"/>
                    <a:pt x="7489" y="16177"/>
                    <a:pt x="7537" y="16215"/>
                  </a:cubicBezTo>
                  <a:cubicBezTo>
                    <a:pt x="7561" y="16234"/>
                    <a:pt x="7585" y="16253"/>
                    <a:pt x="7608" y="16272"/>
                  </a:cubicBezTo>
                  <a:cubicBezTo>
                    <a:pt x="7608" y="16272"/>
                    <a:pt x="7632" y="16291"/>
                    <a:pt x="7656" y="16310"/>
                  </a:cubicBezTo>
                  <a:cubicBezTo>
                    <a:pt x="7656" y="16310"/>
                    <a:pt x="7656" y="16329"/>
                    <a:pt x="7656" y="16329"/>
                  </a:cubicBezTo>
                  <a:cubicBezTo>
                    <a:pt x="7680" y="16348"/>
                    <a:pt x="7704" y="16386"/>
                    <a:pt x="7727" y="16405"/>
                  </a:cubicBezTo>
                  <a:cubicBezTo>
                    <a:pt x="7751" y="16443"/>
                    <a:pt x="7799" y="16500"/>
                    <a:pt x="7822" y="16539"/>
                  </a:cubicBezTo>
                  <a:cubicBezTo>
                    <a:pt x="7846" y="16558"/>
                    <a:pt x="7846" y="16577"/>
                    <a:pt x="7870" y="16596"/>
                  </a:cubicBezTo>
                  <a:cubicBezTo>
                    <a:pt x="7894" y="16653"/>
                    <a:pt x="7918" y="16710"/>
                    <a:pt x="7941" y="16767"/>
                  </a:cubicBezTo>
                  <a:cubicBezTo>
                    <a:pt x="7965" y="16824"/>
                    <a:pt x="7965" y="16862"/>
                    <a:pt x="7989" y="16919"/>
                  </a:cubicBezTo>
                  <a:cubicBezTo>
                    <a:pt x="7989" y="16919"/>
                    <a:pt x="7989" y="16939"/>
                    <a:pt x="7989" y="16939"/>
                  </a:cubicBezTo>
                  <a:cubicBezTo>
                    <a:pt x="7989" y="16919"/>
                    <a:pt x="7989" y="16939"/>
                    <a:pt x="7989" y="16977"/>
                  </a:cubicBezTo>
                  <a:cubicBezTo>
                    <a:pt x="7989" y="16977"/>
                    <a:pt x="7989" y="16996"/>
                    <a:pt x="7989" y="16996"/>
                  </a:cubicBezTo>
                  <a:cubicBezTo>
                    <a:pt x="7989" y="16996"/>
                    <a:pt x="7989" y="16996"/>
                    <a:pt x="7989" y="16996"/>
                  </a:cubicBezTo>
                  <a:cubicBezTo>
                    <a:pt x="7989" y="16996"/>
                    <a:pt x="7989" y="16996"/>
                    <a:pt x="7989" y="16996"/>
                  </a:cubicBezTo>
                  <a:cubicBezTo>
                    <a:pt x="7989" y="17110"/>
                    <a:pt x="8013" y="17205"/>
                    <a:pt x="7989" y="17319"/>
                  </a:cubicBezTo>
                  <a:cubicBezTo>
                    <a:pt x="7989" y="17339"/>
                    <a:pt x="7989" y="17358"/>
                    <a:pt x="7989" y="17377"/>
                  </a:cubicBezTo>
                  <a:cubicBezTo>
                    <a:pt x="7965" y="17434"/>
                    <a:pt x="7965" y="17491"/>
                    <a:pt x="7941" y="17529"/>
                  </a:cubicBezTo>
                  <a:cubicBezTo>
                    <a:pt x="7918" y="17586"/>
                    <a:pt x="7918" y="17624"/>
                    <a:pt x="7894" y="17681"/>
                  </a:cubicBezTo>
                  <a:cubicBezTo>
                    <a:pt x="7894" y="17681"/>
                    <a:pt x="7870" y="17739"/>
                    <a:pt x="7870" y="17739"/>
                  </a:cubicBezTo>
                  <a:cubicBezTo>
                    <a:pt x="7799" y="17853"/>
                    <a:pt x="7727" y="17948"/>
                    <a:pt x="7632" y="18043"/>
                  </a:cubicBezTo>
                  <a:cubicBezTo>
                    <a:pt x="7418" y="18272"/>
                    <a:pt x="7585" y="18691"/>
                    <a:pt x="7894" y="18824"/>
                  </a:cubicBezTo>
                  <a:cubicBezTo>
                    <a:pt x="8274" y="18977"/>
                    <a:pt x="8631" y="18881"/>
                    <a:pt x="8869" y="18615"/>
                  </a:cubicBezTo>
                  <a:cubicBezTo>
                    <a:pt x="9749" y="17662"/>
                    <a:pt x="9535" y="16100"/>
                    <a:pt x="8370" y="15300"/>
                  </a:cubicBezTo>
                  <a:close/>
                  <a:moveTo>
                    <a:pt x="7965" y="16958"/>
                  </a:moveTo>
                  <a:cubicBezTo>
                    <a:pt x="7965" y="16977"/>
                    <a:pt x="7965" y="16996"/>
                    <a:pt x="7989" y="17015"/>
                  </a:cubicBezTo>
                  <a:cubicBezTo>
                    <a:pt x="7989" y="17015"/>
                    <a:pt x="7989" y="17015"/>
                    <a:pt x="7989" y="17015"/>
                  </a:cubicBezTo>
                  <a:cubicBezTo>
                    <a:pt x="7965" y="16996"/>
                    <a:pt x="7965" y="16977"/>
                    <a:pt x="7965" y="16958"/>
                  </a:cubicBezTo>
                  <a:close/>
                </a:path>
              </a:pathLst>
            </a:custGeom>
            <a:solidFill>
              <a:schemeClr val="tx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6" name="Shape">
              <a:extLst>
                <a:ext uri="{FF2B5EF4-FFF2-40B4-BE49-F238E27FC236}">
                  <a16:creationId xmlns:a16="http://schemas.microsoft.com/office/drawing/2014/main" id="{49D33A99-6F39-6F43-BDD6-E891F3D474B4}"/>
                </a:ext>
              </a:extLst>
            </p:cNvPr>
            <p:cNvSpPr/>
            <p:nvPr/>
          </p:nvSpPr>
          <p:spPr>
            <a:xfrm>
              <a:off x="2654300" y="5054599"/>
              <a:ext cx="2161774" cy="8531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9" h="21432" extrusionOk="0">
                  <a:moveTo>
                    <a:pt x="5799" y="12116"/>
                  </a:moveTo>
                  <a:cubicBezTo>
                    <a:pt x="6239" y="13233"/>
                    <a:pt x="6817" y="13839"/>
                    <a:pt x="7395" y="14381"/>
                  </a:cubicBezTo>
                  <a:cubicBezTo>
                    <a:pt x="7571" y="14541"/>
                    <a:pt x="7772" y="14573"/>
                    <a:pt x="7948" y="14349"/>
                  </a:cubicBezTo>
                  <a:cubicBezTo>
                    <a:pt x="8111" y="14126"/>
                    <a:pt x="8237" y="13743"/>
                    <a:pt x="8375" y="13424"/>
                  </a:cubicBezTo>
                  <a:cubicBezTo>
                    <a:pt x="8664" y="12754"/>
                    <a:pt x="8953" y="12084"/>
                    <a:pt x="9255" y="11382"/>
                  </a:cubicBezTo>
                  <a:cubicBezTo>
                    <a:pt x="9556" y="10680"/>
                    <a:pt x="9104" y="9563"/>
                    <a:pt x="8815" y="10265"/>
                  </a:cubicBezTo>
                  <a:cubicBezTo>
                    <a:pt x="8475" y="11063"/>
                    <a:pt x="8124" y="11861"/>
                    <a:pt x="7784" y="12658"/>
                  </a:cubicBezTo>
                  <a:cubicBezTo>
                    <a:pt x="7747" y="12722"/>
                    <a:pt x="7709" y="12882"/>
                    <a:pt x="7671" y="12945"/>
                  </a:cubicBezTo>
                  <a:cubicBezTo>
                    <a:pt x="7659" y="12945"/>
                    <a:pt x="7659" y="12945"/>
                    <a:pt x="7646" y="12914"/>
                  </a:cubicBezTo>
                  <a:cubicBezTo>
                    <a:pt x="7558" y="12850"/>
                    <a:pt x="7483" y="12754"/>
                    <a:pt x="7407" y="12690"/>
                  </a:cubicBezTo>
                  <a:cubicBezTo>
                    <a:pt x="7219" y="12499"/>
                    <a:pt x="7030" y="12307"/>
                    <a:pt x="6842" y="12052"/>
                  </a:cubicBezTo>
                  <a:cubicBezTo>
                    <a:pt x="6679" y="11829"/>
                    <a:pt x="6515" y="11573"/>
                    <a:pt x="6377" y="11286"/>
                  </a:cubicBezTo>
                  <a:cubicBezTo>
                    <a:pt x="6226" y="10935"/>
                    <a:pt x="6088" y="10521"/>
                    <a:pt x="5937" y="10170"/>
                  </a:cubicBezTo>
                  <a:cubicBezTo>
                    <a:pt x="5623" y="9468"/>
                    <a:pt x="5158" y="8989"/>
                    <a:pt x="4756" y="9595"/>
                  </a:cubicBezTo>
                  <a:cubicBezTo>
                    <a:pt x="4492" y="9978"/>
                    <a:pt x="4367" y="10712"/>
                    <a:pt x="4191" y="11318"/>
                  </a:cubicBezTo>
                  <a:cubicBezTo>
                    <a:pt x="4203" y="11286"/>
                    <a:pt x="4153" y="11414"/>
                    <a:pt x="4128" y="11478"/>
                  </a:cubicBezTo>
                  <a:cubicBezTo>
                    <a:pt x="4128" y="11478"/>
                    <a:pt x="4128" y="11478"/>
                    <a:pt x="4128" y="11478"/>
                  </a:cubicBezTo>
                  <a:cubicBezTo>
                    <a:pt x="4128" y="11478"/>
                    <a:pt x="4115" y="11478"/>
                    <a:pt x="4103" y="11478"/>
                  </a:cubicBezTo>
                  <a:cubicBezTo>
                    <a:pt x="4090" y="11446"/>
                    <a:pt x="4027" y="11286"/>
                    <a:pt x="4002" y="11223"/>
                  </a:cubicBezTo>
                  <a:cubicBezTo>
                    <a:pt x="3902" y="10967"/>
                    <a:pt x="3814" y="10712"/>
                    <a:pt x="3726" y="10425"/>
                  </a:cubicBezTo>
                  <a:cubicBezTo>
                    <a:pt x="3437" y="9595"/>
                    <a:pt x="3148" y="8702"/>
                    <a:pt x="2834" y="7936"/>
                  </a:cubicBezTo>
                  <a:cubicBezTo>
                    <a:pt x="2670" y="7522"/>
                    <a:pt x="2431" y="7362"/>
                    <a:pt x="2218" y="7681"/>
                  </a:cubicBezTo>
                  <a:cubicBezTo>
                    <a:pt x="2029" y="7936"/>
                    <a:pt x="1891" y="8479"/>
                    <a:pt x="1753" y="8862"/>
                  </a:cubicBezTo>
                  <a:cubicBezTo>
                    <a:pt x="1100" y="10744"/>
                    <a:pt x="534" y="12786"/>
                    <a:pt x="44" y="14924"/>
                  </a:cubicBezTo>
                  <a:cubicBezTo>
                    <a:pt x="-157" y="15817"/>
                    <a:pt x="383" y="16615"/>
                    <a:pt x="584" y="15721"/>
                  </a:cubicBezTo>
                  <a:cubicBezTo>
                    <a:pt x="873" y="14477"/>
                    <a:pt x="1187" y="13233"/>
                    <a:pt x="1527" y="12084"/>
                  </a:cubicBezTo>
                  <a:cubicBezTo>
                    <a:pt x="1690" y="11542"/>
                    <a:pt x="1866" y="10999"/>
                    <a:pt x="2042" y="10457"/>
                  </a:cubicBezTo>
                  <a:cubicBezTo>
                    <a:pt x="2130" y="10170"/>
                    <a:pt x="2230" y="9914"/>
                    <a:pt x="2318" y="9659"/>
                  </a:cubicBezTo>
                  <a:cubicBezTo>
                    <a:pt x="2344" y="9563"/>
                    <a:pt x="2406" y="9372"/>
                    <a:pt x="2457" y="9213"/>
                  </a:cubicBezTo>
                  <a:cubicBezTo>
                    <a:pt x="2519" y="9372"/>
                    <a:pt x="2582" y="9595"/>
                    <a:pt x="2620" y="9723"/>
                  </a:cubicBezTo>
                  <a:cubicBezTo>
                    <a:pt x="2746" y="10074"/>
                    <a:pt x="2871" y="10425"/>
                    <a:pt x="2984" y="10744"/>
                  </a:cubicBezTo>
                  <a:cubicBezTo>
                    <a:pt x="3198" y="11350"/>
                    <a:pt x="3412" y="12084"/>
                    <a:pt x="3663" y="12594"/>
                  </a:cubicBezTo>
                  <a:cubicBezTo>
                    <a:pt x="3889" y="13073"/>
                    <a:pt x="4191" y="13201"/>
                    <a:pt x="4442" y="12818"/>
                  </a:cubicBezTo>
                  <a:cubicBezTo>
                    <a:pt x="4630" y="12531"/>
                    <a:pt x="4744" y="12020"/>
                    <a:pt x="4857" y="11573"/>
                  </a:cubicBezTo>
                  <a:cubicBezTo>
                    <a:pt x="4945" y="11223"/>
                    <a:pt x="5007" y="10872"/>
                    <a:pt x="5183" y="10903"/>
                  </a:cubicBezTo>
                  <a:cubicBezTo>
                    <a:pt x="5447" y="10967"/>
                    <a:pt x="5636" y="11669"/>
                    <a:pt x="5799" y="12116"/>
                  </a:cubicBezTo>
                  <a:close/>
                  <a:moveTo>
                    <a:pt x="7671" y="12945"/>
                  </a:moveTo>
                  <a:cubicBezTo>
                    <a:pt x="7684" y="12945"/>
                    <a:pt x="7696" y="12945"/>
                    <a:pt x="7671" y="12945"/>
                  </a:cubicBezTo>
                  <a:lnTo>
                    <a:pt x="7671" y="12945"/>
                  </a:lnTo>
                  <a:close/>
                  <a:moveTo>
                    <a:pt x="3738" y="6915"/>
                  </a:moveTo>
                  <a:cubicBezTo>
                    <a:pt x="3625" y="6628"/>
                    <a:pt x="3600" y="6054"/>
                    <a:pt x="3738" y="5799"/>
                  </a:cubicBezTo>
                  <a:cubicBezTo>
                    <a:pt x="3964" y="5352"/>
                    <a:pt x="4178" y="4905"/>
                    <a:pt x="4404" y="4490"/>
                  </a:cubicBezTo>
                  <a:cubicBezTo>
                    <a:pt x="4618" y="4076"/>
                    <a:pt x="4857" y="3789"/>
                    <a:pt x="5120" y="4108"/>
                  </a:cubicBezTo>
                  <a:cubicBezTo>
                    <a:pt x="5334" y="4363"/>
                    <a:pt x="5472" y="4873"/>
                    <a:pt x="5636" y="5288"/>
                  </a:cubicBezTo>
                  <a:cubicBezTo>
                    <a:pt x="5799" y="5671"/>
                    <a:pt x="5975" y="6054"/>
                    <a:pt x="6151" y="6405"/>
                  </a:cubicBezTo>
                  <a:cubicBezTo>
                    <a:pt x="6239" y="6564"/>
                    <a:pt x="6364" y="6852"/>
                    <a:pt x="6465" y="6947"/>
                  </a:cubicBezTo>
                  <a:cubicBezTo>
                    <a:pt x="6503" y="6979"/>
                    <a:pt x="6465" y="7011"/>
                    <a:pt x="6490" y="6979"/>
                  </a:cubicBezTo>
                  <a:cubicBezTo>
                    <a:pt x="6528" y="6947"/>
                    <a:pt x="6566" y="6820"/>
                    <a:pt x="6591" y="6756"/>
                  </a:cubicBezTo>
                  <a:cubicBezTo>
                    <a:pt x="6792" y="6309"/>
                    <a:pt x="6993" y="5862"/>
                    <a:pt x="7194" y="5416"/>
                  </a:cubicBezTo>
                  <a:cubicBezTo>
                    <a:pt x="7608" y="4490"/>
                    <a:pt x="8036" y="3565"/>
                    <a:pt x="8450" y="2640"/>
                  </a:cubicBezTo>
                  <a:cubicBezTo>
                    <a:pt x="8576" y="2353"/>
                    <a:pt x="8764" y="2321"/>
                    <a:pt x="8890" y="2640"/>
                  </a:cubicBezTo>
                  <a:cubicBezTo>
                    <a:pt x="9003" y="2927"/>
                    <a:pt x="9016" y="3469"/>
                    <a:pt x="8890" y="3757"/>
                  </a:cubicBezTo>
                  <a:cubicBezTo>
                    <a:pt x="8475" y="4682"/>
                    <a:pt x="8048" y="5607"/>
                    <a:pt x="7634" y="6532"/>
                  </a:cubicBezTo>
                  <a:cubicBezTo>
                    <a:pt x="7433" y="6979"/>
                    <a:pt x="7231" y="7426"/>
                    <a:pt x="7030" y="7872"/>
                  </a:cubicBezTo>
                  <a:cubicBezTo>
                    <a:pt x="6817" y="8351"/>
                    <a:pt x="6603" y="8702"/>
                    <a:pt x="6314" y="8511"/>
                  </a:cubicBezTo>
                  <a:cubicBezTo>
                    <a:pt x="6088" y="8351"/>
                    <a:pt x="5874" y="7872"/>
                    <a:pt x="5699" y="7522"/>
                  </a:cubicBezTo>
                  <a:cubicBezTo>
                    <a:pt x="5510" y="7139"/>
                    <a:pt x="5322" y="6756"/>
                    <a:pt x="5146" y="6309"/>
                  </a:cubicBezTo>
                  <a:cubicBezTo>
                    <a:pt x="5058" y="6086"/>
                    <a:pt x="4982" y="5831"/>
                    <a:pt x="4894" y="5639"/>
                  </a:cubicBezTo>
                  <a:cubicBezTo>
                    <a:pt x="4882" y="5607"/>
                    <a:pt x="4882" y="5607"/>
                    <a:pt x="4869" y="5607"/>
                  </a:cubicBezTo>
                  <a:cubicBezTo>
                    <a:pt x="4844" y="5639"/>
                    <a:pt x="4806" y="5671"/>
                    <a:pt x="4794" y="5703"/>
                  </a:cubicBezTo>
                  <a:cubicBezTo>
                    <a:pt x="4580" y="6118"/>
                    <a:pt x="4379" y="6532"/>
                    <a:pt x="4166" y="6947"/>
                  </a:cubicBezTo>
                  <a:cubicBezTo>
                    <a:pt x="4052" y="7202"/>
                    <a:pt x="3864" y="7266"/>
                    <a:pt x="3738" y="6915"/>
                  </a:cubicBezTo>
                  <a:close/>
                  <a:moveTo>
                    <a:pt x="13024" y="8574"/>
                  </a:moveTo>
                  <a:cubicBezTo>
                    <a:pt x="12609" y="9404"/>
                    <a:pt x="12195" y="10233"/>
                    <a:pt x="11742" y="10935"/>
                  </a:cubicBezTo>
                  <a:cubicBezTo>
                    <a:pt x="11529" y="11286"/>
                    <a:pt x="11290" y="11574"/>
                    <a:pt x="11039" y="11542"/>
                  </a:cubicBezTo>
                  <a:cubicBezTo>
                    <a:pt x="10788" y="11510"/>
                    <a:pt x="10586" y="11191"/>
                    <a:pt x="10385" y="10776"/>
                  </a:cubicBezTo>
                  <a:cubicBezTo>
                    <a:pt x="10008" y="9978"/>
                    <a:pt x="9669" y="9021"/>
                    <a:pt x="9342" y="8064"/>
                  </a:cubicBezTo>
                  <a:cubicBezTo>
                    <a:pt x="9229" y="7713"/>
                    <a:pt x="9141" y="7458"/>
                    <a:pt x="8966" y="7649"/>
                  </a:cubicBezTo>
                  <a:cubicBezTo>
                    <a:pt x="8790" y="7841"/>
                    <a:pt x="8651" y="8223"/>
                    <a:pt x="8526" y="8574"/>
                  </a:cubicBezTo>
                  <a:cubicBezTo>
                    <a:pt x="8249" y="9340"/>
                    <a:pt x="7809" y="8192"/>
                    <a:pt x="8086" y="7458"/>
                  </a:cubicBezTo>
                  <a:cubicBezTo>
                    <a:pt x="8388" y="6628"/>
                    <a:pt x="8815" y="5767"/>
                    <a:pt x="9292" y="6054"/>
                  </a:cubicBezTo>
                  <a:cubicBezTo>
                    <a:pt x="9531" y="6213"/>
                    <a:pt x="9694" y="6660"/>
                    <a:pt x="9858" y="7107"/>
                  </a:cubicBezTo>
                  <a:cubicBezTo>
                    <a:pt x="10021" y="7585"/>
                    <a:pt x="10197" y="8032"/>
                    <a:pt x="10373" y="8511"/>
                  </a:cubicBezTo>
                  <a:cubicBezTo>
                    <a:pt x="10536" y="8925"/>
                    <a:pt x="10700" y="9404"/>
                    <a:pt x="10888" y="9723"/>
                  </a:cubicBezTo>
                  <a:cubicBezTo>
                    <a:pt x="11064" y="10042"/>
                    <a:pt x="11190" y="9946"/>
                    <a:pt x="11378" y="9691"/>
                  </a:cubicBezTo>
                  <a:cubicBezTo>
                    <a:pt x="11805" y="9053"/>
                    <a:pt x="12207" y="8255"/>
                    <a:pt x="12597" y="7458"/>
                  </a:cubicBezTo>
                  <a:cubicBezTo>
                    <a:pt x="12735" y="7171"/>
                    <a:pt x="12911" y="7139"/>
                    <a:pt x="13037" y="7458"/>
                  </a:cubicBezTo>
                  <a:cubicBezTo>
                    <a:pt x="13137" y="7713"/>
                    <a:pt x="13150" y="8287"/>
                    <a:pt x="13024" y="8574"/>
                  </a:cubicBezTo>
                  <a:close/>
                  <a:moveTo>
                    <a:pt x="15487" y="11191"/>
                  </a:moveTo>
                  <a:cubicBezTo>
                    <a:pt x="15412" y="11031"/>
                    <a:pt x="15324" y="10712"/>
                    <a:pt x="15236" y="10584"/>
                  </a:cubicBezTo>
                  <a:cubicBezTo>
                    <a:pt x="15223" y="10584"/>
                    <a:pt x="15223" y="10616"/>
                    <a:pt x="15211" y="10648"/>
                  </a:cubicBezTo>
                  <a:cubicBezTo>
                    <a:pt x="15148" y="10935"/>
                    <a:pt x="15072" y="11223"/>
                    <a:pt x="14997" y="11510"/>
                  </a:cubicBezTo>
                  <a:cubicBezTo>
                    <a:pt x="14859" y="12084"/>
                    <a:pt x="14708" y="12658"/>
                    <a:pt x="14570" y="13264"/>
                  </a:cubicBezTo>
                  <a:cubicBezTo>
                    <a:pt x="14431" y="13839"/>
                    <a:pt x="14281" y="14413"/>
                    <a:pt x="14142" y="15019"/>
                  </a:cubicBezTo>
                  <a:cubicBezTo>
                    <a:pt x="14017" y="15530"/>
                    <a:pt x="13904" y="16200"/>
                    <a:pt x="13690" y="16519"/>
                  </a:cubicBezTo>
                  <a:cubicBezTo>
                    <a:pt x="13414" y="16966"/>
                    <a:pt x="13175" y="16583"/>
                    <a:pt x="12949" y="16168"/>
                  </a:cubicBezTo>
                  <a:cubicBezTo>
                    <a:pt x="12723" y="15753"/>
                    <a:pt x="12496" y="15306"/>
                    <a:pt x="12270" y="14892"/>
                  </a:cubicBezTo>
                  <a:cubicBezTo>
                    <a:pt x="12132" y="14636"/>
                    <a:pt x="12069" y="14222"/>
                    <a:pt x="12157" y="13807"/>
                  </a:cubicBezTo>
                  <a:cubicBezTo>
                    <a:pt x="12233" y="13456"/>
                    <a:pt x="12446" y="13264"/>
                    <a:pt x="12584" y="13520"/>
                  </a:cubicBezTo>
                  <a:cubicBezTo>
                    <a:pt x="12823" y="13966"/>
                    <a:pt x="13049" y="14413"/>
                    <a:pt x="13288" y="14860"/>
                  </a:cubicBezTo>
                  <a:cubicBezTo>
                    <a:pt x="13301" y="14892"/>
                    <a:pt x="13351" y="14955"/>
                    <a:pt x="13389" y="15051"/>
                  </a:cubicBezTo>
                  <a:cubicBezTo>
                    <a:pt x="13426" y="14828"/>
                    <a:pt x="13514" y="14605"/>
                    <a:pt x="13564" y="14381"/>
                  </a:cubicBezTo>
                  <a:cubicBezTo>
                    <a:pt x="13866" y="13169"/>
                    <a:pt x="14155" y="11988"/>
                    <a:pt x="14457" y="10776"/>
                  </a:cubicBezTo>
                  <a:cubicBezTo>
                    <a:pt x="14582" y="10265"/>
                    <a:pt x="14708" y="9627"/>
                    <a:pt x="14922" y="9276"/>
                  </a:cubicBezTo>
                  <a:cubicBezTo>
                    <a:pt x="15160" y="8893"/>
                    <a:pt x="15424" y="9021"/>
                    <a:pt x="15638" y="9468"/>
                  </a:cubicBezTo>
                  <a:cubicBezTo>
                    <a:pt x="16065" y="10361"/>
                    <a:pt x="16455" y="11382"/>
                    <a:pt x="16857" y="12339"/>
                  </a:cubicBezTo>
                  <a:cubicBezTo>
                    <a:pt x="17158" y="13041"/>
                    <a:pt x="16706" y="14158"/>
                    <a:pt x="16417" y="13456"/>
                  </a:cubicBezTo>
                  <a:cubicBezTo>
                    <a:pt x="16203" y="12945"/>
                    <a:pt x="15990" y="12435"/>
                    <a:pt x="15776" y="11924"/>
                  </a:cubicBezTo>
                  <a:cubicBezTo>
                    <a:pt x="15675" y="11637"/>
                    <a:pt x="15575" y="11414"/>
                    <a:pt x="15487" y="11191"/>
                  </a:cubicBezTo>
                  <a:close/>
                  <a:moveTo>
                    <a:pt x="10649" y="15211"/>
                  </a:moveTo>
                  <a:cubicBezTo>
                    <a:pt x="10737" y="15625"/>
                    <a:pt x="10674" y="16040"/>
                    <a:pt x="10536" y="16296"/>
                  </a:cubicBezTo>
                  <a:cubicBezTo>
                    <a:pt x="10059" y="17189"/>
                    <a:pt x="9581" y="18114"/>
                    <a:pt x="9104" y="19007"/>
                  </a:cubicBezTo>
                  <a:cubicBezTo>
                    <a:pt x="8878" y="19422"/>
                    <a:pt x="8664" y="19901"/>
                    <a:pt x="8425" y="20284"/>
                  </a:cubicBezTo>
                  <a:cubicBezTo>
                    <a:pt x="8186" y="20667"/>
                    <a:pt x="7897" y="20762"/>
                    <a:pt x="7659" y="20348"/>
                  </a:cubicBezTo>
                  <a:cubicBezTo>
                    <a:pt x="7445" y="19997"/>
                    <a:pt x="7282" y="19422"/>
                    <a:pt x="7081" y="19007"/>
                  </a:cubicBezTo>
                  <a:cubicBezTo>
                    <a:pt x="6993" y="18816"/>
                    <a:pt x="6905" y="18625"/>
                    <a:pt x="6804" y="18465"/>
                  </a:cubicBezTo>
                  <a:cubicBezTo>
                    <a:pt x="6754" y="18401"/>
                    <a:pt x="6716" y="18306"/>
                    <a:pt x="6666" y="18242"/>
                  </a:cubicBezTo>
                  <a:cubicBezTo>
                    <a:pt x="6641" y="18210"/>
                    <a:pt x="6528" y="18082"/>
                    <a:pt x="6490" y="17987"/>
                  </a:cubicBezTo>
                  <a:cubicBezTo>
                    <a:pt x="6465" y="18082"/>
                    <a:pt x="6415" y="18242"/>
                    <a:pt x="6402" y="18306"/>
                  </a:cubicBezTo>
                  <a:cubicBezTo>
                    <a:pt x="6327" y="18593"/>
                    <a:pt x="6251" y="18880"/>
                    <a:pt x="6189" y="19199"/>
                  </a:cubicBezTo>
                  <a:cubicBezTo>
                    <a:pt x="6050" y="19805"/>
                    <a:pt x="5925" y="20411"/>
                    <a:pt x="5824" y="21049"/>
                  </a:cubicBezTo>
                  <a:cubicBezTo>
                    <a:pt x="5749" y="21432"/>
                    <a:pt x="5523" y="21528"/>
                    <a:pt x="5397" y="21337"/>
                  </a:cubicBezTo>
                  <a:cubicBezTo>
                    <a:pt x="5234" y="21113"/>
                    <a:pt x="5221" y="20635"/>
                    <a:pt x="5284" y="20252"/>
                  </a:cubicBezTo>
                  <a:cubicBezTo>
                    <a:pt x="5397" y="19582"/>
                    <a:pt x="5535" y="18912"/>
                    <a:pt x="5686" y="18274"/>
                  </a:cubicBezTo>
                  <a:cubicBezTo>
                    <a:pt x="5812" y="17699"/>
                    <a:pt x="5962" y="16934"/>
                    <a:pt x="6189" y="16583"/>
                  </a:cubicBezTo>
                  <a:cubicBezTo>
                    <a:pt x="6465" y="16168"/>
                    <a:pt x="6754" y="16455"/>
                    <a:pt x="6993" y="16870"/>
                  </a:cubicBezTo>
                  <a:cubicBezTo>
                    <a:pt x="7219" y="17253"/>
                    <a:pt x="7433" y="17667"/>
                    <a:pt x="7634" y="18114"/>
                  </a:cubicBezTo>
                  <a:cubicBezTo>
                    <a:pt x="7734" y="18337"/>
                    <a:pt x="7822" y="18593"/>
                    <a:pt x="7923" y="18816"/>
                  </a:cubicBezTo>
                  <a:cubicBezTo>
                    <a:pt x="7973" y="18944"/>
                    <a:pt x="7985" y="19039"/>
                    <a:pt x="8048" y="19007"/>
                  </a:cubicBezTo>
                  <a:cubicBezTo>
                    <a:pt x="8149" y="18976"/>
                    <a:pt x="8287" y="18593"/>
                    <a:pt x="8375" y="18433"/>
                  </a:cubicBezTo>
                  <a:cubicBezTo>
                    <a:pt x="8513" y="18178"/>
                    <a:pt x="8639" y="17923"/>
                    <a:pt x="8777" y="17667"/>
                  </a:cubicBezTo>
                  <a:cubicBezTo>
                    <a:pt x="9267" y="16742"/>
                    <a:pt x="9745" y="15817"/>
                    <a:pt x="10235" y="14892"/>
                  </a:cubicBezTo>
                  <a:cubicBezTo>
                    <a:pt x="10348" y="14668"/>
                    <a:pt x="10574" y="14860"/>
                    <a:pt x="10649" y="15211"/>
                  </a:cubicBezTo>
                  <a:close/>
                  <a:moveTo>
                    <a:pt x="18113" y="8383"/>
                  </a:moveTo>
                  <a:cubicBezTo>
                    <a:pt x="18264" y="8638"/>
                    <a:pt x="18415" y="8925"/>
                    <a:pt x="18566" y="9181"/>
                  </a:cubicBezTo>
                  <a:cubicBezTo>
                    <a:pt x="18641" y="9308"/>
                    <a:pt x="18716" y="9436"/>
                    <a:pt x="18792" y="9595"/>
                  </a:cubicBezTo>
                  <a:cubicBezTo>
                    <a:pt x="18829" y="9659"/>
                    <a:pt x="18855" y="9723"/>
                    <a:pt x="18892" y="9787"/>
                  </a:cubicBezTo>
                  <a:cubicBezTo>
                    <a:pt x="18892" y="9787"/>
                    <a:pt x="18892" y="9787"/>
                    <a:pt x="18892" y="9787"/>
                  </a:cubicBezTo>
                  <a:cubicBezTo>
                    <a:pt x="18905" y="9723"/>
                    <a:pt x="18930" y="9659"/>
                    <a:pt x="18942" y="9627"/>
                  </a:cubicBezTo>
                  <a:cubicBezTo>
                    <a:pt x="18993" y="9436"/>
                    <a:pt x="19043" y="9276"/>
                    <a:pt x="19093" y="9085"/>
                  </a:cubicBezTo>
                  <a:cubicBezTo>
                    <a:pt x="19194" y="8734"/>
                    <a:pt x="19294" y="8351"/>
                    <a:pt x="19395" y="8000"/>
                  </a:cubicBezTo>
                  <a:cubicBezTo>
                    <a:pt x="19583" y="7266"/>
                    <a:pt x="19759" y="6532"/>
                    <a:pt x="19923" y="5799"/>
                  </a:cubicBezTo>
                  <a:cubicBezTo>
                    <a:pt x="20124" y="4905"/>
                    <a:pt x="20664" y="5703"/>
                    <a:pt x="20463" y="6596"/>
                  </a:cubicBezTo>
                  <a:cubicBezTo>
                    <a:pt x="20262" y="7490"/>
                    <a:pt x="20048" y="8383"/>
                    <a:pt x="19822" y="9244"/>
                  </a:cubicBezTo>
                  <a:cubicBezTo>
                    <a:pt x="19709" y="9659"/>
                    <a:pt x="19596" y="10106"/>
                    <a:pt x="19470" y="10521"/>
                  </a:cubicBezTo>
                  <a:cubicBezTo>
                    <a:pt x="19357" y="10903"/>
                    <a:pt x="19244" y="11350"/>
                    <a:pt x="19056" y="11478"/>
                  </a:cubicBezTo>
                  <a:cubicBezTo>
                    <a:pt x="18817" y="11637"/>
                    <a:pt x="18628" y="11286"/>
                    <a:pt x="18452" y="10967"/>
                  </a:cubicBezTo>
                  <a:cubicBezTo>
                    <a:pt x="18289" y="10680"/>
                    <a:pt x="18126" y="10361"/>
                    <a:pt x="17962" y="10074"/>
                  </a:cubicBezTo>
                  <a:cubicBezTo>
                    <a:pt x="17611" y="9436"/>
                    <a:pt x="17271" y="8830"/>
                    <a:pt x="16919" y="8192"/>
                  </a:cubicBezTo>
                  <a:cubicBezTo>
                    <a:pt x="16781" y="7936"/>
                    <a:pt x="16718" y="7490"/>
                    <a:pt x="16806" y="7107"/>
                  </a:cubicBezTo>
                  <a:cubicBezTo>
                    <a:pt x="16882" y="6756"/>
                    <a:pt x="17095" y="6564"/>
                    <a:pt x="17234" y="6820"/>
                  </a:cubicBezTo>
                  <a:cubicBezTo>
                    <a:pt x="17523" y="7330"/>
                    <a:pt x="17824" y="7841"/>
                    <a:pt x="18113" y="8383"/>
                  </a:cubicBezTo>
                  <a:close/>
                  <a:moveTo>
                    <a:pt x="11278" y="4810"/>
                  </a:moveTo>
                  <a:cubicBezTo>
                    <a:pt x="11579" y="4108"/>
                    <a:pt x="11893" y="3470"/>
                    <a:pt x="12233" y="2831"/>
                  </a:cubicBezTo>
                  <a:cubicBezTo>
                    <a:pt x="12534" y="2289"/>
                    <a:pt x="12861" y="1587"/>
                    <a:pt x="13213" y="1300"/>
                  </a:cubicBezTo>
                  <a:cubicBezTo>
                    <a:pt x="13652" y="949"/>
                    <a:pt x="13979" y="1619"/>
                    <a:pt x="14293" y="2321"/>
                  </a:cubicBezTo>
                  <a:cubicBezTo>
                    <a:pt x="14457" y="2672"/>
                    <a:pt x="14620" y="3023"/>
                    <a:pt x="14783" y="3374"/>
                  </a:cubicBezTo>
                  <a:cubicBezTo>
                    <a:pt x="14859" y="3533"/>
                    <a:pt x="14934" y="3693"/>
                    <a:pt x="15009" y="3884"/>
                  </a:cubicBezTo>
                  <a:cubicBezTo>
                    <a:pt x="15022" y="3916"/>
                    <a:pt x="15047" y="3980"/>
                    <a:pt x="15072" y="4044"/>
                  </a:cubicBezTo>
                  <a:cubicBezTo>
                    <a:pt x="15097" y="3980"/>
                    <a:pt x="15123" y="3884"/>
                    <a:pt x="15148" y="3820"/>
                  </a:cubicBezTo>
                  <a:cubicBezTo>
                    <a:pt x="15223" y="3629"/>
                    <a:pt x="15298" y="3470"/>
                    <a:pt x="15374" y="3278"/>
                  </a:cubicBezTo>
                  <a:cubicBezTo>
                    <a:pt x="15512" y="2927"/>
                    <a:pt x="15650" y="2608"/>
                    <a:pt x="15801" y="2257"/>
                  </a:cubicBezTo>
                  <a:cubicBezTo>
                    <a:pt x="16065" y="1619"/>
                    <a:pt x="16329" y="853"/>
                    <a:pt x="16618" y="311"/>
                  </a:cubicBezTo>
                  <a:cubicBezTo>
                    <a:pt x="16769" y="24"/>
                    <a:pt x="16957" y="-72"/>
                    <a:pt x="17133" y="56"/>
                  </a:cubicBezTo>
                  <a:cubicBezTo>
                    <a:pt x="17309" y="183"/>
                    <a:pt x="17447" y="566"/>
                    <a:pt x="17585" y="853"/>
                  </a:cubicBezTo>
                  <a:cubicBezTo>
                    <a:pt x="17862" y="1459"/>
                    <a:pt x="18126" y="2098"/>
                    <a:pt x="18364" y="2768"/>
                  </a:cubicBezTo>
                  <a:cubicBezTo>
                    <a:pt x="18641" y="3533"/>
                    <a:pt x="18201" y="4650"/>
                    <a:pt x="17925" y="3884"/>
                  </a:cubicBezTo>
                  <a:cubicBezTo>
                    <a:pt x="17711" y="3310"/>
                    <a:pt x="17497" y="2768"/>
                    <a:pt x="17271" y="2257"/>
                  </a:cubicBezTo>
                  <a:cubicBezTo>
                    <a:pt x="17208" y="2129"/>
                    <a:pt x="17158" y="2002"/>
                    <a:pt x="17095" y="1874"/>
                  </a:cubicBezTo>
                  <a:cubicBezTo>
                    <a:pt x="17070" y="1810"/>
                    <a:pt x="16982" y="1683"/>
                    <a:pt x="16957" y="1619"/>
                  </a:cubicBezTo>
                  <a:cubicBezTo>
                    <a:pt x="16957" y="1619"/>
                    <a:pt x="16957" y="1619"/>
                    <a:pt x="16957" y="1619"/>
                  </a:cubicBezTo>
                  <a:cubicBezTo>
                    <a:pt x="16907" y="1747"/>
                    <a:pt x="16844" y="1874"/>
                    <a:pt x="16794" y="2034"/>
                  </a:cubicBezTo>
                  <a:cubicBezTo>
                    <a:pt x="16379" y="3023"/>
                    <a:pt x="15964" y="4044"/>
                    <a:pt x="15550" y="5033"/>
                  </a:cubicBezTo>
                  <a:cubicBezTo>
                    <a:pt x="15336" y="5543"/>
                    <a:pt x="15085" y="5958"/>
                    <a:pt x="14796" y="5480"/>
                  </a:cubicBezTo>
                  <a:cubicBezTo>
                    <a:pt x="14570" y="5097"/>
                    <a:pt x="14356" y="4554"/>
                    <a:pt x="14142" y="4108"/>
                  </a:cubicBezTo>
                  <a:cubicBezTo>
                    <a:pt x="14029" y="3884"/>
                    <a:pt x="13929" y="3661"/>
                    <a:pt x="13816" y="3406"/>
                  </a:cubicBezTo>
                  <a:cubicBezTo>
                    <a:pt x="13728" y="3214"/>
                    <a:pt x="13640" y="2991"/>
                    <a:pt x="13527" y="2863"/>
                  </a:cubicBezTo>
                  <a:cubicBezTo>
                    <a:pt x="13338" y="2672"/>
                    <a:pt x="13100" y="3246"/>
                    <a:pt x="12961" y="3470"/>
                  </a:cubicBezTo>
                  <a:cubicBezTo>
                    <a:pt x="12522" y="4203"/>
                    <a:pt x="12107" y="5033"/>
                    <a:pt x="11717" y="5926"/>
                  </a:cubicBezTo>
                  <a:cubicBezTo>
                    <a:pt x="11416" y="6628"/>
                    <a:pt x="10976" y="5511"/>
                    <a:pt x="11278" y="4810"/>
                  </a:cubicBezTo>
                  <a:close/>
                  <a:moveTo>
                    <a:pt x="21229" y="17636"/>
                  </a:moveTo>
                  <a:cubicBezTo>
                    <a:pt x="21079" y="17859"/>
                    <a:pt x="20903" y="17699"/>
                    <a:pt x="20802" y="17348"/>
                  </a:cubicBezTo>
                  <a:cubicBezTo>
                    <a:pt x="20639" y="16774"/>
                    <a:pt x="20463" y="16232"/>
                    <a:pt x="20262" y="15753"/>
                  </a:cubicBezTo>
                  <a:cubicBezTo>
                    <a:pt x="20174" y="15530"/>
                    <a:pt x="20073" y="15306"/>
                    <a:pt x="19985" y="15115"/>
                  </a:cubicBezTo>
                  <a:cubicBezTo>
                    <a:pt x="19935" y="15019"/>
                    <a:pt x="19885" y="14924"/>
                    <a:pt x="19835" y="14828"/>
                  </a:cubicBezTo>
                  <a:cubicBezTo>
                    <a:pt x="19822" y="14796"/>
                    <a:pt x="19797" y="14764"/>
                    <a:pt x="19784" y="14732"/>
                  </a:cubicBezTo>
                  <a:cubicBezTo>
                    <a:pt x="19759" y="14796"/>
                    <a:pt x="19734" y="14860"/>
                    <a:pt x="19734" y="14860"/>
                  </a:cubicBezTo>
                  <a:cubicBezTo>
                    <a:pt x="19684" y="15019"/>
                    <a:pt x="19634" y="15147"/>
                    <a:pt x="19596" y="15306"/>
                  </a:cubicBezTo>
                  <a:cubicBezTo>
                    <a:pt x="19520" y="15562"/>
                    <a:pt x="19445" y="15785"/>
                    <a:pt x="19370" y="16040"/>
                  </a:cubicBezTo>
                  <a:cubicBezTo>
                    <a:pt x="19194" y="16646"/>
                    <a:pt x="19030" y="17253"/>
                    <a:pt x="18880" y="17859"/>
                  </a:cubicBezTo>
                  <a:cubicBezTo>
                    <a:pt x="18741" y="18465"/>
                    <a:pt x="18616" y="19327"/>
                    <a:pt x="18339" y="19582"/>
                  </a:cubicBezTo>
                  <a:cubicBezTo>
                    <a:pt x="18176" y="19709"/>
                    <a:pt x="18038" y="19614"/>
                    <a:pt x="17887" y="19454"/>
                  </a:cubicBezTo>
                  <a:cubicBezTo>
                    <a:pt x="17736" y="19295"/>
                    <a:pt x="17573" y="19135"/>
                    <a:pt x="17422" y="18944"/>
                  </a:cubicBezTo>
                  <a:cubicBezTo>
                    <a:pt x="16831" y="18306"/>
                    <a:pt x="16228" y="17636"/>
                    <a:pt x="15638" y="16997"/>
                  </a:cubicBezTo>
                  <a:cubicBezTo>
                    <a:pt x="15487" y="16838"/>
                    <a:pt x="15449" y="16232"/>
                    <a:pt x="15525" y="15913"/>
                  </a:cubicBezTo>
                  <a:cubicBezTo>
                    <a:pt x="15613" y="15498"/>
                    <a:pt x="15801" y="15466"/>
                    <a:pt x="15952" y="15626"/>
                  </a:cubicBezTo>
                  <a:cubicBezTo>
                    <a:pt x="16568" y="16296"/>
                    <a:pt x="17183" y="16966"/>
                    <a:pt x="17799" y="17636"/>
                  </a:cubicBezTo>
                  <a:cubicBezTo>
                    <a:pt x="17874" y="17731"/>
                    <a:pt x="17950" y="17795"/>
                    <a:pt x="18025" y="17891"/>
                  </a:cubicBezTo>
                  <a:cubicBezTo>
                    <a:pt x="18050" y="17923"/>
                    <a:pt x="18088" y="17955"/>
                    <a:pt x="18113" y="17987"/>
                  </a:cubicBezTo>
                  <a:cubicBezTo>
                    <a:pt x="18163" y="17763"/>
                    <a:pt x="18276" y="17316"/>
                    <a:pt x="18289" y="17253"/>
                  </a:cubicBezTo>
                  <a:cubicBezTo>
                    <a:pt x="18440" y="16615"/>
                    <a:pt x="18603" y="16008"/>
                    <a:pt x="18767" y="15402"/>
                  </a:cubicBezTo>
                  <a:cubicBezTo>
                    <a:pt x="18942" y="14796"/>
                    <a:pt x="19118" y="14190"/>
                    <a:pt x="19319" y="13615"/>
                  </a:cubicBezTo>
                  <a:cubicBezTo>
                    <a:pt x="19533" y="13009"/>
                    <a:pt x="19835" y="12850"/>
                    <a:pt x="20111" y="13360"/>
                  </a:cubicBezTo>
                  <a:cubicBezTo>
                    <a:pt x="20601" y="14222"/>
                    <a:pt x="21003" y="15338"/>
                    <a:pt x="21342" y="16551"/>
                  </a:cubicBezTo>
                  <a:cubicBezTo>
                    <a:pt x="21443" y="16902"/>
                    <a:pt x="21368" y="17412"/>
                    <a:pt x="21229" y="17636"/>
                  </a:cubicBezTo>
                  <a:close/>
                </a:path>
              </a:pathLst>
            </a:custGeom>
            <a:solidFill>
              <a:schemeClr val="tx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7" name="Shape">
              <a:extLst>
                <a:ext uri="{FF2B5EF4-FFF2-40B4-BE49-F238E27FC236}">
                  <a16:creationId xmlns:a16="http://schemas.microsoft.com/office/drawing/2014/main" id="{2F18AC4A-8173-224A-86E5-8743B133D599}"/>
                </a:ext>
              </a:extLst>
            </p:cNvPr>
            <p:cNvSpPr/>
            <p:nvPr/>
          </p:nvSpPr>
          <p:spPr>
            <a:xfrm>
              <a:off x="0" y="0"/>
              <a:ext cx="4283711" cy="45034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170" y="20869"/>
                  </a:moveTo>
                  <a:cubicBezTo>
                    <a:pt x="4399" y="20345"/>
                    <a:pt x="5514" y="19559"/>
                    <a:pt x="6391" y="18585"/>
                  </a:cubicBezTo>
                  <a:cubicBezTo>
                    <a:pt x="6826" y="18097"/>
                    <a:pt x="7211" y="17561"/>
                    <a:pt x="7518" y="16995"/>
                  </a:cubicBezTo>
                  <a:cubicBezTo>
                    <a:pt x="7877" y="16331"/>
                    <a:pt x="8126" y="15612"/>
                    <a:pt x="8306" y="14887"/>
                  </a:cubicBezTo>
                  <a:cubicBezTo>
                    <a:pt x="8690" y="13358"/>
                    <a:pt x="8786" y="11781"/>
                    <a:pt x="9138" y="10246"/>
                  </a:cubicBezTo>
                  <a:cubicBezTo>
                    <a:pt x="9433" y="8966"/>
                    <a:pt x="9913" y="7669"/>
                    <a:pt x="10822" y="6664"/>
                  </a:cubicBezTo>
                  <a:cubicBezTo>
                    <a:pt x="11616" y="5787"/>
                    <a:pt x="12769" y="5172"/>
                    <a:pt x="13986" y="5080"/>
                  </a:cubicBezTo>
                  <a:cubicBezTo>
                    <a:pt x="13762" y="5507"/>
                    <a:pt x="13666" y="5982"/>
                    <a:pt x="13755" y="6475"/>
                  </a:cubicBezTo>
                  <a:cubicBezTo>
                    <a:pt x="13864" y="7090"/>
                    <a:pt x="14293" y="7651"/>
                    <a:pt x="14940" y="7827"/>
                  </a:cubicBezTo>
                  <a:cubicBezTo>
                    <a:pt x="15523" y="7986"/>
                    <a:pt x="16208" y="7840"/>
                    <a:pt x="16579" y="7364"/>
                  </a:cubicBezTo>
                  <a:cubicBezTo>
                    <a:pt x="17002" y="6828"/>
                    <a:pt x="16855" y="6061"/>
                    <a:pt x="16445" y="5561"/>
                  </a:cubicBezTo>
                  <a:cubicBezTo>
                    <a:pt x="16003" y="5025"/>
                    <a:pt x="15267" y="4806"/>
                    <a:pt x="14569" y="4770"/>
                  </a:cubicBezTo>
                  <a:cubicBezTo>
                    <a:pt x="15414" y="3764"/>
                    <a:pt x="16932" y="3460"/>
                    <a:pt x="18174" y="3101"/>
                  </a:cubicBezTo>
                  <a:cubicBezTo>
                    <a:pt x="18930" y="2881"/>
                    <a:pt x="19679" y="2613"/>
                    <a:pt x="20306" y="2138"/>
                  </a:cubicBezTo>
                  <a:cubicBezTo>
                    <a:pt x="20851" y="1730"/>
                    <a:pt x="21293" y="1170"/>
                    <a:pt x="21498" y="536"/>
                  </a:cubicBezTo>
                  <a:cubicBezTo>
                    <a:pt x="21555" y="359"/>
                    <a:pt x="21587" y="183"/>
                    <a:pt x="21600" y="0"/>
                  </a:cubicBezTo>
                  <a:lnTo>
                    <a:pt x="21280" y="0"/>
                  </a:lnTo>
                  <a:cubicBezTo>
                    <a:pt x="21235" y="530"/>
                    <a:pt x="20985" y="1029"/>
                    <a:pt x="20620" y="1438"/>
                  </a:cubicBezTo>
                  <a:cubicBezTo>
                    <a:pt x="20114" y="2004"/>
                    <a:pt x="19436" y="2363"/>
                    <a:pt x="18712" y="2613"/>
                  </a:cubicBezTo>
                  <a:cubicBezTo>
                    <a:pt x="17213" y="3131"/>
                    <a:pt x="15414" y="3320"/>
                    <a:pt x="14338" y="4575"/>
                  </a:cubicBezTo>
                  <a:cubicBezTo>
                    <a:pt x="14287" y="4636"/>
                    <a:pt x="14236" y="4703"/>
                    <a:pt x="14191" y="4763"/>
                  </a:cubicBezTo>
                  <a:cubicBezTo>
                    <a:pt x="13454" y="4788"/>
                    <a:pt x="12724" y="4983"/>
                    <a:pt x="12078" y="5306"/>
                  </a:cubicBezTo>
                  <a:cubicBezTo>
                    <a:pt x="10778" y="5963"/>
                    <a:pt x="9919" y="7151"/>
                    <a:pt x="9388" y="8424"/>
                  </a:cubicBezTo>
                  <a:cubicBezTo>
                    <a:pt x="8799" y="9825"/>
                    <a:pt x="8613" y="11330"/>
                    <a:pt x="8389" y="12810"/>
                  </a:cubicBezTo>
                  <a:cubicBezTo>
                    <a:pt x="8152" y="14345"/>
                    <a:pt x="7851" y="15898"/>
                    <a:pt x="7006" y="17251"/>
                  </a:cubicBezTo>
                  <a:cubicBezTo>
                    <a:pt x="6301" y="18384"/>
                    <a:pt x="5296" y="19334"/>
                    <a:pt x="4130" y="20028"/>
                  </a:cubicBezTo>
                  <a:cubicBezTo>
                    <a:pt x="2965" y="20723"/>
                    <a:pt x="1627" y="21174"/>
                    <a:pt x="250" y="21277"/>
                  </a:cubicBezTo>
                  <a:cubicBezTo>
                    <a:pt x="166" y="21283"/>
                    <a:pt x="83" y="21289"/>
                    <a:pt x="0" y="21295"/>
                  </a:cubicBezTo>
                  <a:lnTo>
                    <a:pt x="0" y="21600"/>
                  </a:lnTo>
                  <a:cubicBezTo>
                    <a:pt x="1089" y="21557"/>
                    <a:pt x="2171" y="21295"/>
                    <a:pt x="3170" y="20869"/>
                  </a:cubicBezTo>
                  <a:close/>
                  <a:moveTo>
                    <a:pt x="14261" y="5239"/>
                  </a:moveTo>
                  <a:cubicBezTo>
                    <a:pt x="14293" y="5178"/>
                    <a:pt x="14325" y="5117"/>
                    <a:pt x="14364" y="5062"/>
                  </a:cubicBezTo>
                  <a:cubicBezTo>
                    <a:pt x="14524" y="5062"/>
                    <a:pt x="14677" y="5074"/>
                    <a:pt x="14838" y="5092"/>
                  </a:cubicBezTo>
                  <a:cubicBezTo>
                    <a:pt x="15523" y="5184"/>
                    <a:pt x="16214" y="5513"/>
                    <a:pt x="16451" y="6171"/>
                  </a:cubicBezTo>
                  <a:cubicBezTo>
                    <a:pt x="16547" y="6445"/>
                    <a:pt x="16567" y="6768"/>
                    <a:pt x="16426" y="7036"/>
                  </a:cubicBezTo>
                  <a:cubicBezTo>
                    <a:pt x="16304" y="7273"/>
                    <a:pt x="16080" y="7438"/>
                    <a:pt x="15817" y="7517"/>
                  </a:cubicBezTo>
                  <a:cubicBezTo>
                    <a:pt x="15254" y="7687"/>
                    <a:pt x="14639" y="7480"/>
                    <a:pt x="14319" y="7005"/>
                  </a:cubicBezTo>
                  <a:cubicBezTo>
                    <a:pt x="13960" y="6481"/>
                    <a:pt x="13973" y="5787"/>
                    <a:pt x="14261" y="5239"/>
                  </a:cubicBezTo>
                  <a:close/>
                </a:path>
              </a:pathLst>
            </a:custGeom>
            <a:solidFill>
              <a:schemeClr val="tx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" name="Shape">
              <a:extLst>
                <a:ext uri="{FF2B5EF4-FFF2-40B4-BE49-F238E27FC236}">
                  <a16:creationId xmlns:a16="http://schemas.microsoft.com/office/drawing/2014/main" id="{DFCD12B1-F5BB-6247-839E-C4596E33C2B5}"/>
                </a:ext>
              </a:extLst>
            </p:cNvPr>
            <p:cNvSpPr/>
            <p:nvPr/>
          </p:nvSpPr>
          <p:spPr>
            <a:xfrm>
              <a:off x="955258" y="5798699"/>
              <a:ext cx="6560822" cy="10593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51" extrusionOk="0">
                  <a:moveTo>
                    <a:pt x="20053" y="6178"/>
                  </a:moveTo>
                  <a:cubicBezTo>
                    <a:pt x="19292" y="2535"/>
                    <a:pt x="18247" y="907"/>
                    <a:pt x="17352" y="3646"/>
                  </a:cubicBezTo>
                  <a:cubicBezTo>
                    <a:pt x="17298" y="3827"/>
                    <a:pt x="17243" y="4007"/>
                    <a:pt x="17189" y="4188"/>
                  </a:cubicBezTo>
                  <a:cubicBezTo>
                    <a:pt x="16649" y="1295"/>
                    <a:pt x="15834" y="80"/>
                    <a:pt x="15165" y="3"/>
                  </a:cubicBezTo>
                  <a:cubicBezTo>
                    <a:pt x="14613" y="-49"/>
                    <a:pt x="14082" y="726"/>
                    <a:pt x="13576" y="2070"/>
                  </a:cubicBezTo>
                  <a:cubicBezTo>
                    <a:pt x="13066" y="3439"/>
                    <a:pt x="12594" y="5273"/>
                    <a:pt x="12084" y="6643"/>
                  </a:cubicBezTo>
                  <a:cubicBezTo>
                    <a:pt x="11068" y="9382"/>
                    <a:pt x="9926" y="10312"/>
                    <a:pt x="8831" y="9459"/>
                  </a:cubicBezTo>
                  <a:cubicBezTo>
                    <a:pt x="8283" y="9046"/>
                    <a:pt x="7760" y="8064"/>
                    <a:pt x="7242" y="6901"/>
                  </a:cubicBezTo>
                  <a:cubicBezTo>
                    <a:pt x="6723" y="5713"/>
                    <a:pt x="6213" y="4369"/>
                    <a:pt x="5682" y="3439"/>
                  </a:cubicBezTo>
                  <a:cubicBezTo>
                    <a:pt x="5168" y="2535"/>
                    <a:pt x="4629" y="2044"/>
                    <a:pt x="4093" y="2457"/>
                  </a:cubicBezTo>
                  <a:cubicBezTo>
                    <a:pt x="3583" y="2845"/>
                    <a:pt x="3094" y="3904"/>
                    <a:pt x="2647" y="5429"/>
                  </a:cubicBezTo>
                  <a:cubicBezTo>
                    <a:pt x="1681" y="8684"/>
                    <a:pt x="945" y="13851"/>
                    <a:pt x="289" y="19174"/>
                  </a:cubicBezTo>
                  <a:cubicBezTo>
                    <a:pt x="192" y="19975"/>
                    <a:pt x="96" y="20750"/>
                    <a:pt x="0" y="21551"/>
                  </a:cubicBezTo>
                  <a:lnTo>
                    <a:pt x="259" y="21551"/>
                  </a:lnTo>
                  <a:cubicBezTo>
                    <a:pt x="786" y="17184"/>
                    <a:pt x="1338" y="12896"/>
                    <a:pt x="2032" y="9485"/>
                  </a:cubicBezTo>
                  <a:cubicBezTo>
                    <a:pt x="2801" y="5713"/>
                    <a:pt x="3759" y="3155"/>
                    <a:pt x="4754" y="3646"/>
                  </a:cubicBezTo>
                  <a:cubicBezTo>
                    <a:pt x="5770" y="4137"/>
                    <a:pt x="6694" y="7263"/>
                    <a:pt x="7652" y="9149"/>
                  </a:cubicBezTo>
                  <a:cubicBezTo>
                    <a:pt x="8613" y="11061"/>
                    <a:pt x="9633" y="11526"/>
                    <a:pt x="10633" y="10544"/>
                  </a:cubicBezTo>
                  <a:cubicBezTo>
                    <a:pt x="11134" y="10053"/>
                    <a:pt x="11624" y="9201"/>
                    <a:pt x="12092" y="7986"/>
                  </a:cubicBezTo>
                  <a:cubicBezTo>
                    <a:pt x="12564" y="6772"/>
                    <a:pt x="13008" y="5118"/>
                    <a:pt x="13468" y="3749"/>
                  </a:cubicBezTo>
                  <a:cubicBezTo>
                    <a:pt x="13936" y="2354"/>
                    <a:pt x="14429" y="1398"/>
                    <a:pt x="14952" y="1269"/>
                  </a:cubicBezTo>
                  <a:cubicBezTo>
                    <a:pt x="15466" y="1140"/>
                    <a:pt x="15989" y="1682"/>
                    <a:pt x="16461" y="2974"/>
                  </a:cubicBezTo>
                  <a:cubicBezTo>
                    <a:pt x="16649" y="3491"/>
                    <a:pt x="16833" y="4137"/>
                    <a:pt x="16997" y="4938"/>
                  </a:cubicBezTo>
                  <a:cubicBezTo>
                    <a:pt x="16758" y="6049"/>
                    <a:pt x="16557" y="7470"/>
                    <a:pt x="16424" y="9097"/>
                  </a:cubicBezTo>
                  <a:cubicBezTo>
                    <a:pt x="16252" y="11190"/>
                    <a:pt x="16110" y="14549"/>
                    <a:pt x="16411" y="16461"/>
                  </a:cubicBezTo>
                  <a:cubicBezTo>
                    <a:pt x="16729" y="18528"/>
                    <a:pt x="17264" y="17081"/>
                    <a:pt x="17498" y="15169"/>
                  </a:cubicBezTo>
                  <a:cubicBezTo>
                    <a:pt x="17745" y="13154"/>
                    <a:pt x="17803" y="10415"/>
                    <a:pt x="17649" y="8090"/>
                  </a:cubicBezTo>
                  <a:cubicBezTo>
                    <a:pt x="17574" y="6953"/>
                    <a:pt x="17469" y="5971"/>
                    <a:pt x="17335" y="5093"/>
                  </a:cubicBezTo>
                  <a:cubicBezTo>
                    <a:pt x="17553" y="4317"/>
                    <a:pt x="17791" y="3801"/>
                    <a:pt x="18033" y="3594"/>
                  </a:cubicBezTo>
                  <a:cubicBezTo>
                    <a:pt x="18493" y="3206"/>
                    <a:pt x="18970" y="3852"/>
                    <a:pt x="19384" y="5093"/>
                  </a:cubicBezTo>
                  <a:cubicBezTo>
                    <a:pt x="20266" y="7754"/>
                    <a:pt x="20843" y="12895"/>
                    <a:pt x="21199" y="18399"/>
                  </a:cubicBezTo>
                  <a:cubicBezTo>
                    <a:pt x="21266" y="19432"/>
                    <a:pt x="21328" y="20492"/>
                    <a:pt x="21383" y="21551"/>
                  </a:cubicBezTo>
                  <a:lnTo>
                    <a:pt x="21600" y="21551"/>
                  </a:lnTo>
                  <a:cubicBezTo>
                    <a:pt x="21307" y="15763"/>
                    <a:pt x="20847" y="10002"/>
                    <a:pt x="20053" y="6178"/>
                  </a:cubicBezTo>
                  <a:close/>
                  <a:moveTo>
                    <a:pt x="17431" y="8193"/>
                  </a:moveTo>
                  <a:cubicBezTo>
                    <a:pt x="17603" y="10338"/>
                    <a:pt x="17557" y="13025"/>
                    <a:pt x="17289" y="14807"/>
                  </a:cubicBezTo>
                  <a:cubicBezTo>
                    <a:pt x="17168" y="15608"/>
                    <a:pt x="17005" y="16177"/>
                    <a:pt x="16821" y="16177"/>
                  </a:cubicBezTo>
                  <a:cubicBezTo>
                    <a:pt x="16570" y="16177"/>
                    <a:pt x="16461" y="14988"/>
                    <a:pt x="16457" y="13567"/>
                  </a:cubicBezTo>
                  <a:cubicBezTo>
                    <a:pt x="16449" y="11061"/>
                    <a:pt x="16670" y="8632"/>
                    <a:pt x="16955" y="6953"/>
                  </a:cubicBezTo>
                  <a:cubicBezTo>
                    <a:pt x="17017" y="6565"/>
                    <a:pt x="17088" y="6204"/>
                    <a:pt x="17164" y="5868"/>
                  </a:cubicBezTo>
                  <a:cubicBezTo>
                    <a:pt x="17268" y="6540"/>
                    <a:pt x="17360" y="7315"/>
                    <a:pt x="17431" y="8193"/>
                  </a:cubicBezTo>
                  <a:close/>
                </a:path>
              </a:pathLst>
            </a:custGeom>
            <a:solidFill>
              <a:schemeClr val="tx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6" name="Shape">
              <a:extLst>
                <a:ext uri="{FF2B5EF4-FFF2-40B4-BE49-F238E27FC236}">
                  <a16:creationId xmlns:a16="http://schemas.microsoft.com/office/drawing/2014/main" id="{43CA9E52-0457-CA4D-9692-F601D067829A}"/>
                </a:ext>
              </a:extLst>
            </p:cNvPr>
            <p:cNvSpPr/>
            <p:nvPr/>
          </p:nvSpPr>
          <p:spPr>
            <a:xfrm>
              <a:off x="10551948" y="1231372"/>
              <a:ext cx="1640052" cy="49060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7" h="21600" extrusionOk="0">
                  <a:moveTo>
                    <a:pt x="15141" y="1616"/>
                  </a:moveTo>
                  <a:cubicBezTo>
                    <a:pt x="14428" y="2091"/>
                    <a:pt x="14097" y="2617"/>
                    <a:pt x="13815" y="3137"/>
                  </a:cubicBezTo>
                  <a:cubicBezTo>
                    <a:pt x="13549" y="3634"/>
                    <a:pt x="13301" y="4132"/>
                    <a:pt x="12903" y="4619"/>
                  </a:cubicBezTo>
                  <a:cubicBezTo>
                    <a:pt x="12124" y="5575"/>
                    <a:pt x="10930" y="6509"/>
                    <a:pt x="9123" y="7297"/>
                  </a:cubicBezTo>
                  <a:cubicBezTo>
                    <a:pt x="8261" y="7677"/>
                    <a:pt x="7234" y="8024"/>
                    <a:pt x="6090" y="8309"/>
                  </a:cubicBezTo>
                  <a:cubicBezTo>
                    <a:pt x="6057" y="8292"/>
                    <a:pt x="6040" y="8270"/>
                    <a:pt x="6007" y="8253"/>
                  </a:cubicBezTo>
                  <a:cubicBezTo>
                    <a:pt x="5327" y="7834"/>
                    <a:pt x="4001" y="7442"/>
                    <a:pt x="2493" y="7476"/>
                  </a:cubicBezTo>
                  <a:cubicBezTo>
                    <a:pt x="1150" y="7509"/>
                    <a:pt x="-193" y="7912"/>
                    <a:pt x="23" y="8393"/>
                  </a:cubicBezTo>
                  <a:cubicBezTo>
                    <a:pt x="255" y="8924"/>
                    <a:pt x="2012" y="9148"/>
                    <a:pt x="3404" y="9069"/>
                  </a:cubicBezTo>
                  <a:cubicBezTo>
                    <a:pt x="4233" y="9025"/>
                    <a:pt x="5012" y="8896"/>
                    <a:pt x="5742" y="8740"/>
                  </a:cubicBezTo>
                  <a:cubicBezTo>
                    <a:pt x="6173" y="9148"/>
                    <a:pt x="6338" y="9589"/>
                    <a:pt x="6803" y="9998"/>
                  </a:cubicBezTo>
                  <a:cubicBezTo>
                    <a:pt x="7084" y="10249"/>
                    <a:pt x="7449" y="10490"/>
                    <a:pt x="7996" y="10691"/>
                  </a:cubicBezTo>
                  <a:cubicBezTo>
                    <a:pt x="8493" y="10875"/>
                    <a:pt x="9123" y="11010"/>
                    <a:pt x="9753" y="11127"/>
                  </a:cubicBezTo>
                  <a:cubicBezTo>
                    <a:pt x="10433" y="11250"/>
                    <a:pt x="11129" y="11356"/>
                    <a:pt x="11776" y="11496"/>
                  </a:cubicBezTo>
                  <a:cubicBezTo>
                    <a:pt x="12389" y="11636"/>
                    <a:pt x="12903" y="11815"/>
                    <a:pt x="13317" y="12027"/>
                  </a:cubicBezTo>
                  <a:cubicBezTo>
                    <a:pt x="14146" y="12452"/>
                    <a:pt x="14528" y="12961"/>
                    <a:pt x="14594" y="13470"/>
                  </a:cubicBezTo>
                  <a:cubicBezTo>
                    <a:pt x="14677" y="14107"/>
                    <a:pt x="14312" y="14734"/>
                    <a:pt x="13964" y="15360"/>
                  </a:cubicBezTo>
                  <a:cubicBezTo>
                    <a:pt x="13616" y="15981"/>
                    <a:pt x="13268" y="16601"/>
                    <a:pt x="12919" y="17222"/>
                  </a:cubicBezTo>
                  <a:cubicBezTo>
                    <a:pt x="12571" y="17837"/>
                    <a:pt x="12174" y="18463"/>
                    <a:pt x="12323" y="19095"/>
                  </a:cubicBezTo>
                  <a:cubicBezTo>
                    <a:pt x="12439" y="19570"/>
                    <a:pt x="12903" y="20018"/>
                    <a:pt x="13732" y="20403"/>
                  </a:cubicBezTo>
                  <a:cubicBezTo>
                    <a:pt x="15273" y="21114"/>
                    <a:pt x="17777" y="21583"/>
                    <a:pt x="20396" y="21600"/>
                  </a:cubicBezTo>
                  <a:cubicBezTo>
                    <a:pt x="20727" y="21600"/>
                    <a:pt x="21075" y="21594"/>
                    <a:pt x="21407" y="21583"/>
                  </a:cubicBezTo>
                  <a:lnTo>
                    <a:pt x="21407" y="21304"/>
                  </a:lnTo>
                  <a:cubicBezTo>
                    <a:pt x="19003" y="21415"/>
                    <a:pt x="16533" y="21063"/>
                    <a:pt x="14909" y="20459"/>
                  </a:cubicBezTo>
                  <a:cubicBezTo>
                    <a:pt x="14030" y="20129"/>
                    <a:pt x="13417" y="19727"/>
                    <a:pt x="13201" y="19285"/>
                  </a:cubicBezTo>
                  <a:cubicBezTo>
                    <a:pt x="12886" y="18637"/>
                    <a:pt x="13317" y="17977"/>
                    <a:pt x="13682" y="17339"/>
                  </a:cubicBezTo>
                  <a:cubicBezTo>
                    <a:pt x="14030" y="16707"/>
                    <a:pt x="14395" y="16070"/>
                    <a:pt x="14743" y="15438"/>
                  </a:cubicBezTo>
                  <a:cubicBezTo>
                    <a:pt x="15091" y="14806"/>
                    <a:pt x="15472" y="14163"/>
                    <a:pt x="15406" y="13515"/>
                  </a:cubicBezTo>
                  <a:cubicBezTo>
                    <a:pt x="15356" y="12983"/>
                    <a:pt x="14992" y="12452"/>
                    <a:pt x="14196" y="11988"/>
                  </a:cubicBezTo>
                  <a:cubicBezTo>
                    <a:pt x="13815" y="11770"/>
                    <a:pt x="13317" y="11563"/>
                    <a:pt x="12737" y="11401"/>
                  </a:cubicBezTo>
                  <a:cubicBezTo>
                    <a:pt x="12140" y="11233"/>
                    <a:pt x="11461" y="11116"/>
                    <a:pt x="10781" y="10998"/>
                  </a:cubicBezTo>
                  <a:cubicBezTo>
                    <a:pt x="10118" y="10881"/>
                    <a:pt x="9422" y="10769"/>
                    <a:pt x="8858" y="10596"/>
                  </a:cubicBezTo>
                  <a:cubicBezTo>
                    <a:pt x="8245" y="10406"/>
                    <a:pt x="7847" y="10160"/>
                    <a:pt x="7565" y="9897"/>
                  </a:cubicBezTo>
                  <a:cubicBezTo>
                    <a:pt x="7101" y="9466"/>
                    <a:pt x="6919" y="9008"/>
                    <a:pt x="6438" y="8583"/>
                  </a:cubicBezTo>
                  <a:cubicBezTo>
                    <a:pt x="6836" y="8482"/>
                    <a:pt x="7200" y="8376"/>
                    <a:pt x="7565" y="8275"/>
                  </a:cubicBezTo>
                  <a:cubicBezTo>
                    <a:pt x="9836" y="7610"/>
                    <a:pt x="11444" y="6727"/>
                    <a:pt x="12588" y="5798"/>
                  </a:cubicBezTo>
                  <a:cubicBezTo>
                    <a:pt x="13168" y="5329"/>
                    <a:pt x="13616" y="4842"/>
                    <a:pt x="13964" y="4350"/>
                  </a:cubicBezTo>
                  <a:cubicBezTo>
                    <a:pt x="14329" y="3830"/>
                    <a:pt x="14527" y="3293"/>
                    <a:pt x="14876" y="2773"/>
                  </a:cubicBezTo>
                  <a:cubicBezTo>
                    <a:pt x="15207" y="2253"/>
                    <a:pt x="15704" y="1722"/>
                    <a:pt x="16716" y="1308"/>
                  </a:cubicBezTo>
                  <a:cubicBezTo>
                    <a:pt x="17710" y="906"/>
                    <a:pt x="19053" y="643"/>
                    <a:pt x="20462" y="431"/>
                  </a:cubicBezTo>
                  <a:cubicBezTo>
                    <a:pt x="20777" y="386"/>
                    <a:pt x="21092" y="341"/>
                    <a:pt x="21407" y="296"/>
                  </a:cubicBezTo>
                  <a:lnTo>
                    <a:pt x="21407" y="0"/>
                  </a:lnTo>
                  <a:cubicBezTo>
                    <a:pt x="18887" y="330"/>
                    <a:pt x="16434" y="755"/>
                    <a:pt x="15141" y="1616"/>
                  </a:cubicBezTo>
                  <a:close/>
                  <a:moveTo>
                    <a:pt x="1829" y="8745"/>
                  </a:moveTo>
                  <a:cubicBezTo>
                    <a:pt x="1282" y="8661"/>
                    <a:pt x="802" y="8488"/>
                    <a:pt x="835" y="8275"/>
                  </a:cubicBezTo>
                  <a:cubicBezTo>
                    <a:pt x="868" y="8063"/>
                    <a:pt x="1398" y="7884"/>
                    <a:pt x="1945" y="7806"/>
                  </a:cubicBezTo>
                  <a:cubicBezTo>
                    <a:pt x="3321" y="7610"/>
                    <a:pt x="4681" y="8013"/>
                    <a:pt x="5294" y="8393"/>
                  </a:cubicBezTo>
                  <a:cubicBezTo>
                    <a:pt x="5344" y="8421"/>
                    <a:pt x="5377" y="8443"/>
                    <a:pt x="5410" y="8471"/>
                  </a:cubicBezTo>
                  <a:cubicBezTo>
                    <a:pt x="4349" y="8712"/>
                    <a:pt x="3023" y="8935"/>
                    <a:pt x="1829" y="8745"/>
                  </a:cubicBezTo>
                  <a:close/>
                </a:path>
              </a:pathLst>
            </a:custGeom>
            <a:solidFill>
              <a:schemeClr val="tx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18" name="Title 1">
            <a:extLst>
              <a:ext uri="{FF2B5EF4-FFF2-40B4-BE49-F238E27FC236}">
                <a16:creationId xmlns:a16="http://schemas.microsoft.com/office/drawing/2014/main" id="{A2A6FDFB-46FD-4D32-A054-BC9C55F6A0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19744" y="2259376"/>
            <a:ext cx="7917873" cy="1763131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C1F0D0AA-12EA-49AC-BF55-4B2556467E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19744" y="4117727"/>
            <a:ext cx="7917873" cy="796331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060712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igned by PresentationGo">
    <p:bg>
      <p:bgPr>
        <a:gradFill>
          <a:gsLst>
            <a:gs pos="0">
              <a:srgbClr val="323A45"/>
            </a:gs>
            <a:gs pos="35000">
              <a:srgbClr val="323A45"/>
            </a:gs>
            <a:gs pos="100000">
              <a:srgbClr val="1C2026"/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3152956"/>
            <a:ext cx="12192000" cy="5520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www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A5CD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PresentationGO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Rectangle 5">
            <a:hlinkClick r:id="rId2"/>
          </p:cNvPr>
          <p:cNvSpPr/>
          <p:nvPr userDrawn="1"/>
        </p:nvSpPr>
        <p:spPr>
          <a:xfrm>
            <a:off x="2731912" y="3071723"/>
            <a:ext cx="6728177" cy="7145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extBox 1"/>
          <p:cNvSpPr txBox="1"/>
          <p:nvPr userDrawn="1"/>
        </p:nvSpPr>
        <p:spPr>
          <a:xfrm>
            <a:off x="4123473" y="5982900"/>
            <a:ext cx="3945053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800" dirty="0">
                <a:solidFill>
                  <a:srgbClr val="A5CD00"/>
                </a:solidFill>
              </a:rPr>
              <a:t>T</a:t>
            </a:r>
            <a:r>
              <a:rPr lang="en-US" sz="1800" baseline="0" dirty="0">
                <a:solidFill>
                  <a:srgbClr val="A5CD00"/>
                </a:solidFill>
              </a:rPr>
              <a:t>he free PowerPoint and Google Slides template library</a:t>
            </a:r>
            <a:endParaRPr lang="en-US" sz="1800" dirty="0">
              <a:solidFill>
                <a:srgbClr val="A5CD00"/>
              </a:solidFill>
            </a:endParaRPr>
          </a:p>
        </p:txBody>
      </p:sp>
      <p:grpSp>
        <p:nvGrpSpPr>
          <p:cNvPr id="8" name="Group 7"/>
          <p:cNvGrpSpPr/>
          <p:nvPr userDrawn="1"/>
        </p:nvGrpSpPr>
        <p:grpSpPr>
          <a:xfrm>
            <a:off x="4983933" y="2633133"/>
            <a:ext cx="2224135" cy="369332"/>
            <a:chOff x="3459936" y="2633133"/>
            <a:chExt cx="2224135" cy="369332"/>
          </a:xfrm>
        </p:grpSpPr>
        <p:sp>
          <p:nvSpPr>
            <p:cNvPr id="9" name="TextBox 8"/>
            <p:cNvSpPr txBox="1"/>
            <p:nvPr userDrawn="1"/>
          </p:nvSpPr>
          <p:spPr>
            <a:xfrm>
              <a:off x="3459936" y="2633133"/>
              <a:ext cx="2224135" cy="369332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>
                  <a:solidFill>
                    <a:schemeClr val="bg1"/>
                  </a:solidFill>
                  <a:effectLst/>
                </a:rPr>
                <a:t>Designed</a:t>
              </a:r>
              <a:r>
                <a:rPr lang="en-US" baseline="0">
                  <a:solidFill>
                    <a:schemeClr val="bg1"/>
                  </a:solidFill>
                  <a:effectLst/>
                </a:rPr>
                <a:t> with         by</a:t>
              </a:r>
              <a:endParaRPr lang="en-US" dirty="0">
                <a:solidFill>
                  <a:schemeClr val="bg1"/>
                </a:solidFill>
                <a:effectLst/>
              </a:endParaRPr>
            </a:p>
          </p:txBody>
        </p:sp>
        <p:sp>
          <p:nvSpPr>
            <p:cNvPr id="10" name="Freeform 290"/>
            <p:cNvSpPr/>
            <p:nvPr userDrawn="1"/>
          </p:nvSpPr>
          <p:spPr>
            <a:xfrm>
              <a:off x="4977441" y="2705803"/>
              <a:ext cx="261456" cy="223991"/>
            </a:xfrm>
            <a:custGeom>
              <a:avLst/>
              <a:gdLst/>
              <a:ahLst/>
              <a:cxnLst/>
              <a:rect l="l" t="t" r="r" b="b"/>
              <a:pathLst>
                <a:path w="504825" h="432707">
                  <a:moveTo>
                    <a:pt x="134658" y="0"/>
                  </a:moveTo>
                  <a:cubicBezTo>
                    <a:pt x="146301" y="0"/>
                    <a:pt x="158180" y="2019"/>
                    <a:pt x="170294" y="6057"/>
                  </a:cubicBezTo>
                  <a:cubicBezTo>
                    <a:pt x="182407" y="10095"/>
                    <a:pt x="193676" y="15541"/>
                    <a:pt x="204099" y="22396"/>
                  </a:cubicBezTo>
                  <a:cubicBezTo>
                    <a:pt x="214522" y="29251"/>
                    <a:pt x="223490" y="35683"/>
                    <a:pt x="231002" y="41693"/>
                  </a:cubicBezTo>
                  <a:cubicBezTo>
                    <a:pt x="238514" y="47703"/>
                    <a:pt x="245652" y="54088"/>
                    <a:pt x="252412" y="60849"/>
                  </a:cubicBezTo>
                  <a:cubicBezTo>
                    <a:pt x="259174" y="54088"/>
                    <a:pt x="266310" y="47703"/>
                    <a:pt x="273823" y="41693"/>
                  </a:cubicBezTo>
                  <a:cubicBezTo>
                    <a:pt x="281334" y="35683"/>
                    <a:pt x="290303" y="29251"/>
                    <a:pt x="300726" y="22396"/>
                  </a:cubicBezTo>
                  <a:cubicBezTo>
                    <a:pt x="311149" y="15541"/>
                    <a:pt x="322417" y="10095"/>
                    <a:pt x="334531" y="6057"/>
                  </a:cubicBezTo>
                  <a:cubicBezTo>
                    <a:pt x="346645" y="2019"/>
                    <a:pt x="358524" y="0"/>
                    <a:pt x="370167" y="0"/>
                  </a:cubicBezTo>
                  <a:cubicBezTo>
                    <a:pt x="412236" y="0"/>
                    <a:pt x="445197" y="11644"/>
                    <a:pt x="469048" y="34932"/>
                  </a:cubicBezTo>
                  <a:cubicBezTo>
                    <a:pt x="492899" y="58220"/>
                    <a:pt x="504825" y="90523"/>
                    <a:pt x="504825" y="131840"/>
                  </a:cubicBezTo>
                  <a:cubicBezTo>
                    <a:pt x="504825" y="173346"/>
                    <a:pt x="483321" y="215602"/>
                    <a:pt x="440313" y="258610"/>
                  </a:cubicBezTo>
                  <a:lnTo>
                    <a:pt x="264807" y="427636"/>
                  </a:lnTo>
                  <a:cubicBezTo>
                    <a:pt x="261427" y="431017"/>
                    <a:pt x="257295" y="432707"/>
                    <a:pt x="252412" y="432707"/>
                  </a:cubicBezTo>
                  <a:cubicBezTo>
                    <a:pt x="247529" y="432707"/>
                    <a:pt x="243398" y="431017"/>
                    <a:pt x="240018" y="427636"/>
                  </a:cubicBezTo>
                  <a:lnTo>
                    <a:pt x="64230" y="258047"/>
                  </a:lnTo>
                  <a:cubicBezTo>
                    <a:pt x="62351" y="256544"/>
                    <a:pt x="59770" y="254103"/>
                    <a:pt x="56482" y="250722"/>
                  </a:cubicBezTo>
                  <a:cubicBezTo>
                    <a:pt x="53196" y="247342"/>
                    <a:pt x="47984" y="241191"/>
                    <a:pt x="40848" y="232270"/>
                  </a:cubicBezTo>
                  <a:cubicBezTo>
                    <a:pt x="33712" y="223349"/>
                    <a:pt x="27326" y="214194"/>
                    <a:pt x="21692" y="204803"/>
                  </a:cubicBezTo>
                  <a:cubicBezTo>
                    <a:pt x="16057" y="195413"/>
                    <a:pt x="11035" y="184051"/>
                    <a:pt x="6620" y="170717"/>
                  </a:cubicBezTo>
                  <a:cubicBezTo>
                    <a:pt x="2207" y="157382"/>
                    <a:pt x="0" y="144423"/>
                    <a:pt x="0" y="131840"/>
                  </a:cubicBezTo>
                  <a:cubicBezTo>
                    <a:pt x="0" y="90523"/>
                    <a:pt x="11926" y="58220"/>
                    <a:pt x="35777" y="34932"/>
                  </a:cubicBezTo>
                  <a:cubicBezTo>
                    <a:pt x="59629" y="11644"/>
                    <a:pt x="92588" y="0"/>
                    <a:pt x="134658" y="0"/>
                  </a:cubicBezTo>
                  <a:close/>
                </a:path>
              </a:pathLst>
            </a:custGeom>
            <a:solidFill>
              <a:srgbClr val="D900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539125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175F9C-7523-4D56-94E0-5BDC07821C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9C06476-4AAA-407B-973C-1054EF61B6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6AE19E-99E3-4232-944B-1409F8F0ED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Date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F38148-7ACF-4058-A6B4-29B103937A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Your Footer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632034-9C93-4F94-B1A5-9242A750E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B7600-67E3-4D97-B453-880E2742B9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706450"/>
      </p:ext>
    </p:extLst>
  </p:cSld>
  <p:clrMapOvr>
    <a:masterClrMapping/>
  </p:clrMapOvr>
  <p:hf hd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8F0C15-384A-4A36-8603-EBC54CD580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D781E3-D856-4254-AD91-C3F391278B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778F68-A54D-480D-BB77-3360E4419C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Date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F6CB62-CFDE-4CA6-853A-2ACE4DBB3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Your Footer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1C0729-2724-4F0B-B51C-57B90E536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B7600-67E3-4D97-B453-880E2742B9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836527"/>
      </p:ext>
    </p:extLst>
  </p:cSld>
  <p:clrMapOvr>
    <a:masterClrMapping/>
  </p:clrMapOvr>
  <p:hf hdr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9EFEC5-E7B7-4108-ADF8-4BC9A49DB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FDE192-9186-4029-A792-246532475F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621E40-5C7D-4DC0-99E7-3327EDA4DD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Date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D13DA4-B218-408C-9B70-208635978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Your Footer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93FF60-D80C-47F8-B6A6-9860A6D6F4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B7600-67E3-4D97-B453-880E2742B9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613782"/>
      </p:ext>
    </p:extLst>
  </p:cSld>
  <p:clrMapOvr>
    <a:masterClrMapping/>
  </p:clrMapOvr>
  <p:hf hdr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96BBD3-187E-4BA4-B592-084400A076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0E2042-AF2F-42C7-BC13-A62CC2023E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329DAA-BA39-408A-B024-8339A6631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E695A2-C8C0-477E-BF50-656E2B1106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Date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EF0213-D5EB-4497-AC76-35C07F5C5A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Your Footer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EAEE94-E8D4-4D25-A1BC-3A8E01B49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B7600-67E3-4D97-B453-880E2742B9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893935"/>
      </p:ext>
    </p:extLst>
  </p:cSld>
  <p:clrMapOvr>
    <a:masterClrMapping/>
  </p:clrMapOvr>
  <p:hf hdr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67656-D418-4B05-AD20-804D43AF8B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62C4F9-245B-4777-B5CC-1E59D6FE26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5F7707-40DC-4BC2-B372-56EB85DC55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94CC855-501D-4425-833A-A16253DD5A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1E4869E-FBCC-4D3E-9F2B-9A43DA22C9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0AE88A2-5C95-41B8-BDA6-7CA0CFC81C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Date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0C64100-A926-4275-801E-6B681F4A5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Your Footer Here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53CC3A4-6937-4B0E-B6DE-789943530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B7600-67E3-4D97-B453-880E2742B9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764431"/>
      </p:ext>
    </p:extLst>
  </p:cSld>
  <p:clrMapOvr>
    <a:masterClrMapping/>
  </p:clrMapOvr>
  <p:hf hdr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61D690-0EB4-4FF1-8886-047A6014A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ECBE2D-A01F-4B91-BD9D-D97C08714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Date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D6B59-76EF-4297-A1AC-B4BD5DBFE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Your Footer Here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CB2C69-5798-4481-990D-BADA16413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B7600-67E3-4D97-B453-880E2742B9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268509"/>
      </p:ext>
    </p:extLst>
  </p:cSld>
  <p:clrMapOvr>
    <a:masterClrMapping/>
  </p:clrMapOvr>
  <p:hf hdr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162419C-6C66-4B02-8AD0-6BF220E347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Date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E7B998-4472-49F7-AA47-C731E2D48C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Your Footer Here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6A8F56-5408-4774-8C35-335DEEAF1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B7600-67E3-4D97-B453-880E2742B9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225502"/>
      </p:ext>
    </p:extLst>
  </p:cSld>
  <p:clrMapOvr>
    <a:masterClrMapping/>
  </p:clrMapOvr>
  <p:hf hdr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446E9B-6062-4131-AD5C-112FEBC3B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CFF7E2-A27E-4B45-B789-BAD698B101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219B70-D28B-4D1D-858E-EE8161409A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F4EB15-719A-4043-B41C-EB249A510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Date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316A0A-70DF-4E53-A954-15CA795C29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Your Footer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EEA817-D691-432B-AFEC-4EE5F4908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B7600-67E3-4D97-B453-880E2742B9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715908"/>
      </p:ext>
    </p:extLst>
  </p:cSld>
  <p:clrMapOvr>
    <a:masterClrMapping/>
  </p:clrMapOvr>
  <p:hf hdr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41FD4D-28EB-4A43-9710-72D777DA90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CBB4FA5-2239-485B-A2AE-5491CF13938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E35FCB-CAB3-4670-BAE7-72799B791B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DB3BB0-F62A-4EC3-9E1E-995E7EE833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Date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F84C15-7532-467B-A359-00A0C211D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Your Footer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ACAE16-506F-489E-B722-97F2AF98F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B7600-67E3-4D97-B453-880E2742B9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011799"/>
      </p:ext>
    </p:extLst>
  </p:cSld>
  <p:clrMapOvr>
    <a:masterClrMapping/>
  </p:clrMapOvr>
  <p:hf hd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2E205C9-204F-42AF-98E1-E9469BB64F06}"/>
              </a:ext>
            </a:extLst>
          </p:cNvPr>
          <p:cNvGrpSpPr/>
          <p:nvPr userDrawn="1"/>
        </p:nvGrpSpPr>
        <p:grpSpPr>
          <a:xfrm>
            <a:off x="648060" y="0"/>
            <a:ext cx="11543940" cy="6858000"/>
            <a:chOff x="648060" y="0"/>
            <a:chExt cx="11543940" cy="6858000"/>
          </a:xfrm>
        </p:grpSpPr>
        <p:sp>
          <p:nvSpPr>
            <p:cNvPr id="11" name="Shape">
              <a:extLst>
                <a:ext uri="{FF2B5EF4-FFF2-40B4-BE49-F238E27FC236}">
                  <a16:creationId xmlns:a16="http://schemas.microsoft.com/office/drawing/2014/main" id="{A730CEAE-667D-2F4A-9E99-C74DAFB83AE2}"/>
                </a:ext>
              </a:extLst>
            </p:cNvPr>
            <p:cNvSpPr/>
            <p:nvPr/>
          </p:nvSpPr>
          <p:spPr>
            <a:xfrm>
              <a:off x="1690614" y="5397795"/>
              <a:ext cx="3364232" cy="14602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11" extrusionOk="0">
                  <a:moveTo>
                    <a:pt x="21600" y="21011"/>
                  </a:moveTo>
                  <a:cubicBezTo>
                    <a:pt x="20328" y="20006"/>
                    <a:pt x="19243" y="17685"/>
                    <a:pt x="18436" y="15163"/>
                  </a:cubicBezTo>
                  <a:cubicBezTo>
                    <a:pt x="17384" y="11874"/>
                    <a:pt x="16651" y="8091"/>
                    <a:pt x="15501" y="4985"/>
                  </a:cubicBezTo>
                  <a:cubicBezTo>
                    <a:pt x="14351" y="1878"/>
                    <a:pt x="12590" y="-589"/>
                    <a:pt x="10820" y="124"/>
                  </a:cubicBezTo>
                  <a:cubicBezTo>
                    <a:pt x="8668" y="1001"/>
                    <a:pt x="7428" y="5880"/>
                    <a:pt x="6107" y="9791"/>
                  </a:cubicBezTo>
                  <a:cubicBezTo>
                    <a:pt x="4501" y="14542"/>
                    <a:pt x="2389" y="18416"/>
                    <a:pt x="0" y="21011"/>
                  </a:cubicBezTo>
                  <a:lnTo>
                    <a:pt x="21600" y="21011"/>
                  </a:lnTo>
                  <a:close/>
                </a:path>
              </a:pathLst>
            </a:custGeom>
            <a:solidFill>
              <a:schemeClr val="accent2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3" name="Shape">
              <a:extLst>
                <a:ext uri="{FF2B5EF4-FFF2-40B4-BE49-F238E27FC236}">
                  <a16:creationId xmlns:a16="http://schemas.microsoft.com/office/drawing/2014/main" id="{DF63CAAB-63BD-154F-9D61-0A23FF34E028}"/>
                </a:ext>
              </a:extLst>
            </p:cNvPr>
            <p:cNvSpPr/>
            <p:nvPr/>
          </p:nvSpPr>
          <p:spPr>
            <a:xfrm>
              <a:off x="8930638" y="0"/>
              <a:ext cx="3261362" cy="30710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06" extrusionOk="0">
                  <a:moveTo>
                    <a:pt x="2767" y="3054"/>
                  </a:moveTo>
                  <a:cubicBezTo>
                    <a:pt x="4862" y="4143"/>
                    <a:pt x="7259" y="4417"/>
                    <a:pt x="9421" y="5347"/>
                  </a:cubicBezTo>
                  <a:cubicBezTo>
                    <a:pt x="12886" y="6843"/>
                    <a:pt x="15628" y="10083"/>
                    <a:pt x="16621" y="13890"/>
                  </a:cubicBezTo>
                  <a:cubicBezTo>
                    <a:pt x="17075" y="15616"/>
                    <a:pt x="17193" y="17466"/>
                    <a:pt x="17983" y="19050"/>
                  </a:cubicBezTo>
                  <a:cubicBezTo>
                    <a:pt x="18681" y="20458"/>
                    <a:pt x="20170" y="21600"/>
                    <a:pt x="21600" y="21379"/>
                  </a:cubicBezTo>
                  <a:lnTo>
                    <a:pt x="21600" y="0"/>
                  </a:lnTo>
                  <a:lnTo>
                    <a:pt x="0" y="0"/>
                  </a:lnTo>
                  <a:cubicBezTo>
                    <a:pt x="362" y="1363"/>
                    <a:pt x="1539" y="2417"/>
                    <a:pt x="2767" y="3054"/>
                  </a:cubicBezTo>
                  <a:close/>
                </a:path>
              </a:pathLst>
            </a:custGeom>
            <a:solidFill>
              <a:schemeClr val="accent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4" name="Shape">
              <a:extLst>
                <a:ext uri="{FF2B5EF4-FFF2-40B4-BE49-F238E27FC236}">
                  <a16:creationId xmlns:a16="http://schemas.microsoft.com/office/drawing/2014/main" id="{0DCF7BD6-ED03-B14A-B755-5DDEC6A69AD4}"/>
                </a:ext>
              </a:extLst>
            </p:cNvPr>
            <p:cNvSpPr/>
            <p:nvPr/>
          </p:nvSpPr>
          <p:spPr>
            <a:xfrm>
              <a:off x="10560987" y="1638301"/>
              <a:ext cx="1162655" cy="17618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51" h="21088" extrusionOk="0">
                  <a:moveTo>
                    <a:pt x="2050" y="10534"/>
                  </a:moveTo>
                  <a:cubicBezTo>
                    <a:pt x="-1556" y="11081"/>
                    <a:pt x="693" y="5001"/>
                    <a:pt x="693" y="5001"/>
                  </a:cubicBezTo>
                  <a:cubicBezTo>
                    <a:pt x="693" y="5001"/>
                    <a:pt x="5657" y="9987"/>
                    <a:pt x="2050" y="10534"/>
                  </a:cubicBezTo>
                  <a:close/>
                  <a:moveTo>
                    <a:pt x="15080" y="15520"/>
                  </a:moveTo>
                  <a:cubicBezTo>
                    <a:pt x="15080" y="15520"/>
                    <a:pt x="12850" y="21600"/>
                    <a:pt x="16438" y="21053"/>
                  </a:cubicBezTo>
                  <a:cubicBezTo>
                    <a:pt x="20044" y="20506"/>
                    <a:pt x="15080" y="15520"/>
                    <a:pt x="15080" y="15520"/>
                  </a:cubicBezTo>
                  <a:close/>
                  <a:moveTo>
                    <a:pt x="9263" y="4895"/>
                  </a:moveTo>
                  <a:cubicBezTo>
                    <a:pt x="9263" y="4895"/>
                    <a:pt x="7208" y="10488"/>
                    <a:pt x="10524" y="9987"/>
                  </a:cubicBezTo>
                  <a:cubicBezTo>
                    <a:pt x="13839" y="9485"/>
                    <a:pt x="9263" y="4895"/>
                    <a:pt x="9263" y="4895"/>
                  </a:cubicBezTo>
                  <a:close/>
                  <a:moveTo>
                    <a:pt x="6549" y="15824"/>
                  </a:moveTo>
                  <a:cubicBezTo>
                    <a:pt x="6549" y="15824"/>
                    <a:pt x="4494" y="21418"/>
                    <a:pt x="7809" y="20916"/>
                  </a:cubicBezTo>
                  <a:cubicBezTo>
                    <a:pt x="11125" y="20414"/>
                    <a:pt x="6549" y="15824"/>
                    <a:pt x="6549" y="15824"/>
                  </a:cubicBezTo>
                  <a:close/>
                  <a:moveTo>
                    <a:pt x="5192" y="3086"/>
                  </a:moveTo>
                  <a:cubicBezTo>
                    <a:pt x="5192" y="3086"/>
                    <a:pt x="3718" y="7114"/>
                    <a:pt x="6103" y="6749"/>
                  </a:cubicBezTo>
                  <a:cubicBezTo>
                    <a:pt x="8468" y="6399"/>
                    <a:pt x="5192" y="3086"/>
                    <a:pt x="5192" y="3086"/>
                  </a:cubicBezTo>
                  <a:close/>
                  <a:moveTo>
                    <a:pt x="3039" y="12252"/>
                  </a:moveTo>
                  <a:cubicBezTo>
                    <a:pt x="3039" y="12252"/>
                    <a:pt x="1566" y="16280"/>
                    <a:pt x="3951" y="15915"/>
                  </a:cubicBezTo>
                  <a:cubicBezTo>
                    <a:pt x="6316" y="15565"/>
                    <a:pt x="3039" y="12252"/>
                    <a:pt x="3039" y="12252"/>
                  </a:cubicBezTo>
                  <a:close/>
                  <a:moveTo>
                    <a:pt x="15507" y="6035"/>
                  </a:moveTo>
                  <a:cubicBezTo>
                    <a:pt x="15507" y="6035"/>
                    <a:pt x="14033" y="10063"/>
                    <a:pt x="16418" y="9698"/>
                  </a:cubicBezTo>
                  <a:cubicBezTo>
                    <a:pt x="18784" y="9333"/>
                    <a:pt x="15507" y="6035"/>
                    <a:pt x="15507" y="6035"/>
                  </a:cubicBezTo>
                  <a:close/>
                  <a:moveTo>
                    <a:pt x="5521" y="8102"/>
                  </a:moveTo>
                  <a:cubicBezTo>
                    <a:pt x="5521" y="8102"/>
                    <a:pt x="3776" y="12829"/>
                    <a:pt x="6588" y="12404"/>
                  </a:cubicBezTo>
                  <a:cubicBezTo>
                    <a:pt x="9380" y="11993"/>
                    <a:pt x="5521" y="8102"/>
                    <a:pt x="5521" y="8102"/>
                  </a:cubicBezTo>
                  <a:close/>
                  <a:moveTo>
                    <a:pt x="13238" y="9592"/>
                  </a:moveTo>
                  <a:cubicBezTo>
                    <a:pt x="13238" y="9592"/>
                    <a:pt x="11493" y="14319"/>
                    <a:pt x="14305" y="13893"/>
                  </a:cubicBezTo>
                  <a:cubicBezTo>
                    <a:pt x="17097" y="13468"/>
                    <a:pt x="13238" y="9592"/>
                    <a:pt x="13238" y="9592"/>
                  </a:cubicBezTo>
                  <a:close/>
                  <a:moveTo>
                    <a:pt x="9845" y="11917"/>
                  </a:moveTo>
                  <a:cubicBezTo>
                    <a:pt x="9845" y="11917"/>
                    <a:pt x="7615" y="17997"/>
                    <a:pt x="11202" y="17450"/>
                  </a:cubicBezTo>
                  <a:cubicBezTo>
                    <a:pt x="14789" y="16903"/>
                    <a:pt x="9845" y="11917"/>
                    <a:pt x="9845" y="11917"/>
                  </a:cubicBezTo>
                  <a:close/>
                  <a:moveTo>
                    <a:pt x="12056" y="0"/>
                  </a:moveTo>
                  <a:cubicBezTo>
                    <a:pt x="12056" y="0"/>
                    <a:pt x="9826" y="6080"/>
                    <a:pt x="13413" y="5533"/>
                  </a:cubicBezTo>
                  <a:cubicBezTo>
                    <a:pt x="17000" y="4986"/>
                    <a:pt x="12056" y="0"/>
                    <a:pt x="12056" y="0"/>
                  </a:cubicBezTo>
                  <a:close/>
                </a:path>
              </a:pathLst>
            </a:custGeom>
            <a:solidFill>
              <a:schemeClr val="tx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5" name="Shape">
              <a:extLst>
                <a:ext uri="{FF2B5EF4-FFF2-40B4-BE49-F238E27FC236}">
                  <a16:creationId xmlns:a16="http://schemas.microsoft.com/office/drawing/2014/main" id="{92AB8428-AE39-9844-96BA-AF21839EE28E}"/>
                </a:ext>
              </a:extLst>
            </p:cNvPr>
            <p:cNvSpPr/>
            <p:nvPr/>
          </p:nvSpPr>
          <p:spPr>
            <a:xfrm>
              <a:off x="9684686" y="1"/>
              <a:ext cx="2507314" cy="21641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0" h="21588" extrusionOk="0">
                  <a:moveTo>
                    <a:pt x="3" y="3357"/>
                  </a:moveTo>
                  <a:cubicBezTo>
                    <a:pt x="-30" y="5371"/>
                    <a:pt x="210" y="7449"/>
                    <a:pt x="1139" y="9185"/>
                  </a:cubicBezTo>
                  <a:cubicBezTo>
                    <a:pt x="1565" y="9970"/>
                    <a:pt x="2111" y="10667"/>
                    <a:pt x="2789" y="11174"/>
                  </a:cubicBezTo>
                  <a:cubicBezTo>
                    <a:pt x="3521" y="11718"/>
                    <a:pt x="4362" y="12048"/>
                    <a:pt x="5203" y="12289"/>
                  </a:cubicBezTo>
                  <a:cubicBezTo>
                    <a:pt x="6962" y="12783"/>
                    <a:pt x="8809" y="12909"/>
                    <a:pt x="10612" y="12707"/>
                  </a:cubicBezTo>
                  <a:cubicBezTo>
                    <a:pt x="11518" y="12593"/>
                    <a:pt x="12425" y="12403"/>
                    <a:pt x="13310" y="12124"/>
                  </a:cubicBezTo>
                  <a:cubicBezTo>
                    <a:pt x="13977" y="11909"/>
                    <a:pt x="14654" y="11655"/>
                    <a:pt x="15288" y="11326"/>
                  </a:cubicBezTo>
                  <a:cubicBezTo>
                    <a:pt x="15495" y="11706"/>
                    <a:pt x="15714" y="12073"/>
                    <a:pt x="15911" y="12428"/>
                  </a:cubicBezTo>
                  <a:cubicBezTo>
                    <a:pt x="16129" y="12833"/>
                    <a:pt x="16337" y="13251"/>
                    <a:pt x="16511" y="13682"/>
                  </a:cubicBezTo>
                  <a:cubicBezTo>
                    <a:pt x="16697" y="14151"/>
                    <a:pt x="16839" y="14658"/>
                    <a:pt x="16948" y="15152"/>
                  </a:cubicBezTo>
                  <a:cubicBezTo>
                    <a:pt x="17167" y="16140"/>
                    <a:pt x="17298" y="17166"/>
                    <a:pt x="17582" y="18141"/>
                  </a:cubicBezTo>
                  <a:cubicBezTo>
                    <a:pt x="17833" y="19041"/>
                    <a:pt x="18216" y="19940"/>
                    <a:pt x="18817" y="20599"/>
                  </a:cubicBezTo>
                  <a:cubicBezTo>
                    <a:pt x="19363" y="21207"/>
                    <a:pt x="20128" y="21600"/>
                    <a:pt x="20882" y="21587"/>
                  </a:cubicBezTo>
                  <a:cubicBezTo>
                    <a:pt x="21111" y="21587"/>
                    <a:pt x="21351" y="21537"/>
                    <a:pt x="21570" y="21461"/>
                  </a:cubicBezTo>
                  <a:lnTo>
                    <a:pt x="21570" y="20789"/>
                  </a:lnTo>
                  <a:cubicBezTo>
                    <a:pt x="21024" y="21081"/>
                    <a:pt x="20379" y="20979"/>
                    <a:pt x="19844" y="20675"/>
                  </a:cubicBezTo>
                  <a:cubicBezTo>
                    <a:pt x="19188" y="20295"/>
                    <a:pt x="18740" y="19636"/>
                    <a:pt x="18423" y="18889"/>
                  </a:cubicBezTo>
                  <a:cubicBezTo>
                    <a:pt x="18074" y="18065"/>
                    <a:pt x="17899" y="17166"/>
                    <a:pt x="17735" y="16279"/>
                  </a:cubicBezTo>
                  <a:cubicBezTo>
                    <a:pt x="17549" y="15291"/>
                    <a:pt x="17364" y="14303"/>
                    <a:pt x="17003" y="13391"/>
                  </a:cubicBezTo>
                  <a:cubicBezTo>
                    <a:pt x="16675" y="12567"/>
                    <a:pt x="16227" y="11832"/>
                    <a:pt x="15812" y="11072"/>
                  </a:cubicBezTo>
                  <a:cubicBezTo>
                    <a:pt x="15801" y="11060"/>
                    <a:pt x="15801" y="11047"/>
                    <a:pt x="15790" y="11047"/>
                  </a:cubicBezTo>
                  <a:cubicBezTo>
                    <a:pt x="16533" y="10578"/>
                    <a:pt x="17156" y="9894"/>
                    <a:pt x="17484" y="8982"/>
                  </a:cubicBezTo>
                  <a:cubicBezTo>
                    <a:pt x="17779" y="8121"/>
                    <a:pt x="17735" y="7132"/>
                    <a:pt x="17211" y="6410"/>
                  </a:cubicBezTo>
                  <a:cubicBezTo>
                    <a:pt x="16763" y="5790"/>
                    <a:pt x="15965" y="5448"/>
                    <a:pt x="15299" y="5752"/>
                  </a:cubicBezTo>
                  <a:cubicBezTo>
                    <a:pt x="14643" y="6056"/>
                    <a:pt x="14315" y="6790"/>
                    <a:pt x="14228" y="7576"/>
                  </a:cubicBezTo>
                  <a:cubicBezTo>
                    <a:pt x="14097" y="8741"/>
                    <a:pt x="14501" y="9806"/>
                    <a:pt x="15015" y="10794"/>
                  </a:cubicBezTo>
                  <a:cubicBezTo>
                    <a:pt x="14621" y="10996"/>
                    <a:pt x="14206" y="11161"/>
                    <a:pt x="13802" y="11313"/>
                  </a:cubicBezTo>
                  <a:cubicBezTo>
                    <a:pt x="12993" y="11617"/>
                    <a:pt x="12163" y="11845"/>
                    <a:pt x="11322" y="11985"/>
                  </a:cubicBezTo>
                  <a:cubicBezTo>
                    <a:pt x="9661" y="12276"/>
                    <a:pt x="7946" y="12251"/>
                    <a:pt x="6285" y="11921"/>
                  </a:cubicBezTo>
                  <a:cubicBezTo>
                    <a:pt x="4745" y="11604"/>
                    <a:pt x="3160" y="11072"/>
                    <a:pt x="2100" y="9641"/>
                  </a:cubicBezTo>
                  <a:cubicBezTo>
                    <a:pt x="1106" y="8298"/>
                    <a:pt x="691" y="6499"/>
                    <a:pt x="593" y="4776"/>
                  </a:cubicBezTo>
                  <a:cubicBezTo>
                    <a:pt x="538" y="3712"/>
                    <a:pt x="571" y="2648"/>
                    <a:pt x="647" y="1596"/>
                  </a:cubicBezTo>
                  <a:cubicBezTo>
                    <a:pt x="680" y="1064"/>
                    <a:pt x="713" y="532"/>
                    <a:pt x="757" y="0"/>
                  </a:cubicBezTo>
                  <a:lnTo>
                    <a:pt x="221" y="0"/>
                  </a:lnTo>
                  <a:cubicBezTo>
                    <a:pt x="221" y="25"/>
                    <a:pt x="221" y="51"/>
                    <a:pt x="210" y="76"/>
                  </a:cubicBezTo>
                  <a:cubicBezTo>
                    <a:pt x="101" y="1153"/>
                    <a:pt x="25" y="2255"/>
                    <a:pt x="3" y="3357"/>
                  </a:cubicBezTo>
                  <a:close/>
                  <a:moveTo>
                    <a:pt x="14818" y="8754"/>
                  </a:moveTo>
                  <a:cubicBezTo>
                    <a:pt x="14687" y="8146"/>
                    <a:pt x="14687" y="7411"/>
                    <a:pt x="14960" y="6866"/>
                  </a:cubicBezTo>
                  <a:cubicBezTo>
                    <a:pt x="15222" y="6322"/>
                    <a:pt x="15768" y="6094"/>
                    <a:pt x="16282" y="6360"/>
                  </a:cubicBezTo>
                  <a:cubicBezTo>
                    <a:pt x="16883" y="6676"/>
                    <a:pt x="17178" y="7386"/>
                    <a:pt x="17101" y="8133"/>
                  </a:cubicBezTo>
                  <a:cubicBezTo>
                    <a:pt x="17014" y="8969"/>
                    <a:pt x="16533" y="9679"/>
                    <a:pt x="15965" y="10148"/>
                  </a:cubicBezTo>
                  <a:cubicBezTo>
                    <a:pt x="15812" y="10274"/>
                    <a:pt x="15659" y="10376"/>
                    <a:pt x="15495" y="10490"/>
                  </a:cubicBezTo>
                  <a:cubicBezTo>
                    <a:pt x="15200" y="9945"/>
                    <a:pt x="14949" y="9362"/>
                    <a:pt x="14818" y="8754"/>
                  </a:cubicBezTo>
                  <a:close/>
                </a:path>
              </a:pathLst>
            </a:custGeom>
            <a:solidFill>
              <a:schemeClr val="tx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6" name="Shape">
              <a:extLst>
                <a:ext uri="{FF2B5EF4-FFF2-40B4-BE49-F238E27FC236}">
                  <a16:creationId xmlns:a16="http://schemas.microsoft.com/office/drawing/2014/main" id="{1CE5CD0F-8205-8D49-B150-C455B295799A}"/>
                </a:ext>
              </a:extLst>
            </p:cNvPr>
            <p:cNvSpPr/>
            <p:nvPr/>
          </p:nvSpPr>
          <p:spPr>
            <a:xfrm>
              <a:off x="648060" y="5704269"/>
              <a:ext cx="4059854" cy="11537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8" h="21099" extrusionOk="0">
                  <a:moveTo>
                    <a:pt x="21479" y="11460"/>
                  </a:moveTo>
                  <a:cubicBezTo>
                    <a:pt x="21600" y="9556"/>
                    <a:pt x="21593" y="7558"/>
                    <a:pt x="21377" y="5724"/>
                  </a:cubicBezTo>
                  <a:cubicBezTo>
                    <a:pt x="21168" y="4005"/>
                    <a:pt x="20804" y="2634"/>
                    <a:pt x="20298" y="1961"/>
                  </a:cubicBezTo>
                  <a:cubicBezTo>
                    <a:pt x="19071" y="335"/>
                    <a:pt x="17830" y="3099"/>
                    <a:pt x="16664" y="4121"/>
                  </a:cubicBezTo>
                  <a:cubicBezTo>
                    <a:pt x="16326" y="4423"/>
                    <a:pt x="15983" y="4609"/>
                    <a:pt x="15632" y="4725"/>
                  </a:cubicBezTo>
                  <a:cubicBezTo>
                    <a:pt x="15618" y="3773"/>
                    <a:pt x="15537" y="2820"/>
                    <a:pt x="15376" y="2031"/>
                  </a:cubicBezTo>
                  <a:cubicBezTo>
                    <a:pt x="15079" y="567"/>
                    <a:pt x="14506" y="-501"/>
                    <a:pt x="13993" y="242"/>
                  </a:cubicBezTo>
                  <a:cubicBezTo>
                    <a:pt x="13588" y="846"/>
                    <a:pt x="13319" y="2634"/>
                    <a:pt x="13481" y="4121"/>
                  </a:cubicBezTo>
                  <a:cubicBezTo>
                    <a:pt x="13710" y="6095"/>
                    <a:pt x="14485" y="6025"/>
                    <a:pt x="14991" y="6025"/>
                  </a:cubicBezTo>
                  <a:cubicBezTo>
                    <a:pt x="15079" y="6025"/>
                    <a:pt x="15173" y="6025"/>
                    <a:pt x="15261" y="6002"/>
                  </a:cubicBezTo>
                  <a:cubicBezTo>
                    <a:pt x="15261" y="6049"/>
                    <a:pt x="15254" y="6072"/>
                    <a:pt x="15254" y="6118"/>
                  </a:cubicBezTo>
                  <a:cubicBezTo>
                    <a:pt x="15025" y="9997"/>
                    <a:pt x="13865" y="11646"/>
                    <a:pt x="12820" y="11693"/>
                  </a:cubicBezTo>
                  <a:cubicBezTo>
                    <a:pt x="12145" y="11716"/>
                    <a:pt x="11484" y="11205"/>
                    <a:pt x="10824" y="10717"/>
                  </a:cubicBezTo>
                  <a:cubicBezTo>
                    <a:pt x="10163" y="10206"/>
                    <a:pt x="9495" y="9718"/>
                    <a:pt x="8821" y="9347"/>
                  </a:cubicBezTo>
                  <a:cubicBezTo>
                    <a:pt x="7546" y="8627"/>
                    <a:pt x="6251" y="8278"/>
                    <a:pt x="4963" y="8882"/>
                  </a:cubicBezTo>
                  <a:cubicBezTo>
                    <a:pt x="3783" y="9463"/>
                    <a:pt x="2630" y="10856"/>
                    <a:pt x="1679" y="13388"/>
                  </a:cubicBezTo>
                  <a:cubicBezTo>
                    <a:pt x="937" y="15362"/>
                    <a:pt x="330" y="18033"/>
                    <a:pt x="0" y="21076"/>
                  </a:cubicBezTo>
                  <a:lnTo>
                    <a:pt x="364" y="21076"/>
                  </a:lnTo>
                  <a:cubicBezTo>
                    <a:pt x="627" y="18893"/>
                    <a:pt x="1039" y="16918"/>
                    <a:pt x="1544" y="15316"/>
                  </a:cubicBezTo>
                  <a:cubicBezTo>
                    <a:pt x="2421" y="12505"/>
                    <a:pt x="3561" y="10903"/>
                    <a:pt x="4727" y="10183"/>
                  </a:cubicBezTo>
                  <a:cubicBezTo>
                    <a:pt x="6022" y="9370"/>
                    <a:pt x="7357" y="9695"/>
                    <a:pt x="8652" y="10415"/>
                  </a:cubicBezTo>
                  <a:cubicBezTo>
                    <a:pt x="9340" y="10787"/>
                    <a:pt x="10014" y="11298"/>
                    <a:pt x="10695" y="11809"/>
                  </a:cubicBezTo>
                  <a:cubicBezTo>
                    <a:pt x="11370" y="12320"/>
                    <a:pt x="12044" y="12854"/>
                    <a:pt x="12739" y="12854"/>
                  </a:cubicBezTo>
                  <a:cubicBezTo>
                    <a:pt x="13865" y="12877"/>
                    <a:pt x="15092" y="11274"/>
                    <a:pt x="15504" y="7373"/>
                  </a:cubicBezTo>
                  <a:cubicBezTo>
                    <a:pt x="15551" y="6908"/>
                    <a:pt x="15585" y="6420"/>
                    <a:pt x="15605" y="5933"/>
                  </a:cubicBezTo>
                  <a:cubicBezTo>
                    <a:pt x="16077" y="5793"/>
                    <a:pt x="16542" y="5491"/>
                    <a:pt x="16994" y="5027"/>
                  </a:cubicBezTo>
                  <a:cubicBezTo>
                    <a:pt x="17635" y="4376"/>
                    <a:pt x="18242" y="3354"/>
                    <a:pt x="18903" y="2890"/>
                  </a:cubicBezTo>
                  <a:cubicBezTo>
                    <a:pt x="19456" y="2495"/>
                    <a:pt x="20089" y="2565"/>
                    <a:pt x="20548" y="3819"/>
                  </a:cubicBezTo>
                  <a:cubicBezTo>
                    <a:pt x="20953" y="4911"/>
                    <a:pt x="21168" y="6699"/>
                    <a:pt x="21202" y="8441"/>
                  </a:cubicBezTo>
                  <a:cubicBezTo>
                    <a:pt x="21249" y="10601"/>
                    <a:pt x="21054" y="12714"/>
                    <a:pt x="20791" y="14642"/>
                  </a:cubicBezTo>
                  <a:cubicBezTo>
                    <a:pt x="20528" y="16593"/>
                    <a:pt x="20164" y="18474"/>
                    <a:pt x="20056" y="20634"/>
                  </a:cubicBezTo>
                  <a:cubicBezTo>
                    <a:pt x="20049" y="20797"/>
                    <a:pt x="20042" y="20960"/>
                    <a:pt x="20035" y="21099"/>
                  </a:cubicBezTo>
                  <a:lnTo>
                    <a:pt x="20373" y="21099"/>
                  </a:lnTo>
                  <a:cubicBezTo>
                    <a:pt x="20420" y="19845"/>
                    <a:pt x="20582" y="18637"/>
                    <a:pt x="20744" y="17499"/>
                  </a:cubicBezTo>
                  <a:cubicBezTo>
                    <a:pt x="21040" y="15525"/>
                    <a:pt x="21344" y="13597"/>
                    <a:pt x="21479" y="11460"/>
                  </a:cubicBezTo>
                  <a:close/>
                  <a:moveTo>
                    <a:pt x="14694" y="4841"/>
                  </a:moveTo>
                  <a:cubicBezTo>
                    <a:pt x="14445" y="4818"/>
                    <a:pt x="14141" y="4818"/>
                    <a:pt x="13926" y="4284"/>
                  </a:cubicBezTo>
                  <a:cubicBezTo>
                    <a:pt x="13777" y="3889"/>
                    <a:pt x="13744" y="3285"/>
                    <a:pt x="13791" y="2681"/>
                  </a:cubicBezTo>
                  <a:cubicBezTo>
                    <a:pt x="13838" y="2077"/>
                    <a:pt x="13973" y="1496"/>
                    <a:pt x="14148" y="1287"/>
                  </a:cubicBezTo>
                  <a:cubicBezTo>
                    <a:pt x="14364" y="1009"/>
                    <a:pt x="14607" y="1264"/>
                    <a:pt x="14796" y="1682"/>
                  </a:cubicBezTo>
                  <a:cubicBezTo>
                    <a:pt x="15113" y="2379"/>
                    <a:pt x="15268" y="3587"/>
                    <a:pt x="15288" y="4841"/>
                  </a:cubicBezTo>
                  <a:cubicBezTo>
                    <a:pt x="15092" y="4864"/>
                    <a:pt x="14897" y="4864"/>
                    <a:pt x="14694" y="4841"/>
                  </a:cubicBezTo>
                  <a:close/>
                </a:path>
              </a:pathLst>
            </a:custGeom>
            <a:solidFill>
              <a:schemeClr val="tx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12" name="Title 1">
            <a:extLst>
              <a:ext uri="{FF2B5EF4-FFF2-40B4-BE49-F238E27FC236}">
                <a16:creationId xmlns:a16="http://schemas.microsoft.com/office/drawing/2014/main" id="{0D08B00A-9A13-4AB1-A72D-2F499BA2E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378128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489DC5E6-DDCD-4B67-B47F-0BD6C54B8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534236" cy="420156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Date Placeholder 3">
            <a:extLst>
              <a:ext uri="{FF2B5EF4-FFF2-40B4-BE49-F238E27FC236}">
                <a16:creationId xmlns:a16="http://schemas.microsoft.com/office/drawing/2014/main" id="{768C53B7-7FCD-400A-9752-7BFFD8BB3D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37673" y="6356350"/>
            <a:ext cx="748146" cy="365125"/>
          </a:xfrm>
        </p:spPr>
        <p:txBody>
          <a:bodyPr/>
          <a:lstStyle/>
          <a:p>
            <a:r>
              <a:rPr lang="en-US" dirty="0"/>
              <a:t>Date</a:t>
            </a:r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10C428BE-FED7-45A5-9425-7445C51F3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89166" y="6356350"/>
            <a:ext cx="3364233" cy="365125"/>
          </a:xfrm>
        </p:spPr>
        <p:txBody>
          <a:bodyPr/>
          <a:lstStyle/>
          <a:p>
            <a:r>
              <a:rPr lang="en-US"/>
              <a:t>Your Footer Here</a:t>
            </a: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18FDE52B-46E4-490F-8D9A-1A96457A3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72B7600-67E3-4D97-B453-880E2742B9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7573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200AF-FD5E-4A69-9C31-29757193A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B496FEC-A0A5-4C70-B53E-BEFAC1CA59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252093-5B0E-4027-8B8A-33BC8B7DDA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Date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04B770-CD47-4468-8D72-C21229B0D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Your Footer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39AE13-D55A-4B22-8D61-AB6ED18FFA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B7600-67E3-4D97-B453-880E2742B9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620513"/>
      </p:ext>
    </p:extLst>
  </p:cSld>
  <p:clrMapOvr>
    <a:masterClrMapping/>
  </p:clrMapOvr>
  <p:hf hdr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7A92C2E-6B67-4920-8B16-6E44F1C763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B5CD5E-2759-46E4-B979-B944BD7A5D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638E4E-40F9-4F15-9522-E0FA786B15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Date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3BB478-7EEE-41BF-878F-25CAFD8AA3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Your Footer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67DCC2-5B30-4EE9-8D8B-375A080CA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B7600-67E3-4D97-B453-880E2742B9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651345"/>
      </p:ext>
    </p:extLst>
  </p:cSld>
  <p:clrMapOvr>
    <a:masterClrMapping/>
  </p:clrMapOvr>
  <p:hf hdr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940A2A9-7764-4F21-AB35-D24D74017EC3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Shape">
              <a:extLst>
                <a:ext uri="{FF2B5EF4-FFF2-40B4-BE49-F238E27FC236}">
                  <a16:creationId xmlns:a16="http://schemas.microsoft.com/office/drawing/2014/main" id="{AB271879-9267-7E4E-A13C-B3789B644868}"/>
                </a:ext>
              </a:extLst>
            </p:cNvPr>
            <p:cNvSpPr/>
            <p:nvPr/>
          </p:nvSpPr>
          <p:spPr>
            <a:xfrm>
              <a:off x="1721431" y="5053592"/>
              <a:ext cx="6348732" cy="1804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21" extrusionOk="0">
                  <a:moveTo>
                    <a:pt x="14812" y="3996"/>
                  </a:moveTo>
                  <a:cubicBezTo>
                    <a:pt x="13844" y="3743"/>
                    <a:pt x="12859" y="4100"/>
                    <a:pt x="11908" y="3475"/>
                  </a:cubicBezTo>
                  <a:cubicBezTo>
                    <a:pt x="10806" y="2747"/>
                    <a:pt x="9795" y="725"/>
                    <a:pt x="8685" y="160"/>
                  </a:cubicBezTo>
                  <a:cubicBezTo>
                    <a:pt x="7441" y="-479"/>
                    <a:pt x="6123" y="814"/>
                    <a:pt x="5168" y="3639"/>
                  </a:cubicBezTo>
                  <a:cubicBezTo>
                    <a:pt x="4342" y="6077"/>
                    <a:pt x="3811" y="9466"/>
                    <a:pt x="3137" y="12410"/>
                  </a:cubicBezTo>
                  <a:cubicBezTo>
                    <a:pt x="2299" y="16067"/>
                    <a:pt x="1214" y="19070"/>
                    <a:pt x="0" y="21121"/>
                  </a:cubicBezTo>
                  <a:lnTo>
                    <a:pt x="21600" y="21121"/>
                  </a:lnTo>
                  <a:cubicBezTo>
                    <a:pt x="20494" y="11711"/>
                    <a:pt x="17759" y="4769"/>
                    <a:pt x="14812" y="3996"/>
                  </a:cubicBezTo>
                  <a:close/>
                </a:path>
              </a:pathLst>
            </a:custGeom>
            <a:solidFill>
              <a:schemeClr val="accent2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2" name="Shape">
              <a:extLst>
                <a:ext uri="{FF2B5EF4-FFF2-40B4-BE49-F238E27FC236}">
                  <a16:creationId xmlns:a16="http://schemas.microsoft.com/office/drawing/2014/main" id="{D73C0738-FFD2-074C-BB05-4EEA68544864}"/>
                </a:ext>
              </a:extLst>
            </p:cNvPr>
            <p:cNvSpPr/>
            <p:nvPr/>
          </p:nvSpPr>
          <p:spPr>
            <a:xfrm>
              <a:off x="0" y="0"/>
              <a:ext cx="4895796" cy="49199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4" h="21600" extrusionOk="0">
                  <a:moveTo>
                    <a:pt x="0" y="21600"/>
                  </a:moveTo>
                  <a:cubicBezTo>
                    <a:pt x="1245" y="21466"/>
                    <a:pt x="2418" y="20719"/>
                    <a:pt x="3055" y="19632"/>
                  </a:cubicBezTo>
                  <a:cubicBezTo>
                    <a:pt x="3785" y="18388"/>
                    <a:pt x="3802" y="16872"/>
                    <a:pt x="4079" y="15456"/>
                  </a:cubicBezTo>
                  <a:cubicBezTo>
                    <a:pt x="4472" y="13421"/>
                    <a:pt x="5545" y="11385"/>
                    <a:pt x="7394" y="10477"/>
                  </a:cubicBezTo>
                  <a:cubicBezTo>
                    <a:pt x="9784" y="9300"/>
                    <a:pt x="12662" y="10304"/>
                    <a:pt x="15285" y="9863"/>
                  </a:cubicBezTo>
                  <a:cubicBezTo>
                    <a:pt x="17466" y="9501"/>
                    <a:pt x="19453" y="8068"/>
                    <a:pt x="20493" y="6100"/>
                  </a:cubicBezTo>
                  <a:cubicBezTo>
                    <a:pt x="21478" y="4243"/>
                    <a:pt x="21600" y="1957"/>
                    <a:pt x="20847" y="0"/>
                  </a:cubicBezTo>
                  <a:lnTo>
                    <a:pt x="0" y="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chemeClr val="accent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3" name="Shape">
              <a:extLst>
                <a:ext uri="{FF2B5EF4-FFF2-40B4-BE49-F238E27FC236}">
                  <a16:creationId xmlns:a16="http://schemas.microsoft.com/office/drawing/2014/main" id="{B586A095-43C0-344D-97B1-707188674EE9}"/>
                </a:ext>
              </a:extLst>
            </p:cNvPr>
            <p:cNvSpPr/>
            <p:nvPr/>
          </p:nvSpPr>
          <p:spPr>
            <a:xfrm>
              <a:off x="10551154" y="648801"/>
              <a:ext cx="1640846" cy="4832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3" h="21600" extrusionOk="0">
                  <a:moveTo>
                    <a:pt x="20733" y="0"/>
                  </a:moveTo>
                  <a:cubicBezTo>
                    <a:pt x="17491" y="761"/>
                    <a:pt x="14105" y="1431"/>
                    <a:pt x="10575" y="2010"/>
                  </a:cubicBezTo>
                  <a:cubicBezTo>
                    <a:pt x="6370" y="2702"/>
                    <a:pt x="1444" y="3463"/>
                    <a:pt x="256" y="5047"/>
                  </a:cubicBezTo>
                  <a:cubicBezTo>
                    <a:pt x="-867" y="6528"/>
                    <a:pt x="1893" y="8010"/>
                    <a:pt x="4685" y="9185"/>
                  </a:cubicBezTo>
                  <a:cubicBezTo>
                    <a:pt x="7494" y="10360"/>
                    <a:pt x="10687" y="11637"/>
                    <a:pt x="10591" y="13170"/>
                  </a:cubicBezTo>
                  <a:cubicBezTo>
                    <a:pt x="10543" y="14175"/>
                    <a:pt x="9034" y="15123"/>
                    <a:pt x="9050" y="16128"/>
                  </a:cubicBezTo>
                  <a:cubicBezTo>
                    <a:pt x="9066" y="17388"/>
                    <a:pt x="11425" y="18489"/>
                    <a:pt x="14025" y="19346"/>
                  </a:cubicBezTo>
                  <a:cubicBezTo>
                    <a:pt x="16272" y="20090"/>
                    <a:pt x="18823" y="20754"/>
                    <a:pt x="20717" y="21600"/>
                  </a:cubicBezTo>
                  <a:lnTo>
                    <a:pt x="20717" y="0"/>
                  </a:lnTo>
                  <a:close/>
                </a:path>
              </a:pathLst>
            </a:custGeom>
            <a:solidFill>
              <a:schemeClr val="accent3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4" name="Shape">
              <a:extLst>
                <a:ext uri="{FF2B5EF4-FFF2-40B4-BE49-F238E27FC236}">
                  <a16:creationId xmlns:a16="http://schemas.microsoft.com/office/drawing/2014/main" id="{3BDBCCED-AE63-3941-A1E6-834EC87CEB94}"/>
                </a:ext>
              </a:extLst>
            </p:cNvPr>
            <p:cNvSpPr/>
            <p:nvPr/>
          </p:nvSpPr>
          <p:spPr>
            <a:xfrm>
              <a:off x="177801" y="1524000"/>
              <a:ext cx="1161386" cy="17631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47" h="21088" extrusionOk="0">
                  <a:moveTo>
                    <a:pt x="2052" y="10527"/>
                  </a:moveTo>
                  <a:cubicBezTo>
                    <a:pt x="-1558" y="11073"/>
                    <a:pt x="693" y="4997"/>
                    <a:pt x="693" y="4997"/>
                  </a:cubicBezTo>
                  <a:cubicBezTo>
                    <a:pt x="693" y="4997"/>
                    <a:pt x="5642" y="9995"/>
                    <a:pt x="2052" y="10527"/>
                  </a:cubicBezTo>
                  <a:close/>
                  <a:moveTo>
                    <a:pt x="15074" y="15524"/>
                  </a:moveTo>
                  <a:cubicBezTo>
                    <a:pt x="15074" y="15524"/>
                    <a:pt x="12842" y="21600"/>
                    <a:pt x="16432" y="21053"/>
                  </a:cubicBezTo>
                  <a:cubicBezTo>
                    <a:pt x="20042" y="20506"/>
                    <a:pt x="15074" y="15524"/>
                    <a:pt x="15074" y="15524"/>
                  </a:cubicBezTo>
                  <a:close/>
                  <a:moveTo>
                    <a:pt x="9271" y="4906"/>
                  </a:moveTo>
                  <a:cubicBezTo>
                    <a:pt x="9271" y="4906"/>
                    <a:pt x="7214" y="10496"/>
                    <a:pt x="10533" y="9995"/>
                  </a:cubicBezTo>
                  <a:cubicBezTo>
                    <a:pt x="13851" y="9494"/>
                    <a:pt x="9271" y="4906"/>
                    <a:pt x="9271" y="4906"/>
                  </a:cubicBezTo>
                  <a:close/>
                  <a:moveTo>
                    <a:pt x="6535" y="15828"/>
                  </a:moveTo>
                  <a:cubicBezTo>
                    <a:pt x="6535" y="15828"/>
                    <a:pt x="4478" y="21418"/>
                    <a:pt x="7796" y="20916"/>
                  </a:cubicBezTo>
                  <a:cubicBezTo>
                    <a:pt x="11115" y="20415"/>
                    <a:pt x="6535" y="15828"/>
                    <a:pt x="6535" y="15828"/>
                  </a:cubicBezTo>
                  <a:close/>
                  <a:moveTo>
                    <a:pt x="5176" y="3099"/>
                  </a:moveTo>
                  <a:cubicBezTo>
                    <a:pt x="5176" y="3099"/>
                    <a:pt x="3701" y="7124"/>
                    <a:pt x="6088" y="6759"/>
                  </a:cubicBezTo>
                  <a:cubicBezTo>
                    <a:pt x="8475" y="6395"/>
                    <a:pt x="5176" y="3099"/>
                    <a:pt x="5176" y="3099"/>
                  </a:cubicBezTo>
                  <a:close/>
                  <a:moveTo>
                    <a:pt x="3022" y="12258"/>
                  </a:moveTo>
                  <a:cubicBezTo>
                    <a:pt x="3022" y="12258"/>
                    <a:pt x="1547" y="16284"/>
                    <a:pt x="3934" y="15919"/>
                  </a:cubicBezTo>
                  <a:cubicBezTo>
                    <a:pt x="6321" y="15554"/>
                    <a:pt x="3022" y="12258"/>
                    <a:pt x="3022" y="12258"/>
                  </a:cubicBezTo>
                  <a:close/>
                  <a:moveTo>
                    <a:pt x="15501" y="6046"/>
                  </a:moveTo>
                  <a:cubicBezTo>
                    <a:pt x="15501" y="6046"/>
                    <a:pt x="14026" y="10071"/>
                    <a:pt x="16413" y="9706"/>
                  </a:cubicBezTo>
                  <a:cubicBezTo>
                    <a:pt x="18800" y="9342"/>
                    <a:pt x="15501" y="6046"/>
                    <a:pt x="15501" y="6046"/>
                  </a:cubicBezTo>
                  <a:close/>
                  <a:moveTo>
                    <a:pt x="5506" y="8111"/>
                  </a:moveTo>
                  <a:cubicBezTo>
                    <a:pt x="5506" y="8111"/>
                    <a:pt x="3760" y="12835"/>
                    <a:pt x="6574" y="12410"/>
                  </a:cubicBezTo>
                  <a:cubicBezTo>
                    <a:pt x="9388" y="11985"/>
                    <a:pt x="5506" y="8111"/>
                    <a:pt x="5506" y="8111"/>
                  </a:cubicBezTo>
                  <a:close/>
                  <a:moveTo>
                    <a:pt x="13250" y="9585"/>
                  </a:moveTo>
                  <a:cubicBezTo>
                    <a:pt x="13250" y="9585"/>
                    <a:pt x="11503" y="14309"/>
                    <a:pt x="14317" y="13884"/>
                  </a:cubicBezTo>
                  <a:cubicBezTo>
                    <a:pt x="17112" y="13458"/>
                    <a:pt x="13250" y="9585"/>
                    <a:pt x="13250" y="9585"/>
                  </a:cubicBezTo>
                  <a:close/>
                  <a:moveTo>
                    <a:pt x="9834" y="11909"/>
                  </a:moveTo>
                  <a:cubicBezTo>
                    <a:pt x="9834" y="11909"/>
                    <a:pt x="7602" y="17985"/>
                    <a:pt x="11192" y="17438"/>
                  </a:cubicBezTo>
                  <a:cubicBezTo>
                    <a:pt x="14802" y="16891"/>
                    <a:pt x="9834" y="11909"/>
                    <a:pt x="9834" y="11909"/>
                  </a:cubicBezTo>
                  <a:close/>
                  <a:moveTo>
                    <a:pt x="12046" y="0"/>
                  </a:moveTo>
                  <a:cubicBezTo>
                    <a:pt x="12046" y="0"/>
                    <a:pt x="9815" y="6076"/>
                    <a:pt x="13405" y="5529"/>
                  </a:cubicBezTo>
                  <a:cubicBezTo>
                    <a:pt x="16995" y="4982"/>
                    <a:pt x="12046" y="0"/>
                    <a:pt x="12046" y="0"/>
                  </a:cubicBezTo>
                  <a:close/>
                </a:path>
              </a:pathLst>
            </a:custGeom>
            <a:solidFill>
              <a:schemeClr val="tx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5" name="Shape">
              <a:extLst>
                <a:ext uri="{FF2B5EF4-FFF2-40B4-BE49-F238E27FC236}">
                  <a16:creationId xmlns:a16="http://schemas.microsoft.com/office/drawing/2014/main" id="{1CEC2DBA-9000-5B49-B32B-861B3524ACD9}"/>
                </a:ext>
              </a:extLst>
            </p:cNvPr>
            <p:cNvSpPr/>
            <p:nvPr/>
          </p:nvSpPr>
          <p:spPr>
            <a:xfrm>
              <a:off x="10198101" y="1155700"/>
              <a:ext cx="1124376" cy="14301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1" h="21449" extrusionOk="0">
                  <a:moveTo>
                    <a:pt x="1709" y="6672"/>
                  </a:moveTo>
                  <a:cubicBezTo>
                    <a:pt x="1709" y="6672"/>
                    <a:pt x="1709" y="6672"/>
                    <a:pt x="1709" y="6672"/>
                  </a:cubicBezTo>
                  <a:cubicBezTo>
                    <a:pt x="1709" y="6672"/>
                    <a:pt x="1709" y="6672"/>
                    <a:pt x="1709" y="6672"/>
                  </a:cubicBezTo>
                  <a:cubicBezTo>
                    <a:pt x="1709" y="6672"/>
                    <a:pt x="1709" y="6672"/>
                    <a:pt x="1709" y="6672"/>
                  </a:cubicBezTo>
                  <a:close/>
                  <a:moveTo>
                    <a:pt x="3065" y="6424"/>
                  </a:moveTo>
                  <a:cubicBezTo>
                    <a:pt x="2898" y="6672"/>
                    <a:pt x="2399" y="6805"/>
                    <a:pt x="2089" y="6634"/>
                  </a:cubicBezTo>
                  <a:cubicBezTo>
                    <a:pt x="2066" y="6615"/>
                    <a:pt x="2042" y="6615"/>
                    <a:pt x="2018" y="6596"/>
                  </a:cubicBezTo>
                  <a:cubicBezTo>
                    <a:pt x="1994" y="6596"/>
                    <a:pt x="1994" y="6596"/>
                    <a:pt x="1970" y="6596"/>
                  </a:cubicBezTo>
                  <a:cubicBezTo>
                    <a:pt x="1947" y="6596"/>
                    <a:pt x="1947" y="6596"/>
                    <a:pt x="1923" y="6596"/>
                  </a:cubicBezTo>
                  <a:cubicBezTo>
                    <a:pt x="1899" y="6596"/>
                    <a:pt x="1875" y="6615"/>
                    <a:pt x="1852" y="6615"/>
                  </a:cubicBezTo>
                  <a:cubicBezTo>
                    <a:pt x="1804" y="6634"/>
                    <a:pt x="1756" y="6653"/>
                    <a:pt x="1709" y="6691"/>
                  </a:cubicBezTo>
                  <a:cubicBezTo>
                    <a:pt x="1709" y="6691"/>
                    <a:pt x="1709" y="6691"/>
                    <a:pt x="1733" y="6672"/>
                  </a:cubicBezTo>
                  <a:cubicBezTo>
                    <a:pt x="1733" y="6672"/>
                    <a:pt x="1733" y="6672"/>
                    <a:pt x="1709" y="6691"/>
                  </a:cubicBezTo>
                  <a:cubicBezTo>
                    <a:pt x="1709" y="6691"/>
                    <a:pt x="1685" y="6691"/>
                    <a:pt x="1685" y="6691"/>
                  </a:cubicBezTo>
                  <a:cubicBezTo>
                    <a:pt x="1590" y="6729"/>
                    <a:pt x="1661" y="6710"/>
                    <a:pt x="1709" y="6691"/>
                  </a:cubicBezTo>
                  <a:cubicBezTo>
                    <a:pt x="1685" y="6710"/>
                    <a:pt x="1637" y="6729"/>
                    <a:pt x="1637" y="6748"/>
                  </a:cubicBezTo>
                  <a:cubicBezTo>
                    <a:pt x="1614" y="6767"/>
                    <a:pt x="1590" y="6786"/>
                    <a:pt x="1566" y="6805"/>
                  </a:cubicBezTo>
                  <a:cubicBezTo>
                    <a:pt x="1542" y="6843"/>
                    <a:pt x="1495" y="6881"/>
                    <a:pt x="1471" y="6939"/>
                  </a:cubicBezTo>
                  <a:cubicBezTo>
                    <a:pt x="1471" y="6958"/>
                    <a:pt x="1447" y="6996"/>
                    <a:pt x="1447" y="7015"/>
                  </a:cubicBezTo>
                  <a:cubicBezTo>
                    <a:pt x="1447" y="7015"/>
                    <a:pt x="1447" y="7034"/>
                    <a:pt x="1447" y="7053"/>
                  </a:cubicBezTo>
                  <a:cubicBezTo>
                    <a:pt x="1447" y="7072"/>
                    <a:pt x="1447" y="7110"/>
                    <a:pt x="1447" y="7129"/>
                  </a:cubicBezTo>
                  <a:cubicBezTo>
                    <a:pt x="1447" y="7148"/>
                    <a:pt x="1423" y="7377"/>
                    <a:pt x="1447" y="7396"/>
                  </a:cubicBezTo>
                  <a:cubicBezTo>
                    <a:pt x="1447" y="7377"/>
                    <a:pt x="1447" y="7358"/>
                    <a:pt x="1447" y="7339"/>
                  </a:cubicBezTo>
                  <a:cubicBezTo>
                    <a:pt x="1447" y="7377"/>
                    <a:pt x="1471" y="7396"/>
                    <a:pt x="1471" y="7434"/>
                  </a:cubicBezTo>
                  <a:cubicBezTo>
                    <a:pt x="1471" y="7472"/>
                    <a:pt x="1495" y="7510"/>
                    <a:pt x="1495" y="7548"/>
                  </a:cubicBezTo>
                  <a:cubicBezTo>
                    <a:pt x="1518" y="7624"/>
                    <a:pt x="1542" y="7700"/>
                    <a:pt x="1590" y="7777"/>
                  </a:cubicBezTo>
                  <a:cubicBezTo>
                    <a:pt x="1614" y="7815"/>
                    <a:pt x="1637" y="7853"/>
                    <a:pt x="1637" y="7910"/>
                  </a:cubicBezTo>
                  <a:cubicBezTo>
                    <a:pt x="1637" y="7910"/>
                    <a:pt x="1637" y="7929"/>
                    <a:pt x="1637" y="7929"/>
                  </a:cubicBezTo>
                  <a:cubicBezTo>
                    <a:pt x="1733" y="8081"/>
                    <a:pt x="1828" y="8234"/>
                    <a:pt x="1923" y="8405"/>
                  </a:cubicBezTo>
                  <a:cubicBezTo>
                    <a:pt x="2089" y="8691"/>
                    <a:pt x="2018" y="8996"/>
                    <a:pt x="1661" y="9186"/>
                  </a:cubicBezTo>
                  <a:cubicBezTo>
                    <a:pt x="1352" y="9339"/>
                    <a:pt x="852" y="9243"/>
                    <a:pt x="686" y="8977"/>
                  </a:cubicBezTo>
                  <a:cubicBezTo>
                    <a:pt x="186" y="8196"/>
                    <a:pt x="-337" y="7205"/>
                    <a:pt x="281" y="6367"/>
                  </a:cubicBezTo>
                  <a:cubicBezTo>
                    <a:pt x="757" y="5700"/>
                    <a:pt x="1947" y="5243"/>
                    <a:pt x="2803" y="5739"/>
                  </a:cubicBezTo>
                  <a:cubicBezTo>
                    <a:pt x="3136" y="5853"/>
                    <a:pt x="3255" y="6139"/>
                    <a:pt x="3065" y="6424"/>
                  </a:cubicBezTo>
                  <a:close/>
                  <a:moveTo>
                    <a:pt x="1947" y="6577"/>
                  </a:moveTo>
                  <a:cubicBezTo>
                    <a:pt x="1947" y="6577"/>
                    <a:pt x="1947" y="6577"/>
                    <a:pt x="1947" y="6577"/>
                  </a:cubicBezTo>
                  <a:cubicBezTo>
                    <a:pt x="1947" y="6577"/>
                    <a:pt x="1947" y="6577"/>
                    <a:pt x="1947" y="6577"/>
                  </a:cubicBezTo>
                  <a:cubicBezTo>
                    <a:pt x="1947" y="6577"/>
                    <a:pt x="1947" y="6577"/>
                    <a:pt x="1947" y="6577"/>
                  </a:cubicBezTo>
                  <a:close/>
                  <a:moveTo>
                    <a:pt x="1970" y="6577"/>
                  </a:moveTo>
                  <a:cubicBezTo>
                    <a:pt x="1970" y="6577"/>
                    <a:pt x="1970" y="6577"/>
                    <a:pt x="1970" y="6577"/>
                  </a:cubicBezTo>
                  <a:cubicBezTo>
                    <a:pt x="1970" y="6577"/>
                    <a:pt x="1970" y="6577"/>
                    <a:pt x="1970" y="6577"/>
                  </a:cubicBezTo>
                  <a:cubicBezTo>
                    <a:pt x="1970" y="6577"/>
                    <a:pt x="1970" y="6577"/>
                    <a:pt x="1970" y="6577"/>
                  </a:cubicBezTo>
                  <a:close/>
                  <a:moveTo>
                    <a:pt x="2018" y="6596"/>
                  </a:moveTo>
                  <a:cubicBezTo>
                    <a:pt x="2018" y="6596"/>
                    <a:pt x="2018" y="6596"/>
                    <a:pt x="2018" y="6596"/>
                  </a:cubicBezTo>
                  <a:cubicBezTo>
                    <a:pt x="2018" y="6596"/>
                    <a:pt x="2018" y="6596"/>
                    <a:pt x="2018" y="6596"/>
                  </a:cubicBezTo>
                  <a:cubicBezTo>
                    <a:pt x="1994" y="6596"/>
                    <a:pt x="1994" y="6596"/>
                    <a:pt x="1994" y="6596"/>
                  </a:cubicBezTo>
                  <a:cubicBezTo>
                    <a:pt x="1994" y="6596"/>
                    <a:pt x="1994" y="6596"/>
                    <a:pt x="1994" y="6596"/>
                  </a:cubicBezTo>
                  <a:cubicBezTo>
                    <a:pt x="1994" y="6596"/>
                    <a:pt x="1994" y="6596"/>
                    <a:pt x="2018" y="6596"/>
                  </a:cubicBezTo>
                  <a:close/>
                  <a:moveTo>
                    <a:pt x="6157" y="7205"/>
                  </a:moveTo>
                  <a:cubicBezTo>
                    <a:pt x="6157" y="7205"/>
                    <a:pt x="6133" y="7205"/>
                    <a:pt x="6086" y="7243"/>
                  </a:cubicBezTo>
                  <a:cubicBezTo>
                    <a:pt x="6086" y="7243"/>
                    <a:pt x="6086" y="7243"/>
                    <a:pt x="6086" y="7243"/>
                  </a:cubicBezTo>
                  <a:cubicBezTo>
                    <a:pt x="6110" y="7243"/>
                    <a:pt x="6133" y="7224"/>
                    <a:pt x="6157" y="7205"/>
                  </a:cubicBezTo>
                  <a:close/>
                  <a:moveTo>
                    <a:pt x="6585" y="6558"/>
                  </a:moveTo>
                  <a:cubicBezTo>
                    <a:pt x="6585" y="6558"/>
                    <a:pt x="6585" y="6539"/>
                    <a:pt x="6585" y="6558"/>
                  </a:cubicBezTo>
                  <a:cubicBezTo>
                    <a:pt x="6585" y="6539"/>
                    <a:pt x="6585" y="6539"/>
                    <a:pt x="6585" y="6558"/>
                  </a:cubicBezTo>
                  <a:cubicBezTo>
                    <a:pt x="6585" y="6577"/>
                    <a:pt x="6585" y="6596"/>
                    <a:pt x="6562" y="6596"/>
                  </a:cubicBezTo>
                  <a:cubicBezTo>
                    <a:pt x="6562" y="6596"/>
                    <a:pt x="6562" y="6577"/>
                    <a:pt x="6562" y="6577"/>
                  </a:cubicBezTo>
                  <a:cubicBezTo>
                    <a:pt x="6585" y="6577"/>
                    <a:pt x="6585" y="6558"/>
                    <a:pt x="6585" y="6558"/>
                  </a:cubicBezTo>
                  <a:close/>
                  <a:moveTo>
                    <a:pt x="6514" y="6081"/>
                  </a:moveTo>
                  <a:cubicBezTo>
                    <a:pt x="6538" y="6119"/>
                    <a:pt x="6538" y="6139"/>
                    <a:pt x="6538" y="6139"/>
                  </a:cubicBezTo>
                  <a:cubicBezTo>
                    <a:pt x="6538" y="6139"/>
                    <a:pt x="6538" y="6119"/>
                    <a:pt x="6514" y="6081"/>
                  </a:cubicBezTo>
                  <a:cubicBezTo>
                    <a:pt x="6514" y="6100"/>
                    <a:pt x="6514" y="6100"/>
                    <a:pt x="6514" y="6081"/>
                  </a:cubicBezTo>
                  <a:close/>
                  <a:moveTo>
                    <a:pt x="6157" y="8462"/>
                  </a:moveTo>
                  <a:cubicBezTo>
                    <a:pt x="5777" y="8558"/>
                    <a:pt x="5396" y="8348"/>
                    <a:pt x="5301" y="8062"/>
                  </a:cubicBezTo>
                  <a:cubicBezTo>
                    <a:pt x="5182" y="7777"/>
                    <a:pt x="5444" y="7453"/>
                    <a:pt x="5800" y="7377"/>
                  </a:cubicBezTo>
                  <a:cubicBezTo>
                    <a:pt x="5848" y="7377"/>
                    <a:pt x="5872" y="7358"/>
                    <a:pt x="5919" y="7339"/>
                  </a:cubicBezTo>
                  <a:cubicBezTo>
                    <a:pt x="5943" y="7339"/>
                    <a:pt x="5943" y="7339"/>
                    <a:pt x="5943" y="7339"/>
                  </a:cubicBezTo>
                  <a:cubicBezTo>
                    <a:pt x="5967" y="7319"/>
                    <a:pt x="6015" y="7300"/>
                    <a:pt x="6038" y="7300"/>
                  </a:cubicBezTo>
                  <a:cubicBezTo>
                    <a:pt x="6062" y="7281"/>
                    <a:pt x="6086" y="7281"/>
                    <a:pt x="6110" y="7262"/>
                  </a:cubicBezTo>
                  <a:cubicBezTo>
                    <a:pt x="6110" y="7262"/>
                    <a:pt x="6086" y="7281"/>
                    <a:pt x="6086" y="7281"/>
                  </a:cubicBezTo>
                  <a:cubicBezTo>
                    <a:pt x="6086" y="7281"/>
                    <a:pt x="6110" y="7262"/>
                    <a:pt x="6110" y="7262"/>
                  </a:cubicBezTo>
                  <a:cubicBezTo>
                    <a:pt x="6110" y="7262"/>
                    <a:pt x="6110" y="7262"/>
                    <a:pt x="6110" y="7262"/>
                  </a:cubicBezTo>
                  <a:cubicBezTo>
                    <a:pt x="6133" y="7243"/>
                    <a:pt x="6157" y="7224"/>
                    <a:pt x="6157" y="7224"/>
                  </a:cubicBezTo>
                  <a:cubicBezTo>
                    <a:pt x="6181" y="7205"/>
                    <a:pt x="6181" y="7205"/>
                    <a:pt x="6205" y="7186"/>
                  </a:cubicBezTo>
                  <a:cubicBezTo>
                    <a:pt x="6252" y="7148"/>
                    <a:pt x="6276" y="7129"/>
                    <a:pt x="6324" y="7091"/>
                  </a:cubicBezTo>
                  <a:cubicBezTo>
                    <a:pt x="6348" y="7072"/>
                    <a:pt x="6348" y="7053"/>
                    <a:pt x="6371" y="7053"/>
                  </a:cubicBezTo>
                  <a:cubicBezTo>
                    <a:pt x="6419" y="7015"/>
                    <a:pt x="6443" y="6958"/>
                    <a:pt x="6467" y="6919"/>
                  </a:cubicBezTo>
                  <a:cubicBezTo>
                    <a:pt x="6467" y="6900"/>
                    <a:pt x="6490" y="6881"/>
                    <a:pt x="6490" y="6862"/>
                  </a:cubicBezTo>
                  <a:cubicBezTo>
                    <a:pt x="6514" y="6786"/>
                    <a:pt x="6562" y="6691"/>
                    <a:pt x="6585" y="6615"/>
                  </a:cubicBezTo>
                  <a:cubicBezTo>
                    <a:pt x="6585" y="6634"/>
                    <a:pt x="6585" y="6596"/>
                    <a:pt x="6609" y="6577"/>
                  </a:cubicBezTo>
                  <a:cubicBezTo>
                    <a:pt x="6609" y="6558"/>
                    <a:pt x="6609" y="6539"/>
                    <a:pt x="6633" y="6519"/>
                  </a:cubicBezTo>
                  <a:cubicBezTo>
                    <a:pt x="6633" y="6539"/>
                    <a:pt x="6633" y="6539"/>
                    <a:pt x="6633" y="6558"/>
                  </a:cubicBezTo>
                  <a:cubicBezTo>
                    <a:pt x="6633" y="6500"/>
                    <a:pt x="6633" y="6462"/>
                    <a:pt x="6633" y="6405"/>
                  </a:cubicBezTo>
                  <a:cubicBezTo>
                    <a:pt x="6633" y="6386"/>
                    <a:pt x="6633" y="6367"/>
                    <a:pt x="6633" y="6348"/>
                  </a:cubicBezTo>
                  <a:cubicBezTo>
                    <a:pt x="6633" y="6348"/>
                    <a:pt x="6633" y="6348"/>
                    <a:pt x="6633" y="6329"/>
                  </a:cubicBezTo>
                  <a:cubicBezTo>
                    <a:pt x="6633" y="6329"/>
                    <a:pt x="6633" y="6329"/>
                    <a:pt x="6633" y="6329"/>
                  </a:cubicBezTo>
                  <a:cubicBezTo>
                    <a:pt x="6633" y="6310"/>
                    <a:pt x="6609" y="6272"/>
                    <a:pt x="6609" y="6253"/>
                  </a:cubicBezTo>
                  <a:cubicBezTo>
                    <a:pt x="6609" y="6234"/>
                    <a:pt x="6585" y="6215"/>
                    <a:pt x="6585" y="6196"/>
                  </a:cubicBezTo>
                  <a:cubicBezTo>
                    <a:pt x="6585" y="6196"/>
                    <a:pt x="6585" y="6177"/>
                    <a:pt x="6562" y="6139"/>
                  </a:cubicBezTo>
                  <a:cubicBezTo>
                    <a:pt x="6562" y="6139"/>
                    <a:pt x="6562" y="6139"/>
                    <a:pt x="6562" y="6139"/>
                  </a:cubicBezTo>
                  <a:cubicBezTo>
                    <a:pt x="6562" y="6119"/>
                    <a:pt x="6562" y="6119"/>
                    <a:pt x="6562" y="6100"/>
                  </a:cubicBezTo>
                  <a:cubicBezTo>
                    <a:pt x="6562" y="6119"/>
                    <a:pt x="6562" y="6119"/>
                    <a:pt x="6562" y="6119"/>
                  </a:cubicBezTo>
                  <a:cubicBezTo>
                    <a:pt x="6538" y="6100"/>
                    <a:pt x="6538" y="6081"/>
                    <a:pt x="6514" y="6062"/>
                  </a:cubicBezTo>
                  <a:cubicBezTo>
                    <a:pt x="6324" y="5796"/>
                    <a:pt x="6443" y="5453"/>
                    <a:pt x="6776" y="5281"/>
                  </a:cubicBezTo>
                  <a:cubicBezTo>
                    <a:pt x="7085" y="5110"/>
                    <a:pt x="7561" y="5224"/>
                    <a:pt x="7751" y="5491"/>
                  </a:cubicBezTo>
                  <a:cubicBezTo>
                    <a:pt x="8489" y="6577"/>
                    <a:pt x="7704" y="8100"/>
                    <a:pt x="6157" y="8462"/>
                  </a:cubicBezTo>
                  <a:close/>
                  <a:moveTo>
                    <a:pt x="5872" y="7358"/>
                  </a:moveTo>
                  <a:cubicBezTo>
                    <a:pt x="5872" y="7358"/>
                    <a:pt x="5896" y="7358"/>
                    <a:pt x="5872" y="7358"/>
                  </a:cubicBezTo>
                  <a:cubicBezTo>
                    <a:pt x="5896" y="7358"/>
                    <a:pt x="5872" y="7358"/>
                    <a:pt x="5872" y="7358"/>
                  </a:cubicBezTo>
                  <a:close/>
                  <a:moveTo>
                    <a:pt x="4659" y="3986"/>
                  </a:moveTo>
                  <a:cubicBezTo>
                    <a:pt x="3707" y="2805"/>
                    <a:pt x="3921" y="1205"/>
                    <a:pt x="5087" y="158"/>
                  </a:cubicBezTo>
                  <a:cubicBezTo>
                    <a:pt x="5348" y="-71"/>
                    <a:pt x="5824" y="-33"/>
                    <a:pt x="6086" y="158"/>
                  </a:cubicBezTo>
                  <a:cubicBezTo>
                    <a:pt x="6371" y="367"/>
                    <a:pt x="6324" y="729"/>
                    <a:pt x="6086" y="958"/>
                  </a:cubicBezTo>
                  <a:cubicBezTo>
                    <a:pt x="6062" y="977"/>
                    <a:pt x="6015" y="1015"/>
                    <a:pt x="5991" y="1034"/>
                  </a:cubicBezTo>
                  <a:cubicBezTo>
                    <a:pt x="5991" y="1034"/>
                    <a:pt x="5991" y="1034"/>
                    <a:pt x="5991" y="1034"/>
                  </a:cubicBezTo>
                  <a:cubicBezTo>
                    <a:pt x="5991" y="1034"/>
                    <a:pt x="5991" y="1034"/>
                    <a:pt x="5991" y="1034"/>
                  </a:cubicBezTo>
                  <a:cubicBezTo>
                    <a:pt x="5943" y="1091"/>
                    <a:pt x="5896" y="1129"/>
                    <a:pt x="5872" y="1186"/>
                  </a:cubicBezTo>
                  <a:cubicBezTo>
                    <a:pt x="5824" y="1243"/>
                    <a:pt x="5777" y="1300"/>
                    <a:pt x="5753" y="1358"/>
                  </a:cubicBezTo>
                  <a:cubicBezTo>
                    <a:pt x="5729" y="1377"/>
                    <a:pt x="5729" y="1415"/>
                    <a:pt x="5705" y="1434"/>
                  </a:cubicBezTo>
                  <a:cubicBezTo>
                    <a:pt x="5705" y="1434"/>
                    <a:pt x="5705" y="1434"/>
                    <a:pt x="5705" y="1434"/>
                  </a:cubicBezTo>
                  <a:cubicBezTo>
                    <a:pt x="5705" y="1434"/>
                    <a:pt x="5705" y="1434"/>
                    <a:pt x="5705" y="1434"/>
                  </a:cubicBezTo>
                  <a:cubicBezTo>
                    <a:pt x="5658" y="1548"/>
                    <a:pt x="5610" y="1681"/>
                    <a:pt x="5563" y="1796"/>
                  </a:cubicBezTo>
                  <a:cubicBezTo>
                    <a:pt x="5539" y="1853"/>
                    <a:pt x="5539" y="1929"/>
                    <a:pt x="5515" y="1986"/>
                  </a:cubicBezTo>
                  <a:cubicBezTo>
                    <a:pt x="5539" y="1853"/>
                    <a:pt x="5515" y="2005"/>
                    <a:pt x="5515" y="2062"/>
                  </a:cubicBezTo>
                  <a:cubicBezTo>
                    <a:pt x="5491" y="2196"/>
                    <a:pt x="5515" y="2329"/>
                    <a:pt x="5515" y="2462"/>
                  </a:cubicBezTo>
                  <a:cubicBezTo>
                    <a:pt x="5515" y="2481"/>
                    <a:pt x="5515" y="2519"/>
                    <a:pt x="5515" y="2539"/>
                  </a:cubicBezTo>
                  <a:cubicBezTo>
                    <a:pt x="5539" y="2596"/>
                    <a:pt x="5539" y="2672"/>
                    <a:pt x="5563" y="2729"/>
                  </a:cubicBezTo>
                  <a:cubicBezTo>
                    <a:pt x="5586" y="2786"/>
                    <a:pt x="5610" y="2862"/>
                    <a:pt x="5634" y="2919"/>
                  </a:cubicBezTo>
                  <a:cubicBezTo>
                    <a:pt x="5634" y="2939"/>
                    <a:pt x="5658" y="2977"/>
                    <a:pt x="5681" y="2996"/>
                  </a:cubicBezTo>
                  <a:cubicBezTo>
                    <a:pt x="5681" y="2996"/>
                    <a:pt x="5705" y="3053"/>
                    <a:pt x="5729" y="3072"/>
                  </a:cubicBezTo>
                  <a:cubicBezTo>
                    <a:pt x="5729" y="3072"/>
                    <a:pt x="5729" y="3091"/>
                    <a:pt x="5729" y="3091"/>
                  </a:cubicBezTo>
                  <a:cubicBezTo>
                    <a:pt x="5753" y="3110"/>
                    <a:pt x="5753" y="3148"/>
                    <a:pt x="5777" y="3167"/>
                  </a:cubicBezTo>
                  <a:cubicBezTo>
                    <a:pt x="5824" y="3224"/>
                    <a:pt x="5848" y="3281"/>
                    <a:pt x="5896" y="3339"/>
                  </a:cubicBezTo>
                  <a:cubicBezTo>
                    <a:pt x="6110" y="3605"/>
                    <a:pt x="5943" y="3948"/>
                    <a:pt x="5634" y="4119"/>
                  </a:cubicBezTo>
                  <a:cubicBezTo>
                    <a:pt x="5301" y="4367"/>
                    <a:pt x="4849" y="4234"/>
                    <a:pt x="4659" y="3986"/>
                  </a:cubicBezTo>
                  <a:close/>
                  <a:moveTo>
                    <a:pt x="5491" y="2596"/>
                  </a:moveTo>
                  <a:cubicBezTo>
                    <a:pt x="5491" y="2596"/>
                    <a:pt x="5491" y="2596"/>
                    <a:pt x="5491" y="2596"/>
                  </a:cubicBezTo>
                  <a:cubicBezTo>
                    <a:pt x="5491" y="2558"/>
                    <a:pt x="5467" y="2539"/>
                    <a:pt x="5491" y="2596"/>
                  </a:cubicBezTo>
                  <a:close/>
                  <a:moveTo>
                    <a:pt x="11248" y="5186"/>
                  </a:moveTo>
                  <a:cubicBezTo>
                    <a:pt x="11081" y="5434"/>
                    <a:pt x="10582" y="5548"/>
                    <a:pt x="10273" y="5396"/>
                  </a:cubicBezTo>
                  <a:cubicBezTo>
                    <a:pt x="8822" y="4596"/>
                    <a:pt x="8322" y="2939"/>
                    <a:pt x="9250" y="1719"/>
                  </a:cubicBezTo>
                  <a:cubicBezTo>
                    <a:pt x="9464" y="1453"/>
                    <a:pt x="9868" y="1377"/>
                    <a:pt x="10225" y="1510"/>
                  </a:cubicBezTo>
                  <a:cubicBezTo>
                    <a:pt x="10558" y="1643"/>
                    <a:pt x="10677" y="2024"/>
                    <a:pt x="10487" y="2291"/>
                  </a:cubicBezTo>
                  <a:cubicBezTo>
                    <a:pt x="10439" y="2348"/>
                    <a:pt x="10392" y="2405"/>
                    <a:pt x="10368" y="2481"/>
                  </a:cubicBezTo>
                  <a:cubicBezTo>
                    <a:pt x="10368" y="2500"/>
                    <a:pt x="10344" y="2500"/>
                    <a:pt x="10344" y="2519"/>
                  </a:cubicBezTo>
                  <a:cubicBezTo>
                    <a:pt x="10344" y="2519"/>
                    <a:pt x="10344" y="2519"/>
                    <a:pt x="10344" y="2519"/>
                  </a:cubicBezTo>
                  <a:cubicBezTo>
                    <a:pt x="10344" y="2519"/>
                    <a:pt x="10344" y="2539"/>
                    <a:pt x="10344" y="2539"/>
                  </a:cubicBezTo>
                  <a:cubicBezTo>
                    <a:pt x="10320" y="2577"/>
                    <a:pt x="10201" y="2881"/>
                    <a:pt x="10225" y="2900"/>
                  </a:cubicBezTo>
                  <a:cubicBezTo>
                    <a:pt x="10225" y="2900"/>
                    <a:pt x="10249" y="2767"/>
                    <a:pt x="10225" y="2881"/>
                  </a:cubicBezTo>
                  <a:cubicBezTo>
                    <a:pt x="10225" y="2919"/>
                    <a:pt x="10225" y="2939"/>
                    <a:pt x="10225" y="2977"/>
                  </a:cubicBezTo>
                  <a:cubicBezTo>
                    <a:pt x="10225" y="3034"/>
                    <a:pt x="10225" y="3110"/>
                    <a:pt x="10225" y="3167"/>
                  </a:cubicBezTo>
                  <a:cubicBezTo>
                    <a:pt x="10225" y="3186"/>
                    <a:pt x="10225" y="3339"/>
                    <a:pt x="10249" y="3358"/>
                  </a:cubicBezTo>
                  <a:cubicBezTo>
                    <a:pt x="10249" y="3358"/>
                    <a:pt x="10225" y="3224"/>
                    <a:pt x="10249" y="3319"/>
                  </a:cubicBezTo>
                  <a:cubicBezTo>
                    <a:pt x="10249" y="3358"/>
                    <a:pt x="10273" y="3377"/>
                    <a:pt x="10273" y="3415"/>
                  </a:cubicBezTo>
                  <a:cubicBezTo>
                    <a:pt x="10296" y="3548"/>
                    <a:pt x="10368" y="3662"/>
                    <a:pt x="10415" y="3777"/>
                  </a:cubicBezTo>
                  <a:cubicBezTo>
                    <a:pt x="10439" y="3796"/>
                    <a:pt x="10439" y="3834"/>
                    <a:pt x="10463" y="3853"/>
                  </a:cubicBezTo>
                  <a:cubicBezTo>
                    <a:pt x="10487" y="3910"/>
                    <a:pt x="10534" y="3948"/>
                    <a:pt x="10558" y="4005"/>
                  </a:cubicBezTo>
                  <a:cubicBezTo>
                    <a:pt x="10582" y="4043"/>
                    <a:pt x="10606" y="4081"/>
                    <a:pt x="10653" y="4119"/>
                  </a:cubicBezTo>
                  <a:cubicBezTo>
                    <a:pt x="10653" y="4119"/>
                    <a:pt x="10677" y="4139"/>
                    <a:pt x="10701" y="4139"/>
                  </a:cubicBezTo>
                  <a:cubicBezTo>
                    <a:pt x="10725" y="4158"/>
                    <a:pt x="10748" y="4196"/>
                    <a:pt x="10772" y="4215"/>
                  </a:cubicBezTo>
                  <a:cubicBezTo>
                    <a:pt x="10820" y="4253"/>
                    <a:pt x="10891" y="4310"/>
                    <a:pt x="10939" y="4348"/>
                  </a:cubicBezTo>
                  <a:cubicBezTo>
                    <a:pt x="10963" y="4367"/>
                    <a:pt x="11081" y="4424"/>
                    <a:pt x="10986" y="4367"/>
                  </a:cubicBezTo>
                  <a:cubicBezTo>
                    <a:pt x="10891" y="4329"/>
                    <a:pt x="11034" y="4386"/>
                    <a:pt x="11034" y="4386"/>
                  </a:cubicBezTo>
                  <a:cubicBezTo>
                    <a:pt x="11319" y="4596"/>
                    <a:pt x="11438" y="4900"/>
                    <a:pt x="11248" y="5186"/>
                  </a:cubicBezTo>
                  <a:close/>
                  <a:moveTo>
                    <a:pt x="10320" y="2500"/>
                  </a:moveTo>
                  <a:cubicBezTo>
                    <a:pt x="10320" y="2481"/>
                    <a:pt x="10344" y="2481"/>
                    <a:pt x="10344" y="2462"/>
                  </a:cubicBezTo>
                  <a:cubicBezTo>
                    <a:pt x="10344" y="2462"/>
                    <a:pt x="10320" y="2481"/>
                    <a:pt x="10320" y="2500"/>
                  </a:cubicBezTo>
                  <a:close/>
                  <a:moveTo>
                    <a:pt x="10296" y="10977"/>
                  </a:moveTo>
                  <a:cubicBezTo>
                    <a:pt x="10296" y="10977"/>
                    <a:pt x="10296" y="10977"/>
                    <a:pt x="10296" y="10977"/>
                  </a:cubicBezTo>
                  <a:cubicBezTo>
                    <a:pt x="10296" y="10977"/>
                    <a:pt x="10296" y="10977"/>
                    <a:pt x="10296" y="10977"/>
                  </a:cubicBezTo>
                  <a:cubicBezTo>
                    <a:pt x="10296" y="10977"/>
                    <a:pt x="10296" y="10977"/>
                    <a:pt x="10296" y="10977"/>
                  </a:cubicBezTo>
                  <a:cubicBezTo>
                    <a:pt x="10296" y="10977"/>
                    <a:pt x="10296" y="10977"/>
                    <a:pt x="10296" y="10977"/>
                  </a:cubicBezTo>
                  <a:close/>
                  <a:moveTo>
                    <a:pt x="10273" y="9872"/>
                  </a:moveTo>
                  <a:cubicBezTo>
                    <a:pt x="10320" y="9834"/>
                    <a:pt x="10320" y="9815"/>
                    <a:pt x="10344" y="9815"/>
                  </a:cubicBezTo>
                  <a:cubicBezTo>
                    <a:pt x="10320" y="9834"/>
                    <a:pt x="10296" y="9853"/>
                    <a:pt x="10273" y="9872"/>
                  </a:cubicBezTo>
                  <a:cubicBezTo>
                    <a:pt x="10273" y="9853"/>
                    <a:pt x="10273" y="9872"/>
                    <a:pt x="10273" y="9872"/>
                  </a:cubicBezTo>
                  <a:close/>
                  <a:moveTo>
                    <a:pt x="10772" y="11910"/>
                  </a:moveTo>
                  <a:cubicBezTo>
                    <a:pt x="10606" y="12177"/>
                    <a:pt x="10130" y="12272"/>
                    <a:pt x="9797" y="12119"/>
                  </a:cubicBezTo>
                  <a:cubicBezTo>
                    <a:pt x="9059" y="11777"/>
                    <a:pt x="8655" y="11129"/>
                    <a:pt x="8655" y="10462"/>
                  </a:cubicBezTo>
                  <a:cubicBezTo>
                    <a:pt x="8631" y="9796"/>
                    <a:pt x="9012" y="9148"/>
                    <a:pt x="9726" y="8767"/>
                  </a:cubicBezTo>
                  <a:cubicBezTo>
                    <a:pt x="10059" y="8596"/>
                    <a:pt x="10487" y="8729"/>
                    <a:pt x="10701" y="8977"/>
                  </a:cubicBezTo>
                  <a:cubicBezTo>
                    <a:pt x="10915" y="9243"/>
                    <a:pt x="10748" y="9586"/>
                    <a:pt x="10439" y="9758"/>
                  </a:cubicBezTo>
                  <a:cubicBezTo>
                    <a:pt x="10439" y="9758"/>
                    <a:pt x="10415" y="9758"/>
                    <a:pt x="10415" y="9777"/>
                  </a:cubicBezTo>
                  <a:cubicBezTo>
                    <a:pt x="10415" y="9777"/>
                    <a:pt x="10392" y="9796"/>
                    <a:pt x="10392" y="9796"/>
                  </a:cubicBezTo>
                  <a:cubicBezTo>
                    <a:pt x="10368" y="9815"/>
                    <a:pt x="10344" y="9834"/>
                    <a:pt x="10320" y="9853"/>
                  </a:cubicBezTo>
                  <a:cubicBezTo>
                    <a:pt x="10320" y="9853"/>
                    <a:pt x="10296" y="9853"/>
                    <a:pt x="10273" y="9891"/>
                  </a:cubicBezTo>
                  <a:cubicBezTo>
                    <a:pt x="10273" y="9891"/>
                    <a:pt x="10273" y="9891"/>
                    <a:pt x="10273" y="9910"/>
                  </a:cubicBezTo>
                  <a:cubicBezTo>
                    <a:pt x="10273" y="9910"/>
                    <a:pt x="10249" y="9929"/>
                    <a:pt x="10249" y="9929"/>
                  </a:cubicBezTo>
                  <a:cubicBezTo>
                    <a:pt x="10249" y="9929"/>
                    <a:pt x="10249" y="9929"/>
                    <a:pt x="10273" y="9910"/>
                  </a:cubicBezTo>
                  <a:cubicBezTo>
                    <a:pt x="10249" y="9929"/>
                    <a:pt x="10249" y="9948"/>
                    <a:pt x="10225" y="9967"/>
                  </a:cubicBezTo>
                  <a:cubicBezTo>
                    <a:pt x="10201" y="10005"/>
                    <a:pt x="10178" y="10043"/>
                    <a:pt x="10154" y="10081"/>
                  </a:cubicBezTo>
                  <a:cubicBezTo>
                    <a:pt x="10154" y="10100"/>
                    <a:pt x="10130" y="10139"/>
                    <a:pt x="10130" y="10158"/>
                  </a:cubicBezTo>
                  <a:cubicBezTo>
                    <a:pt x="10106" y="10215"/>
                    <a:pt x="10106" y="10253"/>
                    <a:pt x="10082" y="10310"/>
                  </a:cubicBezTo>
                  <a:cubicBezTo>
                    <a:pt x="10082" y="10310"/>
                    <a:pt x="10082" y="10310"/>
                    <a:pt x="10082" y="10310"/>
                  </a:cubicBezTo>
                  <a:cubicBezTo>
                    <a:pt x="10082" y="10310"/>
                    <a:pt x="10082" y="10329"/>
                    <a:pt x="10082" y="10329"/>
                  </a:cubicBezTo>
                  <a:cubicBezTo>
                    <a:pt x="10082" y="10386"/>
                    <a:pt x="10082" y="10443"/>
                    <a:pt x="10082" y="10500"/>
                  </a:cubicBezTo>
                  <a:cubicBezTo>
                    <a:pt x="10082" y="10558"/>
                    <a:pt x="10130" y="10748"/>
                    <a:pt x="10082" y="10539"/>
                  </a:cubicBezTo>
                  <a:cubicBezTo>
                    <a:pt x="10106" y="10596"/>
                    <a:pt x="10106" y="10653"/>
                    <a:pt x="10130" y="10710"/>
                  </a:cubicBezTo>
                  <a:cubicBezTo>
                    <a:pt x="10154" y="10767"/>
                    <a:pt x="10154" y="10805"/>
                    <a:pt x="10178" y="10843"/>
                  </a:cubicBezTo>
                  <a:cubicBezTo>
                    <a:pt x="10178" y="10862"/>
                    <a:pt x="10201" y="10881"/>
                    <a:pt x="10201" y="10881"/>
                  </a:cubicBezTo>
                  <a:cubicBezTo>
                    <a:pt x="10225" y="10919"/>
                    <a:pt x="10273" y="10977"/>
                    <a:pt x="10296" y="11015"/>
                  </a:cubicBezTo>
                  <a:cubicBezTo>
                    <a:pt x="10296" y="11015"/>
                    <a:pt x="10273" y="10996"/>
                    <a:pt x="10273" y="10996"/>
                  </a:cubicBezTo>
                  <a:cubicBezTo>
                    <a:pt x="10296" y="10996"/>
                    <a:pt x="10296" y="11015"/>
                    <a:pt x="10296" y="11034"/>
                  </a:cubicBezTo>
                  <a:cubicBezTo>
                    <a:pt x="10344" y="11091"/>
                    <a:pt x="10320" y="11072"/>
                    <a:pt x="10296" y="11034"/>
                  </a:cubicBezTo>
                  <a:cubicBezTo>
                    <a:pt x="10296" y="11034"/>
                    <a:pt x="10320" y="11053"/>
                    <a:pt x="10320" y="11053"/>
                  </a:cubicBezTo>
                  <a:cubicBezTo>
                    <a:pt x="10344" y="11072"/>
                    <a:pt x="10368" y="11091"/>
                    <a:pt x="10392" y="11110"/>
                  </a:cubicBezTo>
                  <a:cubicBezTo>
                    <a:pt x="10392" y="11110"/>
                    <a:pt x="10415" y="11129"/>
                    <a:pt x="10439" y="11148"/>
                  </a:cubicBezTo>
                  <a:cubicBezTo>
                    <a:pt x="10439" y="11148"/>
                    <a:pt x="10439" y="11148"/>
                    <a:pt x="10439" y="11148"/>
                  </a:cubicBezTo>
                  <a:cubicBezTo>
                    <a:pt x="10439" y="11148"/>
                    <a:pt x="10463" y="11167"/>
                    <a:pt x="10463" y="11167"/>
                  </a:cubicBezTo>
                  <a:cubicBezTo>
                    <a:pt x="10463" y="11167"/>
                    <a:pt x="10463" y="11148"/>
                    <a:pt x="10439" y="11148"/>
                  </a:cubicBezTo>
                  <a:cubicBezTo>
                    <a:pt x="10463" y="11167"/>
                    <a:pt x="10487" y="11167"/>
                    <a:pt x="10511" y="11186"/>
                  </a:cubicBezTo>
                  <a:cubicBezTo>
                    <a:pt x="10867" y="11300"/>
                    <a:pt x="10963" y="11643"/>
                    <a:pt x="10772" y="11910"/>
                  </a:cubicBezTo>
                  <a:close/>
                  <a:moveTo>
                    <a:pt x="10154" y="10024"/>
                  </a:moveTo>
                  <a:cubicBezTo>
                    <a:pt x="10154" y="10024"/>
                    <a:pt x="10154" y="10024"/>
                    <a:pt x="10154" y="10024"/>
                  </a:cubicBezTo>
                  <a:cubicBezTo>
                    <a:pt x="10178" y="9986"/>
                    <a:pt x="10201" y="9948"/>
                    <a:pt x="10154" y="10024"/>
                  </a:cubicBezTo>
                  <a:close/>
                  <a:moveTo>
                    <a:pt x="10130" y="10062"/>
                  </a:moveTo>
                  <a:cubicBezTo>
                    <a:pt x="10130" y="10062"/>
                    <a:pt x="10130" y="10043"/>
                    <a:pt x="10154" y="10043"/>
                  </a:cubicBezTo>
                  <a:cubicBezTo>
                    <a:pt x="10154" y="10043"/>
                    <a:pt x="10154" y="10062"/>
                    <a:pt x="10130" y="10062"/>
                  </a:cubicBezTo>
                  <a:close/>
                  <a:moveTo>
                    <a:pt x="10463" y="11110"/>
                  </a:moveTo>
                  <a:cubicBezTo>
                    <a:pt x="10415" y="11072"/>
                    <a:pt x="10415" y="11072"/>
                    <a:pt x="10392" y="11072"/>
                  </a:cubicBezTo>
                  <a:cubicBezTo>
                    <a:pt x="10415" y="11072"/>
                    <a:pt x="10439" y="11091"/>
                    <a:pt x="10463" y="11110"/>
                  </a:cubicBezTo>
                  <a:cubicBezTo>
                    <a:pt x="10463" y="11110"/>
                    <a:pt x="10463" y="11110"/>
                    <a:pt x="10463" y="11110"/>
                  </a:cubicBezTo>
                  <a:close/>
                  <a:moveTo>
                    <a:pt x="5681" y="10919"/>
                  </a:moveTo>
                  <a:cubicBezTo>
                    <a:pt x="5515" y="10881"/>
                    <a:pt x="5277" y="10900"/>
                    <a:pt x="5134" y="10977"/>
                  </a:cubicBezTo>
                  <a:cubicBezTo>
                    <a:pt x="4801" y="11148"/>
                    <a:pt x="4730" y="11434"/>
                    <a:pt x="4873" y="11719"/>
                  </a:cubicBezTo>
                  <a:cubicBezTo>
                    <a:pt x="4873" y="11719"/>
                    <a:pt x="4873" y="11739"/>
                    <a:pt x="4873" y="11739"/>
                  </a:cubicBezTo>
                  <a:cubicBezTo>
                    <a:pt x="4896" y="11777"/>
                    <a:pt x="4896" y="11815"/>
                    <a:pt x="4920" y="11834"/>
                  </a:cubicBezTo>
                  <a:cubicBezTo>
                    <a:pt x="4944" y="11872"/>
                    <a:pt x="4944" y="11929"/>
                    <a:pt x="4968" y="11967"/>
                  </a:cubicBezTo>
                  <a:cubicBezTo>
                    <a:pt x="4968" y="12062"/>
                    <a:pt x="4968" y="12177"/>
                    <a:pt x="4968" y="12272"/>
                  </a:cubicBezTo>
                  <a:cubicBezTo>
                    <a:pt x="4944" y="12329"/>
                    <a:pt x="4944" y="12405"/>
                    <a:pt x="4920" y="12462"/>
                  </a:cubicBezTo>
                  <a:cubicBezTo>
                    <a:pt x="4896" y="12519"/>
                    <a:pt x="4801" y="12672"/>
                    <a:pt x="4896" y="12500"/>
                  </a:cubicBezTo>
                  <a:cubicBezTo>
                    <a:pt x="4873" y="12539"/>
                    <a:pt x="4849" y="12596"/>
                    <a:pt x="4825" y="12634"/>
                  </a:cubicBezTo>
                  <a:cubicBezTo>
                    <a:pt x="4801" y="12672"/>
                    <a:pt x="4754" y="12729"/>
                    <a:pt x="4730" y="12767"/>
                  </a:cubicBezTo>
                  <a:cubicBezTo>
                    <a:pt x="4730" y="12767"/>
                    <a:pt x="4730" y="12786"/>
                    <a:pt x="4706" y="12786"/>
                  </a:cubicBezTo>
                  <a:cubicBezTo>
                    <a:pt x="4706" y="12786"/>
                    <a:pt x="4706" y="12786"/>
                    <a:pt x="4706" y="12786"/>
                  </a:cubicBezTo>
                  <a:cubicBezTo>
                    <a:pt x="4659" y="12824"/>
                    <a:pt x="4635" y="12862"/>
                    <a:pt x="4587" y="12900"/>
                  </a:cubicBezTo>
                  <a:cubicBezTo>
                    <a:pt x="4540" y="12939"/>
                    <a:pt x="4349" y="13053"/>
                    <a:pt x="4540" y="12939"/>
                  </a:cubicBezTo>
                  <a:cubicBezTo>
                    <a:pt x="4397" y="13034"/>
                    <a:pt x="4278" y="13129"/>
                    <a:pt x="4207" y="13281"/>
                  </a:cubicBezTo>
                  <a:cubicBezTo>
                    <a:pt x="4159" y="13415"/>
                    <a:pt x="4183" y="13605"/>
                    <a:pt x="4278" y="13719"/>
                  </a:cubicBezTo>
                  <a:cubicBezTo>
                    <a:pt x="4373" y="13834"/>
                    <a:pt x="4516" y="13948"/>
                    <a:pt x="4706" y="13986"/>
                  </a:cubicBezTo>
                  <a:cubicBezTo>
                    <a:pt x="4873" y="14024"/>
                    <a:pt x="5111" y="14024"/>
                    <a:pt x="5253" y="13929"/>
                  </a:cubicBezTo>
                  <a:cubicBezTo>
                    <a:pt x="5539" y="13758"/>
                    <a:pt x="5777" y="13567"/>
                    <a:pt x="5967" y="13319"/>
                  </a:cubicBezTo>
                  <a:cubicBezTo>
                    <a:pt x="6133" y="13129"/>
                    <a:pt x="6252" y="12900"/>
                    <a:pt x="6324" y="12672"/>
                  </a:cubicBezTo>
                  <a:cubicBezTo>
                    <a:pt x="6490" y="12158"/>
                    <a:pt x="6419" y="11643"/>
                    <a:pt x="6133" y="11148"/>
                  </a:cubicBezTo>
                  <a:cubicBezTo>
                    <a:pt x="6038" y="11053"/>
                    <a:pt x="5848" y="10958"/>
                    <a:pt x="5681" y="10919"/>
                  </a:cubicBezTo>
                  <a:close/>
                  <a:moveTo>
                    <a:pt x="12223" y="9929"/>
                  </a:moveTo>
                  <a:cubicBezTo>
                    <a:pt x="12033" y="9681"/>
                    <a:pt x="12152" y="9281"/>
                    <a:pt x="12485" y="9148"/>
                  </a:cubicBezTo>
                  <a:cubicBezTo>
                    <a:pt x="12604" y="9110"/>
                    <a:pt x="12723" y="9053"/>
                    <a:pt x="12818" y="8996"/>
                  </a:cubicBezTo>
                  <a:cubicBezTo>
                    <a:pt x="12842" y="8977"/>
                    <a:pt x="12866" y="8958"/>
                    <a:pt x="12913" y="8939"/>
                  </a:cubicBezTo>
                  <a:cubicBezTo>
                    <a:pt x="12961" y="8900"/>
                    <a:pt x="13008" y="8862"/>
                    <a:pt x="13056" y="8824"/>
                  </a:cubicBezTo>
                  <a:cubicBezTo>
                    <a:pt x="13080" y="8805"/>
                    <a:pt x="13080" y="8786"/>
                    <a:pt x="13104" y="8786"/>
                  </a:cubicBezTo>
                  <a:cubicBezTo>
                    <a:pt x="13104" y="8786"/>
                    <a:pt x="13104" y="8786"/>
                    <a:pt x="13104" y="8786"/>
                  </a:cubicBezTo>
                  <a:cubicBezTo>
                    <a:pt x="13104" y="8786"/>
                    <a:pt x="13104" y="8767"/>
                    <a:pt x="13104" y="8767"/>
                  </a:cubicBezTo>
                  <a:cubicBezTo>
                    <a:pt x="13104" y="8767"/>
                    <a:pt x="13104" y="8767"/>
                    <a:pt x="13104" y="8748"/>
                  </a:cubicBezTo>
                  <a:cubicBezTo>
                    <a:pt x="13127" y="8729"/>
                    <a:pt x="13127" y="8710"/>
                    <a:pt x="13127" y="8710"/>
                  </a:cubicBezTo>
                  <a:cubicBezTo>
                    <a:pt x="13151" y="8691"/>
                    <a:pt x="13175" y="8653"/>
                    <a:pt x="13199" y="8634"/>
                  </a:cubicBezTo>
                  <a:cubicBezTo>
                    <a:pt x="13246" y="8596"/>
                    <a:pt x="13270" y="8539"/>
                    <a:pt x="13294" y="8500"/>
                  </a:cubicBezTo>
                  <a:cubicBezTo>
                    <a:pt x="13318" y="8481"/>
                    <a:pt x="13318" y="8462"/>
                    <a:pt x="13341" y="8424"/>
                  </a:cubicBezTo>
                  <a:cubicBezTo>
                    <a:pt x="13389" y="8329"/>
                    <a:pt x="13437" y="8234"/>
                    <a:pt x="13460" y="8119"/>
                  </a:cubicBezTo>
                  <a:cubicBezTo>
                    <a:pt x="13460" y="8100"/>
                    <a:pt x="13484" y="8062"/>
                    <a:pt x="13484" y="8043"/>
                  </a:cubicBezTo>
                  <a:cubicBezTo>
                    <a:pt x="13484" y="8024"/>
                    <a:pt x="13484" y="8005"/>
                    <a:pt x="13484" y="7986"/>
                  </a:cubicBezTo>
                  <a:cubicBezTo>
                    <a:pt x="13484" y="7967"/>
                    <a:pt x="13484" y="7948"/>
                    <a:pt x="13484" y="7910"/>
                  </a:cubicBezTo>
                  <a:cubicBezTo>
                    <a:pt x="13484" y="7853"/>
                    <a:pt x="13484" y="7796"/>
                    <a:pt x="13484" y="7758"/>
                  </a:cubicBezTo>
                  <a:cubicBezTo>
                    <a:pt x="13484" y="7700"/>
                    <a:pt x="13437" y="7510"/>
                    <a:pt x="13484" y="7700"/>
                  </a:cubicBezTo>
                  <a:cubicBezTo>
                    <a:pt x="13460" y="7586"/>
                    <a:pt x="13437" y="7491"/>
                    <a:pt x="13389" y="7396"/>
                  </a:cubicBezTo>
                  <a:cubicBezTo>
                    <a:pt x="13270" y="7091"/>
                    <a:pt x="13532" y="6786"/>
                    <a:pt x="13889" y="6710"/>
                  </a:cubicBezTo>
                  <a:cubicBezTo>
                    <a:pt x="14269" y="6615"/>
                    <a:pt x="14650" y="6824"/>
                    <a:pt x="14745" y="7110"/>
                  </a:cubicBezTo>
                  <a:cubicBezTo>
                    <a:pt x="15221" y="8234"/>
                    <a:pt x="14507" y="9605"/>
                    <a:pt x="13175" y="10139"/>
                  </a:cubicBezTo>
                  <a:cubicBezTo>
                    <a:pt x="12842" y="10272"/>
                    <a:pt x="12437" y="10196"/>
                    <a:pt x="12223" y="9929"/>
                  </a:cubicBezTo>
                  <a:close/>
                  <a:moveTo>
                    <a:pt x="13341" y="8424"/>
                  </a:moveTo>
                  <a:cubicBezTo>
                    <a:pt x="13365" y="8386"/>
                    <a:pt x="13365" y="8405"/>
                    <a:pt x="13341" y="8424"/>
                  </a:cubicBezTo>
                  <a:lnTo>
                    <a:pt x="13341" y="8424"/>
                  </a:lnTo>
                  <a:close/>
                  <a:moveTo>
                    <a:pt x="13127" y="8729"/>
                  </a:moveTo>
                  <a:cubicBezTo>
                    <a:pt x="13127" y="8710"/>
                    <a:pt x="13104" y="8729"/>
                    <a:pt x="13080" y="8786"/>
                  </a:cubicBezTo>
                  <a:cubicBezTo>
                    <a:pt x="13080" y="8786"/>
                    <a:pt x="13080" y="8786"/>
                    <a:pt x="13080" y="8786"/>
                  </a:cubicBezTo>
                  <a:cubicBezTo>
                    <a:pt x="13104" y="8748"/>
                    <a:pt x="13127" y="8748"/>
                    <a:pt x="13127" y="8729"/>
                  </a:cubicBezTo>
                  <a:close/>
                  <a:moveTo>
                    <a:pt x="13674" y="12919"/>
                  </a:moveTo>
                  <a:cubicBezTo>
                    <a:pt x="13508" y="12919"/>
                    <a:pt x="13294" y="12977"/>
                    <a:pt x="13175" y="13091"/>
                  </a:cubicBezTo>
                  <a:cubicBezTo>
                    <a:pt x="13056" y="13205"/>
                    <a:pt x="12961" y="13339"/>
                    <a:pt x="12961" y="13491"/>
                  </a:cubicBezTo>
                  <a:cubicBezTo>
                    <a:pt x="12961" y="13624"/>
                    <a:pt x="13032" y="13739"/>
                    <a:pt x="13127" y="13834"/>
                  </a:cubicBezTo>
                  <a:cubicBezTo>
                    <a:pt x="13127" y="13834"/>
                    <a:pt x="13127" y="13834"/>
                    <a:pt x="13127" y="13853"/>
                  </a:cubicBezTo>
                  <a:cubicBezTo>
                    <a:pt x="13151" y="13872"/>
                    <a:pt x="13151" y="13891"/>
                    <a:pt x="13175" y="13910"/>
                  </a:cubicBezTo>
                  <a:cubicBezTo>
                    <a:pt x="13199" y="13929"/>
                    <a:pt x="13199" y="13948"/>
                    <a:pt x="13222" y="13986"/>
                  </a:cubicBezTo>
                  <a:cubicBezTo>
                    <a:pt x="13246" y="14024"/>
                    <a:pt x="13246" y="14062"/>
                    <a:pt x="13270" y="14100"/>
                  </a:cubicBezTo>
                  <a:cubicBezTo>
                    <a:pt x="13270" y="14158"/>
                    <a:pt x="13270" y="14215"/>
                    <a:pt x="13270" y="14272"/>
                  </a:cubicBezTo>
                  <a:cubicBezTo>
                    <a:pt x="13270" y="14310"/>
                    <a:pt x="13246" y="14348"/>
                    <a:pt x="13246" y="14386"/>
                  </a:cubicBezTo>
                  <a:cubicBezTo>
                    <a:pt x="13246" y="14424"/>
                    <a:pt x="13222" y="14443"/>
                    <a:pt x="13222" y="14481"/>
                  </a:cubicBezTo>
                  <a:cubicBezTo>
                    <a:pt x="13222" y="14481"/>
                    <a:pt x="13222" y="14481"/>
                    <a:pt x="13222" y="14481"/>
                  </a:cubicBezTo>
                  <a:cubicBezTo>
                    <a:pt x="13199" y="14500"/>
                    <a:pt x="13199" y="14519"/>
                    <a:pt x="13199" y="14539"/>
                  </a:cubicBezTo>
                  <a:cubicBezTo>
                    <a:pt x="13175" y="14577"/>
                    <a:pt x="13151" y="14596"/>
                    <a:pt x="13127" y="14634"/>
                  </a:cubicBezTo>
                  <a:cubicBezTo>
                    <a:pt x="13103" y="14653"/>
                    <a:pt x="13103" y="14672"/>
                    <a:pt x="13080" y="14691"/>
                  </a:cubicBezTo>
                  <a:cubicBezTo>
                    <a:pt x="13032" y="14729"/>
                    <a:pt x="12985" y="14767"/>
                    <a:pt x="12937" y="14805"/>
                  </a:cubicBezTo>
                  <a:cubicBezTo>
                    <a:pt x="12937" y="14805"/>
                    <a:pt x="12937" y="14805"/>
                    <a:pt x="12937" y="14805"/>
                  </a:cubicBezTo>
                  <a:cubicBezTo>
                    <a:pt x="12913" y="14824"/>
                    <a:pt x="12889" y="14824"/>
                    <a:pt x="12866" y="14843"/>
                  </a:cubicBezTo>
                  <a:cubicBezTo>
                    <a:pt x="12842" y="14862"/>
                    <a:pt x="12818" y="14862"/>
                    <a:pt x="12770" y="14881"/>
                  </a:cubicBezTo>
                  <a:cubicBezTo>
                    <a:pt x="12699" y="14900"/>
                    <a:pt x="12651" y="14919"/>
                    <a:pt x="12580" y="14919"/>
                  </a:cubicBezTo>
                  <a:cubicBezTo>
                    <a:pt x="12223" y="14958"/>
                    <a:pt x="11914" y="15167"/>
                    <a:pt x="11914" y="15472"/>
                  </a:cubicBezTo>
                  <a:cubicBezTo>
                    <a:pt x="11938" y="15758"/>
                    <a:pt x="12223" y="16062"/>
                    <a:pt x="12628" y="16043"/>
                  </a:cubicBezTo>
                  <a:cubicBezTo>
                    <a:pt x="13436" y="16005"/>
                    <a:pt x="14150" y="15586"/>
                    <a:pt x="14483" y="14996"/>
                  </a:cubicBezTo>
                  <a:cubicBezTo>
                    <a:pt x="14650" y="14710"/>
                    <a:pt x="14745" y="14386"/>
                    <a:pt x="14721" y="14081"/>
                  </a:cubicBezTo>
                  <a:cubicBezTo>
                    <a:pt x="14674" y="13700"/>
                    <a:pt x="14531" y="13377"/>
                    <a:pt x="14222" y="13091"/>
                  </a:cubicBezTo>
                  <a:cubicBezTo>
                    <a:pt x="14079" y="12977"/>
                    <a:pt x="13841" y="12919"/>
                    <a:pt x="13674" y="12919"/>
                  </a:cubicBezTo>
                  <a:close/>
                  <a:moveTo>
                    <a:pt x="15815" y="2786"/>
                  </a:moveTo>
                  <a:cubicBezTo>
                    <a:pt x="15815" y="2748"/>
                    <a:pt x="15839" y="2729"/>
                    <a:pt x="15839" y="2729"/>
                  </a:cubicBezTo>
                  <a:cubicBezTo>
                    <a:pt x="15815" y="2748"/>
                    <a:pt x="15815" y="2748"/>
                    <a:pt x="15815" y="2786"/>
                  </a:cubicBezTo>
                  <a:cubicBezTo>
                    <a:pt x="15815" y="2786"/>
                    <a:pt x="15815" y="2786"/>
                    <a:pt x="15815" y="2786"/>
                  </a:cubicBezTo>
                  <a:close/>
                  <a:moveTo>
                    <a:pt x="16410" y="3377"/>
                  </a:moveTo>
                  <a:cubicBezTo>
                    <a:pt x="16410" y="3377"/>
                    <a:pt x="16434" y="3377"/>
                    <a:pt x="16410" y="3377"/>
                  </a:cubicBezTo>
                  <a:cubicBezTo>
                    <a:pt x="16410" y="3377"/>
                    <a:pt x="16386" y="3377"/>
                    <a:pt x="16386" y="3377"/>
                  </a:cubicBezTo>
                  <a:cubicBezTo>
                    <a:pt x="16386" y="3377"/>
                    <a:pt x="16386" y="3377"/>
                    <a:pt x="16410" y="3377"/>
                  </a:cubicBezTo>
                  <a:cubicBezTo>
                    <a:pt x="16386" y="3377"/>
                    <a:pt x="16410" y="3377"/>
                    <a:pt x="16410" y="3377"/>
                  </a:cubicBezTo>
                  <a:close/>
                  <a:moveTo>
                    <a:pt x="16077" y="3262"/>
                  </a:moveTo>
                  <a:cubicBezTo>
                    <a:pt x="16077" y="3262"/>
                    <a:pt x="16077" y="3262"/>
                    <a:pt x="16077" y="3262"/>
                  </a:cubicBezTo>
                  <a:cubicBezTo>
                    <a:pt x="16077" y="3262"/>
                    <a:pt x="16077" y="3262"/>
                    <a:pt x="16077" y="3262"/>
                  </a:cubicBezTo>
                  <a:cubicBezTo>
                    <a:pt x="16077" y="3262"/>
                    <a:pt x="16077" y="3262"/>
                    <a:pt x="16077" y="3262"/>
                  </a:cubicBezTo>
                  <a:close/>
                  <a:moveTo>
                    <a:pt x="17171" y="3948"/>
                  </a:moveTo>
                  <a:cubicBezTo>
                    <a:pt x="17195" y="4234"/>
                    <a:pt x="16838" y="4519"/>
                    <a:pt x="16458" y="4519"/>
                  </a:cubicBezTo>
                  <a:cubicBezTo>
                    <a:pt x="15530" y="4481"/>
                    <a:pt x="14626" y="3948"/>
                    <a:pt x="14436" y="3205"/>
                  </a:cubicBezTo>
                  <a:cubicBezTo>
                    <a:pt x="14245" y="2481"/>
                    <a:pt x="14697" y="1662"/>
                    <a:pt x="15554" y="1319"/>
                  </a:cubicBezTo>
                  <a:cubicBezTo>
                    <a:pt x="15911" y="1186"/>
                    <a:pt x="16291" y="1243"/>
                    <a:pt x="16529" y="1529"/>
                  </a:cubicBezTo>
                  <a:cubicBezTo>
                    <a:pt x="16719" y="1777"/>
                    <a:pt x="16600" y="2177"/>
                    <a:pt x="16267" y="2310"/>
                  </a:cubicBezTo>
                  <a:cubicBezTo>
                    <a:pt x="16196" y="2329"/>
                    <a:pt x="16148" y="2367"/>
                    <a:pt x="16077" y="2386"/>
                  </a:cubicBezTo>
                  <a:cubicBezTo>
                    <a:pt x="16053" y="2405"/>
                    <a:pt x="16029" y="2424"/>
                    <a:pt x="16006" y="2443"/>
                  </a:cubicBezTo>
                  <a:cubicBezTo>
                    <a:pt x="15982" y="2462"/>
                    <a:pt x="15982" y="2462"/>
                    <a:pt x="15958" y="2481"/>
                  </a:cubicBezTo>
                  <a:cubicBezTo>
                    <a:pt x="15934" y="2519"/>
                    <a:pt x="15887" y="2577"/>
                    <a:pt x="15863" y="2615"/>
                  </a:cubicBezTo>
                  <a:cubicBezTo>
                    <a:pt x="15863" y="2615"/>
                    <a:pt x="15863" y="2615"/>
                    <a:pt x="15863" y="2615"/>
                  </a:cubicBezTo>
                  <a:cubicBezTo>
                    <a:pt x="15863" y="2634"/>
                    <a:pt x="15839" y="2653"/>
                    <a:pt x="15839" y="2653"/>
                  </a:cubicBezTo>
                  <a:cubicBezTo>
                    <a:pt x="15839" y="2672"/>
                    <a:pt x="15815" y="2710"/>
                    <a:pt x="15815" y="2729"/>
                  </a:cubicBezTo>
                  <a:cubicBezTo>
                    <a:pt x="15815" y="2710"/>
                    <a:pt x="15792" y="2748"/>
                    <a:pt x="15792" y="2786"/>
                  </a:cubicBezTo>
                  <a:cubicBezTo>
                    <a:pt x="15792" y="2786"/>
                    <a:pt x="15792" y="2786"/>
                    <a:pt x="15792" y="2786"/>
                  </a:cubicBezTo>
                  <a:cubicBezTo>
                    <a:pt x="15792" y="2786"/>
                    <a:pt x="15792" y="2805"/>
                    <a:pt x="15792" y="2805"/>
                  </a:cubicBezTo>
                  <a:cubicBezTo>
                    <a:pt x="15792" y="2786"/>
                    <a:pt x="15792" y="2786"/>
                    <a:pt x="15792" y="2786"/>
                  </a:cubicBezTo>
                  <a:cubicBezTo>
                    <a:pt x="15792" y="2805"/>
                    <a:pt x="15792" y="2824"/>
                    <a:pt x="15792" y="2862"/>
                  </a:cubicBezTo>
                  <a:cubicBezTo>
                    <a:pt x="15792" y="2881"/>
                    <a:pt x="15792" y="2900"/>
                    <a:pt x="15792" y="2919"/>
                  </a:cubicBezTo>
                  <a:cubicBezTo>
                    <a:pt x="15792" y="2958"/>
                    <a:pt x="15815" y="2996"/>
                    <a:pt x="15815" y="3034"/>
                  </a:cubicBezTo>
                  <a:cubicBezTo>
                    <a:pt x="15815" y="3034"/>
                    <a:pt x="15815" y="3034"/>
                    <a:pt x="15815" y="3053"/>
                  </a:cubicBezTo>
                  <a:cubicBezTo>
                    <a:pt x="15839" y="3072"/>
                    <a:pt x="15839" y="3091"/>
                    <a:pt x="15863" y="3110"/>
                  </a:cubicBezTo>
                  <a:cubicBezTo>
                    <a:pt x="15887" y="3129"/>
                    <a:pt x="15887" y="3148"/>
                    <a:pt x="15911" y="3167"/>
                  </a:cubicBezTo>
                  <a:cubicBezTo>
                    <a:pt x="15958" y="3205"/>
                    <a:pt x="16006" y="3243"/>
                    <a:pt x="16053" y="3262"/>
                  </a:cubicBezTo>
                  <a:cubicBezTo>
                    <a:pt x="16053" y="3262"/>
                    <a:pt x="16029" y="3243"/>
                    <a:pt x="16029" y="3243"/>
                  </a:cubicBezTo>
                  <a:cubicBezTo>
                    <a:pt x="16029" y="3243"/>
                    <a:pt x="16053" y="3243"/>
                    <a:pt x="16053" y="3262"/>
                  </a:cubicBezTo>
                  <a:cubicBezTo>
                    <a:pt x="16053" y="3262"/>
                    <a:pt x="16053" y="3262"/>
                    <a:pt x="16053" y="3262"/>
                  </a:cubicBezTo>
                  <a:cubicBezTo>
                    <a:pt x="16125" y="3300"/>
                    <a:pt x="16077" y="3281"/>
                    <a:pt x="16053" y="3262"/>
                  </a:cubicBezTo>
                  <a:cubicBezTo>
                    <a:pt x="16077" y="3281"/>
                    <a:pt x="16101" y="3281"/>
                    <a:pt x="16125" y="3300"/>
                  </a:cubicBezTo>
                  <a:cubicBezTo>
                    <a:pt x="16148" y="3319"/>
                    <a:pt x="16196" y="3339"/>
                    <a:pt x="16220" y="3339"/>
                  </a:cubicBezTo>
                  <a:cubicBezTo>
                    <a:pt x="16220" y="3339"/>
                    <a:pt x="16220" y="3339"/>
                    <a:pt x="16220" y="3339"/>
                  </a:cubicBezTo>
                  <a:cubicBezTo>
                    <a:pt x="16244" y="3339"/>
                    <a:pt x="16267" y="3358"/>
                    <a:pt x="16267" y="3358"/>
                  </a:cubicBezTo>
                  <a:cubicBezTo>
                    <a:pt x="16291" y="3358"/>
                    <a:pt x="16315" y="3377"/>
                    <a:pt x="16339" y="3377"/>
                  </a:cubicBezTo>
                  <a:cubicBezTo>
                    <a:pt x="16339" y="3377"/>
                    <a:pt x="16339" y="3377"/>
                    <a:pt x="16363" y="3377"/>
                  </a:cubicBezTo>
                  <a:cubicBezTo>
                    <a:pt x="16386" y="3377"/>
                    <a:pt x="16410" y="3377"/>
                    <a:pt x="16458" y="3396"/>
                  </a:cubicBezTo>
                  <a:cubicBezTo>
                    <a:pt x="16434" y="3396"/>
                    <a:pt x="16410" y="3396"/>
                    <a:pt x="16386" y="3377"/>
                  </a:cubicBezTo>
                  <a:cubicBezTo>
                    <a:pt x="16386" y="3377"/>
                    <a:pt x="16410" y="3377"/>
                    <a:pt x="16410" y="3377"/>
                  </a:cubicBezTo>
                  <a:cubicBezTo>
                    <a:pt x="16862" y="3396"/>
                    <a:pt x="17148" y="3624"/>
                    <a:pt x="17171" y="3948"/>
                  </a:cubicBezTo>
                  <a:close/>
                  <a:moveTo>
                    <a:pt x="15982" y="2443"/>
                  </a:moveTo>
                  <a:cubicBezTo>
                    <a:pt x="15982" y="2443"/>
                    <a:pt x="15982" y="2462"/>
                    <a:pt x="15982" y="2443"/>
                  </a:cubicBezTo>
                  <a:cubicBezTo>
                    <a:pt x="15982" y="2462"/>
                    <a:pt x="15982" y="2443"/>
                    <a:pt x="15982" y="2443"/>
                  </a:cubicBezTo>
                  <a:close/>
                  <a:moveTo>
                    <a:pt x="15982" y="2462"/>
                  </a:moveTo>
                  <a:cubicBezTo>
                    <a:pt x="15982" y="2462"/>
                    <a:pt x="15958" y="2462"/>
                    <a:pt x="15982" y="2462"/>
                  </a:cubicBezTo>
                  <a:cubicBezTo>
                    <a:pt x="15911" y="2539"/>
                    <a:pt x="15958" y="2500"/>
                    <a:pt x="15982" y="2462"/>
                  </a:cubicBezTo>
                  <a:close/>
                  <a:moveTo>
                    <a:pt x="19717" y="9662"/>
                  </a:moveTo>
                  <a:cubicBezTo>
                    <a:pt x="20811" y="8862"/>
                    <a:pt x="21263" y="7624"/>
                    <a:pt x="20978" y="6481"/>
                  </a:cubicBezTo>
                  <a:cubicBezTo>
                    <a:pt x="20906" y="6196"/>
                    <a:pt x="20454" y="6005"/>
                    <a:pt x="20121" y="6081"/>
                  </a:cubicBezTo>
                  <a:cubicBezTo>
                    <a:pt x="19741" y="6177"/>
                    <a:pt x="19550" y="6462"/>
                    <a:pt x="19622" y="6767"/>
                  </a:cubicBezTo>
                  <a:cubicBezTo>
                    <a:pt x="19622" y="6786"/>
                    <a:pt x="19645" y="6824"/>
                    <a:pt x="19645" y="6843"/>
                  </a:cubicBezTo>
                  <a:cubicBezTo>
                    <a:pt x="19645" y="6843"/>
                    <a:pt x="19645" y="6843"/>
                    <a:pt x="19645" y="6843"/>
                  </a:cubicBezTo>
                  <a:cubicBezTo>
                    <a:pt x="19645" y="6881"/>
                    <a:pt x="19669" y="6939"/>
                    <a:pt x="19669" y="6977"/>
                  </a:cubicBezTo>
                  <a:cubicBezTo>
                    <a:pt x="19669" y="7091"/>
                    <a:pt x="19669" y="7205"/>
                    <a:pt x="19669" y="7319"/>
                  </a:cubicBezTo>
                  <a:cubicBezTo>
                    <a:pt x="19669" y="7358"/>
                    <a:pt x="19669" y="7377"/>
                    <a:pt x="19669" y="7415"/>
                  </a:cubicBezTo>
                  <a:cubicBezTo>
                    <a:pt x="19669" y="7415"/>
                    <a:pt x="19669" y="7434"/>
                    <a:pt x="19669" y="7434"/>
                  </a:cubicBezTo>
                  <a:cubicBezTo>
                    <a:pt x="19669" y="7434"/>
                    <a:pt x="19669" y="7453"/>
                    <a:pt x="19669" y="7453"/>
                  </a:cubicBezTo>
                  <a:cubicBezTo>
                    <a:pt x="19669" y="7472"/>
                    <a:pt x="19669" y="7510"/>
                    <a:pt x="19645" y="7529"/>
                  </a:cubicBezTo>
                  <a:cubicBezTo>
                    <a:pt x="19622" y="7643"/>
                    <a:pt x="19574" y="7758"/>
                    <a:pt x="19526" y="7872"/>
                  </a:cubicBezTo>
                  <a:cubicBezTo>
                    <a:pt x="19503" y="7929"/>
                    <a:pt x="19479" y="7967"/>
                    <a:pt x="19455" y="8024"/>
                  </a:cubicBezTo>
                  <a:cubicBezTo>
                    <a:pt x="19431" y="8043"/>
                    <a:pt x="19431" y="8062"/>
                    <a:pt x="19408" y="8100"/>
                  </a:cubicBezTo>
                  <a:cubicBezTo>
                    <a:pt x="19336" y="8196"/>
                    <a:pt x="19289" y="8310"/>
                    <a:pt x="19193" y="8405"/>
                  </a:cubicBezTo>
                  <a:cubicBezTo>
                    <a:pt x="19170" y="8443"/>
                    <a:pt x="19122" y="8500"/>
                    <a:pt x="19074" y="8539"/>
                  </a:cubicBezTo>
                  <a:cubicBezTo>
                    <a:pt x="19074" y="8539"/>
                    <a:pt x="19074" y="8539"/>
                    <a:pt x="19074" y="8539"/>
                  </a:cubicBezTo>
                  <a:cubicBezTo>
                    <a:pt x="19074" y="8539"/>
                    <a:pt x="19074" y="8539"/>
                    <a:pt x="19074" y="8539"/>
                  </a:cubicBezTo>
                  <a:cubicBezTo>
                    <a:pt x="19074" y="8539"/>
                    <a:pt x="19074" y="8539"/>
                    <a:pt x="19074" y="8539"/>
                  </a:cubicBezTo>
                  <a:cubicBezTo>
                    <a:pt x="19051" y="8558"/>
                    <a:pt x="19051" y="8577"/>
                    <a:pt x="19027" y="8577"/>
                  </a:cubicBezTo>
                  <a:cubicBezTo>
                    <a:pt x="19027" y="8577"/>
                    <a:pt x="19003" y="8596"/>
                    <a:pt x="19003" y="8596"/>
                  </a:cubicBezTo>
                  <a:cubicBezTo>
                    <a:pt x="18908" y="8691"/>
                    <a:pt x="18813" y="8767"/>
                    <a:pt x="18694" y="8843"/>
                  </a:cubicBezTo>
                  <a:cubicBezTo>
                    <a:pt x="18432" y="9034"/>
                    <a:pt x="18432" y="9434"/>
                    <a:pt x="18694" y="9643"/>
                  </a:cubicBezTo>
                  <a:cubicBezTo>
                    <a:pt x="19003" y="9891"/>
                    <a:pt x="19407" y="9891"/>
                    <a:pt x="19717" y="9662"/>
                  </a:cubicBezTo>
                  <a:close/>
                  <a:moveTo>
                    <a:pt x="19074" y="8558"/>
                  </a:moveTo>
                  <a:cubicBezTo>
                    <a:pt x="19074" y="8558"/>
                    <a:pt x="19074" y="8558"/>
                    <a:pt x="19074" y="8558"/>
                  </a:cubicBezTo>
                  <a:cubicBezTo>
                    <a:pt x="19051" y="8577"/>
                    <a:pt x="19027" y="8596"/>
                    <a:pt x="19027" y="8596"/>
                  </a:cubicBezTo>
                  <a:cubicBezTo>
                    <a:pt x="19051" y="8577"/>
                    <a:pt x="19074" y="8558"/>
                    <a:pt x="19074" y="8558"/>
                  </a:cubicBezTo>
                  <a:close/>
                  <a:moveTo>
                    <a:pt x="19098" y="14253"/>
                  </a:moveTo>
                  <a:cubicBezTo>
                    <a:pt x="19098" y="14253"/>
                    <a:pt x="19098" y="14272"/>
                    <a:pt x="19098" y="14253"/>
                  </a:cubicBezTo>
                  <a:cubicBezTo>
                    <a:pt x="19122" y="14158"/>
                    <a:pt x="19122" y="14177"/>
                    <a:pt x="19098" y="14215"/>
                  </a:cubicBezTo>
                  <a:cubicBezTo>
                    <a:pt x="19098" y="14234"/>
                    <a:pt x="19098" y="14234"/>
                    <a:pt x="19098" y="14253"/>
                  </a:cubicBezTo>
                  <a:cubicBezTo>
                    <a:pt x="19098" y="14253"/>
                    <a:pt x="19098" y="14253"/>
                    <a:pt x="19098" y="14253"/>
                  </a:cubicBezTo>
                  <a:close/>
                  <a:moveTo>
                    <a:pt x="19217" y="14843"/>
                  </a:moveTo>
                  <a:cubicBezTo>
                    <a:pt x="19241" y="14862"/>
                    <a:pt x="19241" y="14862"/>
                    <a:pt x="19193" y="14786"/>
                  </a:cubicBezTo>
                  <a:cubicBezTo>
                    <a:pt x="19193" y="14786"/>
                    <a:pt x="19193" y="14786"/>
                    <a:pt x="19193" y="14805"/>
                  </a:cubicBezTo>
                  <a:cubicBezTo>
                    <a:pt x="19193" y="14824"/>
                    <a:pt x="19193" y="14843"/>
                    <a:pt x="19217" y="14843"/>
                  </a:cubicBezTo>
                  <a:close/>
                  <a:moveTo>
                    <a:pt x="19360" y="15034"/>
                  </a:moveTo>
                  <a:cubicBezTo>
                    <a:pt x="19384" y="15053"/>
                    <a:pt x="19384" y="15034"/>
                    <a:pt x="19312" y="14996"/>
                  </a:cubicBezTo>
                  <a:cubicBezTo>
                    <a:pt x="19312" y="14996"/>
                    <a:pt x="19312" y="14996"/>
                    <a:pt x="19312" y="14996"/>
                  </a:cubicBezTo>
                  <a:cubicBezTo>
                    <a:pt x="19336" y="15015"/>
                    <a:pt x="19336" y="15015"/>
                    <a:pt x="19360" y="15034"/>
                  </a:cubicBezTo>
                  <a:close/>
                  <a:moveTo>
                    <a:pt x="19574" y="15186"/>
                  </a:moveTo>
                  <a:cubicBezTo>
                    <a:pt x="19550" y="15167"/>
                    <a:pt x="19526" y="15167"/>
                    <a:pt x="19479" y="15148"/>
                  </a:cubicBezTo>
                  <a:cubicBezTo>
                    <a:pt x="19479" y="15148"/>
                    <a:pt x="19503" y="15167"/>
                    <a:pt x="19503" y="15167"/>
                  </a:cubicBezTo>
                  <a:cubicBezTo>
                    <a:pt x="19503" y="15167"/>
                    <a:pt x="19479" y="15148"/>
                    <a:pt x="19479" y="15148"/>
                  </a:cubicBezTo>
                  <a:cubicBezTo>
                    <a:pt x="19479" y="15148"/>
                    <a:pt x="19479" y="15148"/>
                    <a:pt x="19479" y="15148"/>
                  </a:cubicBezTo>
                  <a:cubicBezTo>
                    <a:pt x="19407" y="15110"/>
                    <a:pt x="19431" y="15129"/>
                    <a:pt x="19479" y="15148"/>
                  </a:cubicBezTo>
                  <a:cubicBezTo>
                    <a:pt x="19431" y="15110"/>
                    <a:pt x="19384" y="15091"/>
                    <a:pt x="19360" y="15053"/>
                  </a:cubicBezTo>
                  <a:cubicBezTo>
                    <a:pt x="19360" y="15053"/>
                    <a:pt x="19360" y="15053"/>
                    <a:pt x="19360" y="15053"/>
                  </a:cubicBezTo>
                  <a:cubicBezTo>
                    <a:pt x="19360" y="15053"/>
                    <a:pt x="19336" y="15034"/>
                    <a:pt x="19312" y="15015"/>
                  </a:cubicBezTo>
                  <a:cubicBezTo>
                    <a:pt x="19312" y="15015"/>
                    <a:pt x="19312" y="15015"/>
                    <a:pt x="19312" y="15015"/>
                  </a:cubicBezTo>
                  <a:cubicBezTo>
                    <a:pt x="19312" y="15015"/>
                    <a:pt x="19289" y="14996"/>
                    <a:pt x="19289" y="14996"/>
                  </a:cubicBezTo>
                  <a:cubicBezTo>
                    <a:pt x="19289" y="14996"/>
                    <a:pt x="19312" y="14996"/>
                    <a:pt x="19312" y="15015"/>
                  </a:cubicBezTo>
                  <a:cubicBezTo>
                    <a:pt x="19265" y="14977"/>
                    <a:pt x="19241" y="14919"/>
                    <a:pt x="19217" y="14881"/>
                  </a:cubicBezTo>
                  <a:cubicBezTo>
                    <a:pt x="19217" y="14881"/>
                    <a:pt x="19217" y="14881"/>
                    <a:pt x="19217" y="14881"/>
                  </a:cubicBezTo>
                  <a:cubicBezTo>
                    <a:pt x="19217" y="14862"/>
                    <a:pt x="19193" y="14862"/>
                    <a:pt x="19193" y="14843"/>
                  </a:cubicBezTo>
                  <a:cubicBezTo>
                    <a:pt x="19193" y="14843"/>
                    <a:pt x="19193" y="14843"/>
                    <a:pt x="19193" y="14843"/>
                  </a:cubicBezTo>
                  <a:cubicBezTo>
                    <a:pt x="19193" y="14824"/>
                    <a:pt x="19193" y="14824"/>
                    <a:pt x="19170" y="14805"/>
                  </a:cubicBezTo>
                  <a:cubicBezTo>
                    <a:pt x="19170" y="14805"/>
                    <a:pt x="19170" y="14824"/>
                    <a:pt x="19193" y="14824"/>
                  </a:cubicBezTo>
                  <a:cubicBezTo>
                    <a:pt x="19170" y="14767"/>
                    <a:pt x="19146" y="14729"/>
                    <a:pt x="19146" y="14672"/>
                  </a:cubicBezTo>
                  <a:cubicBezTo>
                    <a:pt x="19122" y="14615"/>
                    <a:pt x="19122" y="14424"/>
                    <a:pt x="19122" y="14634"/>
                  </a:cubicBezTo>
                  <a:cubicBezTo>
                    <a:pt x="19122" y="14577"/>
                    <a:pt x="19098" y="14519"/>
                    <a:pt x="19098" y="14462"/>
                  </a:cubicBezTo>
                  <a:cubicBezTo>
                    <a:pt x="19098" y="14405"/>
                    <a:pt x="19098" y="14348"/>
                    <a:pt x="19098" y="14291"/>
                  </a:cubicBezTo>
                  <a:cubicBezTo>
                    <a:pt x="19098" y="14310"/>
                    <a:pt x="19098" y="14310"/>
                    <a:pt x="19098" y="14329"/>
                  </a:cubicBezTo>
                  <a:cubicBezTo>
                    <a:pt x="19098" y="14310"/>
                    <a:pt x="19098" y="14291"/>
                    <a:pt x="19098" y="14272"/>
                  </a:cubicBezTo>
                  <a:cubicBezTo>
                    <a:pt x="19098" y="14272"/>
                    <a:pt x="19098" y="14253"/>
                    <a:pt x="19098" y="14253"/>
                  </a:cubicBezTo>
                  <a:cubicBezTo>
                    <a:pt x="19098" y="14253"/>
                    <a:pt x="19098" y="14234"/>
                    <a:pt x="19098" y="14234"/>
                  </a:cubicBezTo>
                  <a:cubicBezTo>
                    <a:pt x="19122" y="14177"/>
                    <a:pt x="19122" y="14119"/>
                    <a:pt x="19146" y="14062"/>
                  </a:cubicBezTo>
                  <a:cubicBezTo>
                    <a:pt x="19146" y="14043"/>
                    <a:pt x="19170" y="14024"/>
                    <a:pt x="19170" y="14005"/>
                  </a:cubicBezTo>
                  <a:cubicBezTo>
                    <a:pt x="19193" y="13967"/>
                    <a:pt x="19217" y="13910"/>
                    <a:pt x="19265" y="13872"/>
                  </a:cubicBezTo>
                  <a:cubicBezTo>
                    <a:pt x="19265" y="13853"/>
                    <a:pt x="19289" y="13834"/>
                    <a:pt x="19289" y="13834"/>
                  </a:cubicBezTo>
                  <a:cubicBezTo>
                    <a:pt x="19336" y="13796"/>
                    <a:pt x="19384" y="13758"/>
                    <a:pt x="19431" y="13719"/>
                  </a:cubicBezTo>
                  <a:cubicBezTo>
                    <a:pt x="19431" y="13719"/>
                    <a:pt x="19431" y="13719"/>
                    <a:pt x="19431" y="13719"/>
                  </a:cubicBezTo>
                  <a:cubicBezTo>
                    <a:pt x="19455" y="13700"/>
                    <a:pt x="19479" y="13681"/>
                    <a:pt x="19503" y="13681"/>
                  </a:cubicBezTo>
                  <a:cubicBezTo>
                    <a:pt x="19812" y="13529"/>
                    <a:pt x="19978" y="13167"/>
                    <a:pt x="19764" y="12900"/>
                  </a:cubicBezTo>
                  <a:cubicBezTo>
                    <a:pt x="19574" y="12653"/>
                    <a:pt x="19122" y="12519"/>
                    <a:pt x="18789" y="12691"/>
                  </a:cubicBezTo>
                  <a:cubicBezTo>
                    <a:pt x="17290" y="13453"/>
                    <a:pt x="17290" y="15434"/>
                    <a:pt x="18860" y="16158"/>
                  </a:cubicBezTo>
                  <a:cubicBezTo>
                    <a:pt x="19170" y="16310"/>
                    <a:pt x="19645" y="16234"/>
                    <a:pt x="19836" y="15948"/>
                  </a:cubicBezTo>
                  <a:cubicBezTo>
                    <a:pt x="20002" y="15681"/>
                    <a:pt x="19931" y="15339"/>
                    <a:pt x="19574" y="15186"/>
                  </a:cubicBezTo>
                  <a:close/>
                  <a:moveTo>
                    <a:pt x="19479" y="15129"/>
                  </a:moveTo>
                  <a:cubicBezTo>
                    <a:pt x="19479" y="15129"/>
                    <a:pt x="19479" y="15129"/>
                    <a:pt x="19479" y="15129"/>
                  </a:cubicBezTo>
                  <a:cubicBezTo>
                    <a:pt x="19479" y="15129"/>
                    <a:pt x="19479" y="15129"/>
                    <a:pt x="19479" y="15129"/>
                  </a:cubicBezTo>
                  <a:cubicBezTo>
                    <a:pt x="19479" y="15129"/>
                    <a:pt x="19479" y="15129"/>
                    <a:pt x="19479" y="15129"/>
                  </a:cubicBezTo>
                  <a:close/>
                  <a:moveTo>
                    <a:pt x="16862" y="21167"/>
                  </a:moveTo>
                  <a:cubicBezTo>
                    <a:pt x="16696" y="21434"/>
                    <a:pt x="16220" y="21529"/>
                    <a:pt x="15887" y="21377"/>
                  </a:cubicBezTo>
                  <a:cubicBezTo>
                    <a:pt x="14602" y="20748"/>
                    <a:pt x="14341" y="19224"/>
                    <a:pt x="15363" y="18329"/>
                  </a:cubicBezTo>
                  <a:cubicBezTo>
                    <a:pt x="15625" y="18100"/>
                    <a:pt x="16077" y="18139"/>
                    <a:pt x="16363" y="18329"/>
                  </a:cubicBezTo>
                  <a:cubicBezTo>
                    <a:pt x="16648" y="18539"/>
                    <a:pt x="16600" y="18900"/>
                    <a:pt x="16363" y="19129"/>
                  </a:cubicBezTo>
                  <a:cubicBezTo>
                    <a:pt x="16363" y="19129"/>
                    <a:pt x="16339" y="19148"/>
                    <a:pt x="16315" y="19167"/>
                  </a:cubicBezTo>
                  <a:cubicBezTo>
                    <a:pt x="16315" y="19167"/>
                    <a:pt x="16315" y="19167"/>
                    <a:pt x="16315" y="19167"/>
                  </a:cubicBezTo>
                  <a:cubicBezTo>
                    <a:pt x="16315" y="19167"/>
                    <a:pt x="16291" y="19186"/>
                    <a:pt x="16291" y="19186"/>
                  </a:cubicBezTo>
                  <a:cubicBezTo>
                    <a:pt x="16291" y="19186"/>
                    <a:pt x="16315" y="19167"/>
                    <a:pt x="16315" y="19167"/>
                  </a:cubicBezTo>
                  <a:cubicBezTo>
                    <a:pt x="16291" y="19205"/>
                    <a:pt x="16267" y="19224"/>
                    <a:pt x="16244" y="19262"/>
                  </a:cubicBezTo>
                  <a:cubicBezTo>
                    <a:pt x="16244" y="19281"/>
                    <a:pt x="16220" y="19281"/>
                    <a:pt x="16220" y="19300"/>
                  </a:cubicBezTo>
                  <a:cubicBezTo>
                    <a:pt x="16196" y="19339"/>
                    <a:pt x="16196" y="19377"/>
                    <a:pt x="16172" y="19415"/>
                  </a:cubicBezTo>
                  <a:cubicBezTo>
                    <a:pt x="16172" y="19453"/>
                    <a:pt x="16148" y="19491"/>
                    <a:pt x="16148" y="19510"/>
                  </a:cubicBezTo>
                  <a:cubicBezTo>
                    <a:pt x="16148" y="19529"/>
                    <a:pt x="16148" y="19548"/>
                    <a:pt x="16148" y="19567"/>
                  </a:cubicBezTo>
                  <a:cubicBezTo>
                    <a:pt x="16148" y="19624"/>
                    <a:pt x="16148" y="19662"/>
                    <a:pt x="16148" y="19719"/>
                  </a:cubicBezTo>
                  <a:cubicBezTo>
                    <a:pt x="16148" y="19739"/>
                    <a:pt x="16148" y="19758"/>
                    <a:pt x="16148" y="19796"/>
                  </a:cubicBezTo>
                  <a:cubicBezTo>
                    <a:pt x="16148" y="19815"/>
                    <a:pt x="16148" y="19815"/>
                    <a:pt x="16148" y="19815"/>
                  </a:cubicBezTo>
                  <a:cubicBezTo>
                    <a:pt x="16148" y="19834"/>
                    <a:pt x="16172" y="19853"/>
                    <a:pt x="16172" y="19872"/>
                  </a:cubicBezTo>
                  <a:cubicBezTo>
                    <a:pt x="16196" y="19929"/>
                    <a:pt x="16196" y="19967"/>
                    <a:pt x="16220" y="20005"/>
                  </a:cubicBezTo>
                  <a:cubicBezTo>
                    <a:pt x="16220" y="20005"/>
                    <a:pt x="16220" y="20024"/>
                    <a:pt x="16220" y="20024"/>
                  </a:cubicBezTo>
                  <a:cubicBezTo>
                    <a:pt x="16244" y="20062"/>
                    <a:pt x="16267" y="20100"/>
                    <a:pt x="16291" y="20139"/>
                  </a:cubicBezTo>
                  <a:cubicBezTo>
                    <a:pt x="16339" y="20196"/>
                    <a:pt x="16458" y="20310"/>
                    <a:pt x="16291" y="20158"/>
                  </a:cubicBezTo>
                  <a:cubicBezTo>
                    <a:pt x="16339" y="20196"/>
                    <a:pt x="16363" y="20234"/>
                    <a:pt x="16410" y="20253"/>
                  </a:cubicBezTo>
                  <a:cubicBezTo>
                    <a:pt x="16434" y="20272"/>
                    <a:pt x="16482" y="20310"/>
                    <a:pt x="16505" y="20329"/>
                  </a:cubicBezTo>
                  <a:cubicBezTo>
                    <a:pt x="16529" y="20348"/>
                    <a:pt x="16553" y="20348"/>
                    <a:pt x="16577" y="20367"/>
                  </a:cubicBezTo>
                  <a:cubicBezTo>
                    <a:pt x="16933" y="20577"/>
                    <a:pt x="17029" y="20900"/>
                    <a:pt x="16862" y="21167"/>
                  </a:cubicBezTo>
                  <a:close/>
                  <a:moveTo>
                    <a:pt x="16125" y="19796"/>
                  </a:moveTo>
                  <a:cubicBezTo>
                    <a:pt x="16125" y="19777"/>
                    <a:pt x="16125" y="19777"/>
                    <a:pt x="16125" y="19758"/>
                  </a:cubicBezTo>
                  <a:cubicBezTo>
                    <a:pt x="16125" y="19758"/>
                    <a:pt x="16125" y="19777"/>
                    <a:pt x="16125" y="19796"/>
                  </a:cubicBezTo>
                  <a:close/>
                  <a:moveTo>
                    <a:pt x="16315" y="19167"/>
                  </a:moveTo>
                  <a:cubicBezTo>
                    <a:pt x="16315" y="19167"/>
                    <a:pt x="16315" y="19167"/>
                    <a:pt x="16315" y="19167"/>
                  </a:cubicBezTo>
                  <a:cubicBezTo>
                    <a:pt x="16363" y="19129"/>
                    <a:pt x="16363" y="19110"/>
                    <a:pt x="16363" y="19129"/>
                  </a:cubicBezTo>
                  <a:cubicBezTo>
                    <a:pt x="16363" y="19129"/>
                    <a:pt x="16363" y="19129"/>
                    <a:pt x="16363" y="19129"/>
                  </a:cubicBezTo>
                  <a:cubicBezTo>
                    <a:pt x="16339" y="19148"/>
                    <a:pt x="16339" y="19148"/>
                    <a:pt x="16315" y="19167"/>
                  </a:cubicBezTo>
                  <a:close/>
                  <a:moveTo>
                    <a:pt x="8370" y="15300"/>
                  </a:moveTo>
                  <a:cubicBezTo>
                    <a:pt x="8084" y="15110"/>
                    <a:pt x="7632" y="15072"/>
                    <a:pt x="7370" y="15300"/>
                  </a:cubicBezTo>
                  <a:cubicBezTo>
                    <a:pt x="7133" y="15510"/>
                    <a:pt x="7061" y="15891"/>
                    <a:pt x="7370" y="16100"/>
                  </a:cubicBezTo>
                  <a:cubicBezTo>
                    <a:pt x="7418" y="16139"/>
                    <a:pt x="7489" y="16177"/>
                    <a:pt x="7537" y="16215"/>
                  </a:cubicBezTo>
                  <a:cubicBezTo>
                    <a:pt x="7561" y="16234"/>
                    <a:pt x="7585" y="16253"/>
                    <a:pt x="7608" y="16272"/>
                  </a:cubicBezTo>
                  <a:cubicBezTo>
                    <a:pt x="7608" y="16272"/>
                    <a:pt x="7632" y="16291"/>
                    <a:pt x="7656" y="16310"/>
                  </a:cubicBezTo>
                  <a:cubicBezTo>
                    <a:pt x="7656" y="16310"/>
                    <a:pt x="7656" y="16329"/>
                    <a:pt x="7656" y="16329"/>
                  </a:cubicBezTo>
                  <a:cubicBezTo>
                    <a:pt x="7680" y="16348"/>
                    <a:pt x="7704" y="16386"/>
                    <a:pt x="7727" y="16405"/>
                  </a:cubicBezTo>
                  <a:cubicBezTo>
                    <a:pt x="7751" y="16443"/>
                    <a:pt x="7799" y="16500"/>
                    <a:pt x="7822" y="16539"/>
                  </a:cubicBezTo>
                  <a:cubicBezTo>
                    <a:pt x="7846" y="16558"/>
                    <a:pt x="7846" y="16577"/>
                    <a:pt x="7870" y="16596"/>
                  </a:cubicBezTo>
                  <a:cubicBezTo>
                    <a:pt x="7894" y="16653"/>
                    <a:pt x="7918" y="16710"/>
                    <a:pt x="7941" y="16767"/>
                  </a:cubicBezTo>
                  <a:cubicBezTo>
                    <a:pt x="7965" y="16824"/>
                    <a:pt x="7965" y="16862"/>
                    <a:pt x="7989" y="16919"/>
                  </a:cubicBezTo>
                  <a:cubicBezTo>
                    <a:pt x="7989" y="16919"/>
                    <a:pt x="7989" y="16939"/>
                    <a:pt x="7989" y="16939"/>
                  </a:cubicBezTo>
                  <a:cubicBezTo>
                    <a:pt x="7989" y="16919"/>
                    <a:pt x="7989" y="16939"/>
                    <a:pt x="7989" y="16977"/>
                  </a:cubicBezTo>
                  <a:cubicBezTo>
                    <a:pt x="7989" y="16977"/>
                    <a:pt x="7989" y="16996"/>
                    <a:pt x="7989" y="16996"/>
                  </a:cubicBezTo>
                  <a:cubicBezTo>
                    <a:pt x="7989" y="16996"/>
                    <a:pt x="7989" y="16996"/>
                    <a:pt x="7989" y="16996"/>
                  </a:cubicBezTo>
                  <a:cubicBezTo>
                    <a:pt x="7989" y="16996"/>
                    <a:pt x="7989" y="16996"/>
                    <a:pt x="7989" y="16996"/>
                  </a:cubicBezTo>
                  <a:cubicBezTo>
                    <a:pt x="7989" y="17110"/>
                    <a:pt x="8013" y="17205"/>
                    <a:pt x="7989" y="17319"/>
                  </a:cubicBezTo>
                  <a:cubicBezTo>
                    <a:pt x="7989" y="17339"/>
                    <a:pt x="7989" y="17358"/>
                    <a:pt x="7989" y="17377"/>
                  </a:cubicBezTo>
                  <a:cubicBezTo>
                    <a:pt x="7965" y="17434"/>
                    <a:pt x="7965" y="17491"/>
                    <a:pt x="7941" y="17529"/>
                  </a:cubicBezTo>
                  <a:cubicBezTo>
                    <a:pt x="7918" y="17586"/>
                    <a:pt x="7918" y="17624"/>
                    <a:pt x="7894" y="17681"/>
                  </a:cubicBezTo>
                  <a:cubicBezTo>
                    <a:pt x="7894" y="17681"/>
                    <a:pt x="7870" y="17739"/>
                    <a:pt x="7870" y="17739"/>
                  </a:cubicBezTo>
                  <a:cubicBezTo>
                    <a:pt x="7799" y="17853"/>
                    <a:pt x="7727" y="17948"/>
                    <a:pt x="7632" y="18043"/>
                  </a:cubicBezTo>
                  <a:cubicBezTo>
                    <a:pt x="7418" y="18272"/>
                    <a:pt x="7585" y="18691"/>
                    <a:pt x="7894" y="18824"/>
                  </a:cubicBezTo>
                  <a:cubicBezTo>
                    <a:pt x="8274" y="18977"/>
                    <a:pt x="8631" y="18881"/>
                    <a:pt x="8869" y="18615"/>
                  </a:cubicBezTo>
                  <a:cubicBezTo>
                    <a:pt x="9749" y="17662"/>
                    <a:pt x="9535" y="16100"/>
                    <a:pt x="8370" y="15300"/>
                  </a:cubicBezTo>
                  <a:close/>
                  <a:moveTo>
                    <a:pt x="7965" y="16958"/>
                  </a:moveTo>
                  <a:cubicBezTo>
                    <a:pt x="7965" y="16977"/>
                    <a:pt x="7965" y="16996"/>
                    <a:pt x="7989" y="17015"/>
                  </a:cubicBezTo>
                  <a:cubicBezTo>
                    <a:pt x="7989" y="17015"/>
                    <a:pt x="7989" y="17015"/>
                    <a:pt x="7989" y="17015"/>
                  </a:cubicBezTo>
                  <a:cubicBezTo>
                    <a:pt x="7965" y="16996"/>
                    <a:pt x="7965" y="16977"/>
                    <a:pt x="7965" y="16958"/>
                  </a:cubicBezTo>
                  <a:close/>
                </a:path>
              </a:pathLst>
            </a:custGeom>
            <a:solidFill>
              <a:schemeClr val="tx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6" name="Shape">
              <a:extLst>
                <a:ext uri="{FF2B5EF4-FFF2-40B4-BE49-F238E27FC236}">
                  <a16:creationId xmlns:a16="http://schemas.microsoft.com/office/drawing/2014/main" id="{49D33A99-6F39-6F43-BDD6-E891F3D474B4}"/>
                </a:ext>
              </a:extLst>
            </p:cNvPr>
            <p:cNvSpPr/>
            <p:nvPr/>
          </p:nvSpPr>
          <p:spPr>
            <a:xfrm>
              <a:off x="2654300" y="5054599"/>
              <a:ext cx="2161774" cy="8531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9" h="21432" extrusionOk="0">
                  <a:moveTo>
                    <a:pt x="5799" y="12116"/>
                  </a:moveTo>
                  <a:cubicBezTo>
                    <a:pt x="6239" y="13233"/>
                    <a:pt x="6817" y="13839"/>
                    <a:pt x="7395" y="14381"/>
                  </a:cubicBezTo>
                  <a:cubicBezTo>
                    <a:pt x="7571" y="14541"/>
                    <a:pt x="7772" y="14573"/>
                    <a:pt x="7948" y="14349"/>
                  </a:cubicBezTo>
                  <a:cubicBezTo>
                    <a:pt x="8111" y="14126"/>
                    <a:pt x="8237" y="13743"/>
                    <a:pt x="8375" y="13424"/>
                  </a:cubicBezTo>
                  <a:cubicBezTo>
                    <a:pt x="8664" y="12754"/>
                    <a:pt x="8953" y="12084"/>
                    <a:pt x="9255" y="11382"/>
                  </a:cubicBezTo>
                  <a:cubicBezTo>
                    <a:pt x="9556" y="10680"/>
                    <a:pt x="9104" y="9563"/>
                    <a:pt x="8815" y="10265"/>
                  </a:cubicBezTo>
                  <a:cubicBezTo>
                    <a:pt x="8475" y="11063"/>
                    <a:pt x="8124" y="11861"/>
                    <a:pt x="7784" y="12658"/>
                  </a:cubicBezTo>
                  <a:cubicBezTo>
                    <a:pt x="7747" y="12722"/>
                    <a:pt x="7709" y="12882"/>
                    <a:pt x="7671" y="12945"/>
                  </a:cubicBezTo>
                  <a:cubicBezTo>
                    <a:pt x="7659" y="12945"/>
                    <a:pt x="7659" y="12945"/>
                    <a:pt x="7646" y="12914"/>
                  </a:cubicBezTo>
                  <a:cubicBezTo>
                    <a:pt x="7558" y="12850"/>
                    <a:pt x="7483" y="12754"/>
                    <a:pt x="7407" y="12690"/>
                  </a:cubicBezTo>
                  <a:cubicBezTo>
                    <a:pt x="7219" y="12499"/>
                    <a:pt x="7030" y="12307"/>
                    <a:pt x="6842" y="12052"/>
                  </a:cubicBezTo>
                  <a:cubicBezTo>
                    <a:pt x="6679" y="11829"/>
                    <a:pt x="6515" y="11573"/>
                    <a:pt x="6377" y="11286"/>
                  </a:cubicBezTo>
                  <a:cubicBezTo>
                    <a:pt x="6226" y="10935"/>
                    <a:pt x="6088" y="10521"/>
                    <a:pt x="5937" y="10170"/>
                  </a:cubicBezTo>
                  <a:cubicBezTo>
                    <a:pt x="5623" y="9468"/>
                    <a:pt x="5158" y="8989"/>
                    <a:pt x="4756" y="9595"/>
                  </a:cubicBezTo>
                  <a:cubicBezTo>
                    <a:pt x="4492" y="9978"/>
                    <a:pt x="4367" y="10712"/>
                    <a:pt x="4191" y="11318"/>
                  </a:cubicBezTo>
                  <a:cubicBezTo>
                    <a:pt x="4203" y="11286"/>
                    <a:pt x="4153" y="11414"/>
                    <a:pt x="4128" y="11478"/>
                  </a:cubicBezTo>
                  <a:cubicBezTo>
                    <a:pt x="4128" y="11478"/>
                    <a:pt x="4128" y="11478"/>
                    <a:pt x="4128" y="11478"/>
                  </a:cubicBezTo>
                  <a:cubicBezTo>
                    <a:pt x="4128" y="11478"/>
                    <a:pt x="4115" y="11478"/>
                    <a:pt x="4103" y="11478"/>
                  </a:cubicBezTo>
                  <a:cubicBezTo>
                    <a:pt x="4090" y="11446"/>
                    <a:pt x="4027" y="11286"/>
                    <a:pt x="4002" y="11223"/>
                  </a:cubicBezTo>
                  <a:cubicBezTo>
                    <a:pt x="3902" y="10967"/>
                    <a:pt x="3814" y="10712"/>
                    <a:pt x="3726" y="10425"/>
                  </a:cubicBezTo>
                  <a:cubicBezTo>
                    <a:pt x="3437" y="9595"/>
                    <a:pt x="3148" y="8702"/>
                    <a:pt x="2834" y="7936"/>
                  </a:cubicBezTo>
                  <a:cubicBezTo>
                    <a:pt x="2670" y="7522"/>
                    <a:pt x="2431" y="7362"/>
                    <a:pt x="2218" y="7681"/>
                  </a:cubicBezTo>
                  <a:cubicBezTo>
                    <a:pt x="2029" y="7936"/>
                    <a:pt x="1891" y="8479"/>
                    <a:pt x="1753" y="8862"/>
                  </a:cubicBezTo>
                  <a:cubicBezTo>
                    <a:pt x="1100" y="10744"/>
                    <a:pt x="534" y="12786"/>
                    <a:pt x="44" y="14924"/>
                  </a:cubicBezTo>
                  <a:cubicBezTo>
                    <a:pt x="-157" y="15817"/>
                    <a:pt x="383" y="16615"/>
                    <a:pt x="584" y="15721"/>
                  </a:cubicBezTo>
                  <a:cubicBezTo>
                    <a:pt x="873" y="14477"/>
                    <a:pt x="1187" y="13233"/>
                    <a:pt x="1527" y="12084"/>
                  </a:cubicBezTo>
                  <a:cubicBezTo>
                    <a:pt x="1690" y="11542"/>
                    <a:pt x="1866" y="10999"/>
                    <a:pt x="2042" y="10457"/>
                  </a:cubicBezTo>
                  <a:cubicBezTo>
                    <a:pt x="2130" y="10170"/>
                    <a:pt x="2230" y="9914"/>
                    <a:pt x="2318" y="9659"/>
                  </a:cubicBezTo>
                  <a:cubicBezTo>
                    <a:pt x="2344" y="9563"/>
                    <a:pt x="2406" y="9372"/>
                    <a:pt x="2457" y="9213"/>
                  </a:cubicBezTo>
                  <a:cubicBezTo>
                    <a:pt x="2519" y="9372"/>
                    <a:pt x="2582" y="9595"/>
                    <a:pt x="2620" y="9723"/>
                  </a:cubicBezTo>
                  <a:cubicBezTo>
                    <a:pt x="2746" y="10074"/>
                    <a:pt x="2871" y="10425"/>
                    <a:pt x="2984" y="10744"/>
                  </a:cubicBezTo>
                  <a:cubicBezTo>
                    <a:pt x="3198" y="11350"/>
                    <a:pt x="3412" y="12084"/>
                    <a:pt x="3663" y="12594"/>
                  </a:cubicBezTo>
                  <a:cubicBezTo>
                    <a:pt x="3889" y="13073"/>
                    <a:pt x="4191" y="13201"/>
                    <a:pt x="4442" y="12818"/>
                  </a:cubicBezTo>
                  <a:cubicBezTo>
                    <a:pt x="4630" y="12531"/>
                    <a:pt x="4744" y="12020"/>
                    <a:pt x="4857" y="11573"/>
                  </a:cubicBezTo>
                  <a:cubicBezTo>
                    <a:pt x="4945" y="11223"/>
                    <a:pt x="5007" y="10872"/>
                    <a:pt x="5183" y="10903"/>
                  </a:cubicBezTo>
                  <a:cubicBezTo>
                    <a:pt x="5447" y="10967"/>
                    <a:pt x="5636" y="11669"/>
                    <a:pt x="5799" y="12116"/>
                  </a:cubicBezTo>
                  <a:close/>
                  <a:moveTo>
                    <a:pt x="7671" y="12945"/>
                  </a:moveTo>
                  <a:cubicBezTo>
                    <a:pt x="7684" y="12945"/>
                    <a:pt x="7696" y="12945"/>
                    <a:pt x="7671" y="12945"/>
                  </a:cubicBezTo>
                  <a:lnTo>
                    <a:pt x="7671" y="12945"/>
                  </a:lnTo>
                  <a:close/>
                  <a:moveTo>
                    <a:pt x="3738" y="6915"/>
                  </a:moveTo>
                  <a:cubicBezTo>
                    <a:pt x="3625" y="6628"/>
                    <a:pt x="3600" y="6054"/>
                    <a:pt x="3738" y="5799"/>
                  </a:cubicBezTo>
                  <a:cubicBezTo>
                    <a:pt x="3964" y="5352"/>
                    <a:pt x="4178" y="4905"/>
                    <a:pt x="4404" y="4490"/>
                  </a:cubicBezTo>
                  <a:cubicBezTo>
                    <a:pt x="4618" y="4076"/>
                    <a:pt x="4857" y="3789"/>
                    <a:pt x="5120" y="4108"/>
                  </a:cubicBezTo>
                  <a:cubicBezTo>
                    <a:pt x="5334" y="4363"/>
                    <a:pt x="5472" y="4873"/>
                    <a:pt x="5636" y="5288"/>
                  </a:cubicBezTo>
                  <a:cubicBezTo>
                    <a:pt x="5799" y="5671"/>
                    <a:pt x="5975" y="6054"/>
                    <a:pt x="6151" y="6405"/>
                  </a:cubicBezTo>
                  <a:cubicBezTo>
                    <a:pt x="6239" y="6564"/>
                    <a:pt x="6364" y="6852"/>
                    <a:pt x="6465" y="6947"/>
                  </a:cubicBezTo>
                  <a:cubicBezTo>
                    <a:pt x="6503" y="6979"/>
                    <a:pt x="6465" y="7011"/>
                    <a:pt x="6490" y="6979"/>
                  </a:cubicBezTo>
                  <a:cubicBezTo>
                    <a:pt x="6528" y="6947"/>
                    <a:pt x="6566" y="6820"/>
                    <a:pt x="6591" y="6756"/>
                  </a:cubicBezTo>
                  <a:cubicBezTo>
                    <a:pt x="6792" y="6309"/>
                    <a:pt x="6993" y="5862"/>
                    <a:pt x="7194" y="5416"/>
                  </a:cubicBezTo>
                  <a:cubicBezTo>
                    <a:pt x="7608" y="4490"/>
                    <a:pt x="8036" y="3565"/>
                    <a:pt x="8450" y="2640"/>
                  </a:cubicBezTo>
                  <a:cubicBezTo>
                    <a:pt x="8576" y="2353"/>
                    <a:pt x="8764" y="2321"/>
                    <a:pt x="8890" y="2640"/>
                  </a:cubicBezTo>
                  <a:cubicBezTo>
                    <a:pt x="9003" y="2927"/>
                    <a:pt x="9016" y="3469"/>
                    <a:pt x="8890" y="3757"/>
                  </a:cubicBezTo>
                  <a:cubicBezTo>
                    <a:pt x="8475" y="4682"/>
                    <a:pt x="8048" y="5607"/>
                    <a:pt x="7634" y="6532"/>
                  </a:cubicBezTo>
                  <a:cubicBezTo>
                    <a:pt x="7433" y="6979"/>
                    <a:pt x="7231" y="7426"/>
                    <a:pt x="7030" y="7872"/>
                  </a:cubicBezTo>
                  <a:cubicBezTo>
                    <a:pt x="6817" y="8351"/>
                    <a:pt x="6603" y="8702"/>
                    <a:pt x="6314" y="8511"/>
                  </a:cubicBezTo>
                  <a:cubicBezTo>
                    <a:pt x="6088" y="8351"/>
                    <a:pt x="5874" y="7872"/>
                    <a:pt x="5699" y="7522"/>
                  </a:cubicBezTo>
                  <a:cubicBezTo>
                    <a:pt x="5510" y="7139"/>
                    <a:pt x="5322" y="6756"/>
                    <a:pt x="5146" y="6309"/>
                  </a:cubicBezTo>
                  <a:cubicBezTo>
                    <a:pt x="5058" y="6086"/>
                    <a:pt x="4982" y="5831"/>
                    <a:pt x="4894" y="5639"/>
                  </a:cubicBezTo>
                  <a:cubicBezTo>
                    <a:pt x="4882" y="5607"/>
                    <a:pt x="4882" y="5607"/>
                    <a:pt x="4869" y="5607"/>
                  </a:cubicBezTo>
                  <a:cubicBezTo>
                    <a:pt x="4844" y="5639"/>
                    <a:pt x="4806" y="5671"/>
                    <a:pt x="4794" y="5703"/>
                  </a:cubicBezTo>
                  <a:cubicBezTo>
                    <a:pt x="4580" y="6118"/>
                    <a:pt x="4379" y="6532"/>
                    <a:pt x="4166" y="6947"/>
                  </a:cubicBezTo>
                  <a:cubicBezTo>
                    <a:pt x="4052" y="7202"/>
                    <a:pt x="3864" y="7266"/>
                    <a:pt x="3738" y="6915"/>
                  </a:cubicBezTo>
                  <a:close/>
                  <a:moveTo>
                    <a:pt x="13024" y="8574"/>
                  </a:moveTo>
                  <a:cubicBezTo>
                    <a:pt x="12609" y="9404"/>
                    <a:pt x="12195" y="10233"/>
                    <a:pt x="11742" y="10935"/>
                  </a:cubicBezTo>
                  <a:cubicBezTo>
                    <a:pt x="11529" y="11286"/>
                    <a:pt x="11290" y="11574"/>
                    <a:pt x="11039" y="11542"/>
                  </a:cubicBezTo>
                  <a:cubicBezTo>
                    <a:pt x="10788" y="11510"/>
                    <a:pt x="10586" y="11191"/>
                    <a:pt x="10385" y="10776"/>
                  </a:cubicBezTo>
                  <a:cubicBezTo>
                    <a:pt x="10008" y="9978"/>
                    <a:pt x="9669" y="9021"/>
                    <a:pt x="9342" y="8064"/>
                  </a:cubicBezTo>
                  <a:cubicBezTo>
                    <a:pt x="9229" y="7713"/>
                    <a:pt x="9141" y="7458"/>
                    <a:pt x="8966" y="7649"/>
                  </a:cubicBezTo>
                  <a:cubicBezTo>
                    <a:pt x="8790" y="7841"/>
                    <a:pt x="8651" y="8223"/>
                    <a:pt x="8526" y="8574"/>
                  </a:cubicBezTo>
                  <a:cubicBezTo>
                    <a:pt x="8249" y="9340"/>
                    <a:pt x="7809" y="8192"/>
                    <a:pt x="8086" y="7458"/>
                  </a:cubicBezTo>
                  <a:cubicBezTo>
                    <a:pt x="8388" y="6628"/>
                    <a:pt x="8815" y="5767"/>
                    <a:pt x="9292" y="6054"/>
                  </a:cubicBezTo>
                  <a:cubicBezTo>
                    <a:pt x="9531" y="6213"/>
                    <a:pt x="9694" y="6660"/>
                    <a:pt x="9858" y="7107"/>
                  </a:cubicBezTo>
                  <a:cubicBezTo>
                    <a:pt x="10021" y="7585"/>
                    <a:pt x="10197" y="8032"/>
                    <a:pt x="10373" y="8511"/>
                  </a:cubicBezTo>
                  <a:cubicBezTo>
                    <a:pt x="10536" y="8925"/>
                    <a:pt x="10700" y="9404"/>
                    <a:pt x="10888" y="9723"/>
                  </a:cubicBezTo>
                  <a:cubicBezTo>
                    <a:pt x="11064" y="10042"/>
                    <a:pt x="11190" y="9946"/>
                    <a:pt x="11378" y="9691"/>
                  </a:cubicBezTo>
                  <a:cubicBezTo>
                    <a:pt x="11805" y="9053"/>
                    <a:pt x="12207" y="8255"/>
                    <a:pt x="12597" y="7458"/>
                  </a:cubicBezTo>
                  <a:cubicBezTo>
                    <a:pt x="12735" y="7171"/>
                    <a:pt x="12911" y="7139"/>
                    <a:pt x="13037" y="7458"/>
                  </a:cubicBezTo>
                  <a:cubicBezTo>
                    <a:pt x="13137" y="7713"/>
                    <a:pt x="13150" y="8287"/>
                    <a:pt x="13024" y="8574"/>
                  </a:cubicBezTo>
                  <a:close/>
                  <a:moveTo>
                    <a:pt x="15487" y="11191"/>
                  </a:moveTo>
                  <a:cubicBezTo>
                    <a:pt x="15412" y="11031"/>
                    <a:pt x="15324" y="10712"/>
                    <a:pt x="15236" y="10584"/>
                  </a:cubicBezTo>
                  <a:cubicBezTo>
                    <a:pt x="15223" y="10584"/>
                    <a:pt x="15223" y="10616"/>
                    <a:pt x="15211" y="10648"/>
                  </a:cubicBezTo>
                  <a:cubicBezTo>
                    <a:pt x="15148" y="10935"/>
                    <a:pt x="15072" y="11223"/>
                    <a:pt x="14997" y="11510"/>
                  </a:cubicBezTo>
                  <a:cubicBezTo>
                    <a:pt x="14859" y="12084"/>
                    <a:pt x="14708" y="12658"/>
                    <a:pt x="14570" y="13264"/>
                  </a:cubicBezTo>
                  <a:cubicBezTo>
                    <a:pt x="14431" y="13839"/>
                    <a:pt x="14281" y="14413"/>
                    <a:pt x="14142" y="15019"/>
                  </a:cubicBezTo>
                  <a:cubicBezTo>
                    <a:pt x="14017" y="15530"/>
                    <a:pt x="13904" y="16200"/>
                    <a:pt x="13690" y="16519"/>
                  </a:cubicBezTo>
                  <a:cubicBezTo>
                    <a:pt x="13414" y="16966"/>
                    <a:pt x="13175" y="16583"/>
                    <a:pt x="12949" y="16168"/>
                  </a:cubicBezTo>
                  <a:cubicBezTo>
                    <a:pt x="12723" y="15753"/>
                    <a:pt x="12496" y="15306"/>
                    <a:pt x="12270" y="14892"/>
                  </a:cubicBezTo>
                  <a:cubicBezTo>
                    <a:pt x="12132" y="14636"/>
                    <a:pt x="12069" y="14222"/>
                    <a:pt x="12157" y="13807"/>
                  </a:cubicBezTo>
                  <a:cubicBezTo>
                    <a:pt x="12233" y="13456"/>
                    <a:pt x="12446" y="13264"/>
                    <a:pt x="12584" y="13520"/>
                  </a:cubicBezTo>
                  <a:cubicBezTo>
                    <a:pt x="12823" y="13966"/>
                    <a:pt x="13049" y="14413"/>
                    <a:pt x="13288" y="14860"/>
                  </a:cubicBezTo>
                  <a:cubicBezTo>
                    <a:pt x="13301" y="14892"/>
                    <a:pt x="13351" y="14955"/>
                    <a:pt x="13389" y="15051"/>
                  </a:cubicBezTo>
                  <a:cubicBezTo>
                    <a:pt x="13426" y="14828"/>
                    <a:pt x="13514" y="14605"/>
                    <a:pt x="13564" y="14381"/>
                  </a:cubicBezTo>
                  <a:cubicBezTo>
                    <a:pt x="13866" y="13169"/>
                    <a:pt x="14155" y="11988"/>
                    <a:pt x="14457" y="10776"/>
                  </a:cubicBezTo>
                  <a:cubicBezTo>
                    <a:pt x="14582" y="10265"/>
                    <a:pt x="14708" y="9627"/>
                    <a:pt x="14922" y="9276"/>
                  </a:cubicBezTo>
                  <a:cubicBezTo>
                    <a:pt x="15160" y="8893"/>
                    <a:pt x="15424" y="9021"/>
                    <a:pt x="15638" y="9468"/>
                  </a:cubicBezTo>
                  <a:cubicBezTo>
                    <a:pt x="16065" y="10361"/>
                    <a:pt x="16455" y="11382"/>
                    <a:pt x="16857" y="12339"/>
                  </a:cubicBezTo>
                  <a:cubicBezTo>
                    <a:pt x="17158" y="13041"/>
                    <a:pt x="16706" y="14158"/>
                    <a:pt x="16417" y="13456"/>
                  </a:cubicBezTo>
                  <a:cubicBezTo>
                    <a:pt x="16203" y="12945"/>
                    <a:pt x="15990" y="12435"/>
                    <a:pt x="15776" y="11924"/>
                  </a:cubicBezTo>
                  <a:cubicBezTo>
                    <a:pt x="15675" y="11637"/>
                    <a:pt x="15575" y="11414"/>
                    <a:pt x="15487" y="11191"/>
                  </a:cubicBezTo>
                  <a:close/>
                  <a:moveTo>
                    <a:pt x="10649" y="15211"/>
                  </a:moveTo>
                  <a:cubicBezTo>
                    <a:pt x="10737" y="15625"/>
                    <a:pt x="10674" y="16040"/>
                    <a:pt x="10536" y="16296"/>
                  </a:cubicBezTo>
                  <a:cubicBezTo>
                    <a:pt x="10059" y="17189"/>
                    <a:pt x="9581" y="18114"/>
                    <a:pt x="9104" y="19007"/>
                  </a:cubicBezTo>
                  <a:cubicBezTo>
                    <a:pt x="8878" y="19422"/>
                    <a:pt x="8664" y="19901"/>
                    <a:pt x="8425" y="20284"/>
                  </a:cubicBezTo>
                  <a:cubicBezTo>
                    <a:pt x="8186" y="20667"/>
                    <a:pt x="7897" y="20762"/>
                    <a:pt x="7659" y="20348"/>
                  </a:cubicBezTo>
                  <a:cubicBezTo>
                    <a:pt x="7445" y="19997"/>
                    <a:pt x="7282" y="19422"/>
                    <a:pt x="7081" y="19007"/>
                  </a:cubicBezTo>
                  <a:cubicBezTo>
                    <a:pt x="6993" y="18816"/>
                    <a:pt x="6905" y="18625"/>
                    <a:pt x="6804" y="18465"/>
                  </a:cubicBezTo>
                  <a:cubicBezTo>
                    <a:pt x="6754" y="18401"/>
                    <a:pt x="6716" y="18306"/>
                    <a:pt x="6666" y="18242"/>
                  </a:cubicBezTo>
                  <a:cubicBezTo>
                    <a:pt x="6641" y="18210"/>
                    <a:pt x="6528" y="18082"/>
                    <a:pt x="6490" y="17987"/>
                  </a:cubicBezTo>
                  <a:cubicBezTo>
                    <a:pt x="6465" y="18082"/>
                    <a:pt x="6415" y="18242"/>
                    <a:pt x="6402" y="18306"/>
                  </a:cubicBezTo>
                  <a:cubicBezTo>
                    <a:pt x="6327" y="18593"/>
                    <a:pt x="6251" y="18880"/>
                    <a:pt x="6189" y="19199"/>
                  </a:cubicBezTo>
                  <a:cubicBezTo>
                    <a:pt x="6050" y="19805"/>
                    <a:pt x="5925" y="20411"/>
                    <a:pt x="5824" y="21049"/>
                  </a:cubicBezTo>
                  <a:cubicBezTo>
                    <a:pt x="5749" y="21432"/>
                    <a:pt x="5523" y="21528"/>
                    <a:pt x="5397" y="21337"/>
                  </a:cubicBezTo>
                  <a:cubicBezTo>
                    <a:pt x="5234" y="21113"/>
                    <a:pt x="5221" y="20635"/>
                    <a:pt x="5284" y="20252"/>
                  </a:cubicBezTo>
                  <a:cubicBezTo>
                    <a:pt x="5397" y="19582"/>
                    <a:pt x="5535" y="18912"/>
                    <a:pt x="5686" y="18274"/>
                  </a:cubicBezTo>
                  <a:cubicBezTo>
                    <a:pt x="5812" y="17699"/>
                    <a:pt x="5962" y="16934"/>
                    <a:pt x="6189" y="16583"/>
                  </a:cubicBezTo>
                  <a:cubicBezTo>
                    <a:pt x="6465" y="16168"/>
                    <a:pt x="6754" y="16455"/>
                    <a:pt x="6993" y="16870"/>
                  </a:cubicBezTo>
                  <a:cubicBezTo>
                    <a:pt x="7219" y="17253"/>
                    <a:pt x="7433" y="17667"/>
                    <a:pt x="7634" y="18114"/>
                  </a:cubicBezTo>
                  <a:cubicBezTo>
                    <a:pt x="7734" y="18337"/>
                    <a:pt x="7822" y="18593"/>
                    <a:pt x="7923" y="18816"/>
                  </a:cubicBezTo>
                  <a:cubicBezTo>
                    <a:pt x="7973" y="18944"/>
                    <a:pt x="7985" y="19039"/>
                    <a:pt x="8048" y="19007"/>
                  </a:cubicBezTo>
                  <a:cubicBezTo>
                    <a:pt x="8149" y="18976"/>
                    <a:pt x="8287" y="18593"/>
                    <a:pt x="8375" y="18433"/>
                  </a:cubicBezTo>
                  <a:cubicBezTo>
                    <a:pt x="8513" y="18178"/>
                    <a:pt x="8639" y="17923"/>
                    <a:pt x="8777" y="17667"/>
                  </a:cubicBezTo>
                  <a:cubicBezTo>
                    <a:pt x="9267" y="16742"/>
                    <a:pt x="9745" y="15817"/>
                    <a:pt x="10235" y="14892"/>
                  </a:cubicBezTo>
                  <a:cubicBezTo>
                    <a:pt x="10348" y="14668"/>
                    <a:pt x="10574" y="14860"/>
                    <a:pt x="10649" y="15211"/>
                  </a:cubicBezTo>
                  <a:close/>
                  <a:moveTo>
                    <a:pt x="18113" y="8383"/>
                  </a:moveTo>
                  <a:cubicBezTo>
                    <a:pt x="18264" y="8638"/>
                    <a:pt x="18415" y="8925"/>
                    <a:pt x="18566" y="9181"/>
                  </a:cubicBezTo>
                  <a:cubicBezTo>
                    <a:pt x="18641" y="9308"/>
                    <a:pt x="18716" y="9436"/>
                    <a:pt x="18792" y="9595"/>
                  </a:cubicBezTo>
                  <a:cubicBezTo>
                    <a:pt x="18829" y="9659"/>
                    <a:pt x="18855" y="9723"/>
                    <a:pt x="18892" y="9787"/>
                  </a:cubicBezTo>
                  <a:cubicBezTo>
                    <a:pt x="18892" y="9787"/>
                    <a:pt x="18892" y="9787"/>
                    <a:pt x="18892" y="9787"/>
                  </a:cubicBezTo>
                  <a:cubicBezTo>
                    <a:pt x="18905" y="9723"/>
                    <a:pt x="18930" y="9659"/>
                    <a:pt x="18942" y="9627"/>
                  </a:cubicBezTo>
                  <a:cubicBezTo>
                    <a:pt x="18993" y="9436"/>
                    <a:pt x="19043" y="9276"/>
                    <a:pt x="19093" y="9085"/>
                  </a:cubicBezTo>
                  <a:cubicBezTo>
                    <a:pt x="19194" y="8734"/>
                    <a:pt x="19294" y="8351"/>
                    <a:pt x="19395" y="8000"/>
                  </a:cubicBezTo>
                  <a:cubicBezTo>
                    <a:pt x="19583" y="7266"/>
                    <a:pt x="19759" y="6532"/>
                    <a:pt x="19923" y="5799"/>
                  </a:cubicBezTo>
                  <a:cubicBezTo>
                    <a:pt x="20124" y="4905"/>
                    <a:pt x="20664" y="5703"/>
                    <a:pt x="20463" y="6596"/>
                  </a:cubicBezTo>
                  <a:cubicBezTo>
                    <a:pt x="20262" y="7490"/>
                    <a:pt x="20048" y="8383"/>
                    <a:pt x="19822" y="9244"/>
                  </a:cubicBezTo>
                  <a:cubicBezTo>
                    <a:pt x="19709" y="9659"/>
                    <a:pt x="19596" y="10106"/>
                    <a:pt x="19470" y="10521"/>
                  </a:cubicBezTo>
                  <a:cubicBezTo>
                    <a:pt x="19357" y="10903"/>
                    <a:pt x="19244" y="11350"/>
                    <a:pt x="19056" y="11478"/>
                  </a:cubicBezTo>
                  <a:cubicBezTo>
                    <a:pt x="18817" y="11637"/>
                    <a:pt x="18628" y="11286"/>
                    <a:pt x="18452" y="10967"/>
                  </a:cubicBezTo>
                  <a:cubicBezTo>
                    <a:pt x="18289" y="10680"/>
                    <a:pt x="18126" y="10361"/>
                    <a:pt x="17962" y="10074"/>
                  </a:cubicBezTo>
                  <a:cubicBezTo>
                    <a:pt x="17611" y="9436"/>
                    <a:pt x="17271" y="8830"/>
                    <a:pt x="16919" y="8192"/>
                  </a:cubicBezTo>
                  <a:cubicBezTo>
                    <a:pt x="16781" y="7936"/>
                    <a:pt x="16718" y="7490"/>
                    <a:pt x="16806" y="7107"/>
                  </a:cubicBezTo>
                  <a:cubicBezTo>
                    <a:pt x="16882" y="6756"/>
                    <a:pt x="17095" y="6564"/>
                    <a:pt x="17234" y="6820"/>
                  </a:cubicBezTo>
                  <a:cubicBezTo>
                    <a:pt x="17523" y="7330"/>
                    <a:pt x="17824" y="7841"/>
                    <a:pt x="18113" y="8383"/>
                  </a:cubicBezTo>
                  <a:close/>
                  <a:moveTo>
                    <a:pt x="11278" y="4810"/>
                  </a:moveTo>
                  <a:cubicBezTo>
                    <a:pt x="11579" y="4108"/>
                    <a:pt x="11893" y="3470"/>
                    <a:pt x="12233" y="2831"/>
                  </a:cubicBezTo>
                  <a:cubicBezTo>
                    <a:pt x="12534" y="2289"/>
                    <a:pt x="12861" y="1587"/>
                    <a:pt x="13213" y="1300"/>
                  </a:cubicBezTo>
                  <a:cubicBezTo>
                    <a:pt x="13652" y="949"/>
                    <a:pt x="13979" y="1619"/>
                    <a:pt x="14293" y="2321"/>
                  </a:cubicBezTo>
                  <a:cubicBezTo>
                    <a:pt x="14457" y="2672"/>
                    <a:pt x="14620" y="3023"/>
                    <a:pt x="14783" y="3374"/>
                  </a:cubicBezTo>
                  <a:cubicBezTo>
                    <a:pt x="14859" y="3533"/>
                    <a:pt x="14934" y="3693"/>
                    <a:pt x="15009" y="3884"/>
                  </a:cubicBezTo>
                  <a:cubicBezTo>
                    <a:pt x="15022" y="3916"/>
                    <a:pt x="15047" y="3980"/>
                    <a:pt x="15072" y="4044"/>
                  </a:cubicBezTo>
                  <a:cubicBezTo>
                    <a:pt x="15097" y="3980"/>
                    <a:pt x="15123" y="3884"/>
                    <a:pt x="15148" y="3820"/>
                  </a:cubicBezTo>
                  <a:cubicBezTo>
                    <a:pt x="15223" y="3629"/>
                    <a:pt x="15298" y="3470"/>
                    <a:pt x="15374" y="3278"/>
                  </a:cubicBezTo>
                  <a:cubicBezTo>
                    <a:pt x="15512" y="2927"/>
                    <a:pt x="15650" y="2608"/>
                    <a:pt x="15801" y="2257"/>
                  </a:cubicBezTo>
                  <a:cubicBezTo>
                    <a:pt x="16065" y="1619"/>
                    <a:pt x="16329" y="853"/>
                    <a:pt x="16618" y="311"/>
                  </a:cubicBezTo>
                  <a:cubicBezTo>
                    <a:pt x="16769" y="24"/>
                    <a:pt x="16957" y="-72"/>
                    <a:pt x="17133" y="56"/>
                  </a:cubicBezTo>
                  <a:cubicBezTo>
                    <a:pt x="17309" y="183"/>
                    <a:pt x="17447" y="566"/>
                    <a:pt x="17585" y="853"/>
                  </a:cubicBezTo>
                  <a:cubicBezTo>
                    <a:pt x="17862" y="1459"/>
                    <a:pt x="18126" y="2098"/>
                    <a:pt x="18364" y="2768"/>
                  </a:cubicBezTo>
                  <a:cubicBezTo>
                    <a:pt x="18641" y="3533"/>
                    <a:pt x="18201" y="4650"/>
                    <a:pt x="17925" y="3884"/>
                  </a:cubicBezTo>
                  <a:cubicBezTo>
                    <a:pt x="17711" y="3310"/>
                    <a:pt x="17497" y="2768"/>
                    <a:pt x="17271" y="2257"/>
                  </a:cubicBezTo>
                  <a:cubicBezTo>
                    <a:pt x="17208" y="2129"/>
                    <a:pt x="17158" y="2002"/>
                    <a:pt x="17095" y="1874"/>
                  </a:cubicBezTo>
                  <a:cubicBezTo>
                    <a:pt x="17070" y="1810"/>
                    <a:pt x="16982" y="1683"/>
                    <a:pt x="16957" y="1619"/>
                  </a:cubicBezTo>
                  <a:cubicBezTo>
                    <a:pt x="16957" y="1619"/>
                    <a:pt x="16957" y="1619"/>
                    <a:pt x="16957" y="1619"/>
                  </a:cubicBezTo>
                  <a:cubicBezTo>
                    <a:pt x="16907" y="1747"/>
                    <a:pt x="16844" y="1874"/>
                    <a:pt x="16794" y="2034"/>
                  </a:cubicBezTo>
                  <a:cubicBezTo>
                    <a:pt x="16379" y="3023"/>
                    <a:pt x="15964" y="4044"/>
                    <a:pt x="15550" y="5033"/>
                  </a:cubicBezTo>
                  <a:cubicBezTo>
                    <a:pt x="15336" y="5543"/>
                    <a:pt x="15085" y="5958"/>
                    <a:pt x="14796" y="5480"/>
                  </a:cubicBezTo>
                  <a:cubicBezTo>
                    <a:pt x="14570" y="5097"/>
                    <a:pt x="14356" y="4554"/>
                    <a:pt x="14142" y="4108"/>
                  </a:cubicBezTo>
                  <a:cubicBezTo>
                    <a:pt x="14029" y="3884"/>
                    <a:pt x="13929" y="3661"/>
                    <a:pt x="13816" y="3406"/>
                  </a:cubicBezTo>
                  <a:cubicBezTo>
                    <a:pt x="13728" y="3214"/>
                    <a:pt x="13640" y="2991"/>
                    <a:pt x="13527" y="2863"/>
                  </a:cubicBezTo>
                  <a:cubicBezTo>
                    <a:pt x="13338" y="2672"/>
                    <a:pt x="13100" y="3246"/>
                    <a:pt x="12961" y="3470"/>
                  </a:cubicBezTo>
                  <a:cubicBezTo>
                    <a:pt x="12522" y="4203"/>
                    <a:pt x="12107" y="5033"/>
                    <a:pt x="11717" y="5926"/>
                  </a:cubicBezTo>
                  <a:cubicBezTo>
                    <a:pt x="11416" y="6628"/>
                    <a:pt x="10976" y="5511"/>
                    <a:pt x="11278" y="4810"/>
                  </a:cubicBezTo>
                  <a:close/>
                  <a:moveTo>
                    <a:pt x="21229" y="17636"/>
                  </a:moveTo>
                  <a:cubicBezTo>
                    <a:pt x="21079" y="17859"/>
                    <a:pt x="20903" y="17699"/>
                    <a:pt x="20802" y="17348"/>
                  </a:cubicBezTo>
                  <a:cubicBezTo>
                    <a:pt x="20639" y="16774"/>
                    <a:pt x="20463" y="16232"/>
                    <a:pt x="20262" y="15753"/>
                  </a:cubicBezTo>
                  <a:cubicBezTo>
                    <a:pt x="20174" y="15530"/>
                    <a:pt x="20073" y="15306"/>
                    <a:pt x="19985" y="15115"/>
                  </a:cubicBezTo>
                  <a:cubicBezTo>
                    <a:pt x="19935" y="15019"/>
                    <a:pt x="19885" y="14924"/>
                    <a:pt x="19835" y="14828"/>
                  </a:cubicBezTo>
                  <a:cubicBezTo>
                    <a:pt x="19822" y="14796"/>
                    <a:pt x="19797" y="14764"/>
                    <a:pt x="19784" y="14732"/>
                  </a:cubicBezTo>
                  <a:cubicBezTo>
                    <a:pt x="19759" y="14796"/>
                    <a:pt x="19734" y="14860"/>
                    <a:pt x="19734" y="14860"/>
                  </a:cubicBezTo>
                  <a:cubicBezTo>
                    <a:pt x="19684" y="15019"/>
                    <a:pt x="19634" y="15147"/>
                    <a:pt x="19596" y="15306"/>
                  </a:cubicBezTo>
                  <a:cubicBezTo>
                    <a:pt x="19520" y="15562"/>
                    <a:pt x="19445" y="15785"/>
                    <a:pt x="19370" y="16040"/>
                  </a:cubicBezTo>
                  <a:cubicBezTo>
                    <a:pt x="19194" y="16646"/>
                    <a:pt x="19030" y="17253"/>
                    <a:pt x="18880" y="17859"/>
                  </a:cubicBezTo>
                  <a:cubicBezTo>
                    <a:pt x="18741" y="18465"/>
                    <a:pt x="18616" y="19327"/>
                    <a:pt x="18339" y="19582"/>
                  </a:cubicBezTo>
                  <a:cubicBezTo>
                    <a:pt x="18176" y="19709"/>
                    <a:pt x="18038" y="19614"/>
                    <a:pt x="17887" y="19454"/>
                  </a:cubicBezTo>
                  <a:cubicBezTo>
                    <a:pt x="17736" y="19295"/>
                    <a:pt x="17573" y="19135"/>
                    <a:pt x="17422" y="18944"/>
                  </a:cubicBezTo>
                  <a:cubicBezTo>
                    <a:pt x="16831" y="18306"/>
                    <a:pt x="16228" y="17636"/>
                    <a:pt x="15638" y="16997"/>
                  </a:cubicBezTo>
                  <a:cubicBezTo>
                    <a:pt x="15487" y="16838"/>
                    <a:pt x="15449" y="16232"/>
                    <a:pt x="15525" y="15913"/>
                  </a:cubicBezTo>
                  <a:cubicBezTo>
                    <a:pt x="15613" y="15498"/>
                    <a:pt x="15801" y="15466"/>
                    <a:pt x="15952" y="15626"/>
                  </a:cubicBezTo>
                  <a:cubicBezTo>
                    <a:pt x="16568" y="16296"/>
                    <a:pt x="17183" y="16966"/>
                    <a:pt x="17799" y="17636"/>
                  </a:cubicBezTo>
                  <a:cubicBezTo>
                    <a:pt x="17874" y="17731"/>
                    <a:pt x="17950" y="17795"/>
                    <a:pt x="18025" y="17891"/>
                  </a:cubicBezTo>
                  <a:cubicBezTo>
                    <a:pt x="18050" y="17923"/>
                    <a:pt x="18088" y="17955"/>
                    <a:pt x="18113" y="17987"/>
                  </a:cubicBezTo>
                  <a:cubicBezTo>
                    <a:pt x="18163" y="17763"/>
                    <a:pt x="18276" y="17316"/>
                    <a:pt x="18289" y="17253"/>
                  </a:cubicBezTo>
                  <a:cubicBezTo>
                    <a:pt x="18440" y="16615"/>
                    <a:pt x="18603" y="16008"/>
                    <a:pt x="18767" y="15402"/>
                  </a:cubicBezTo>
                  <a:cubicBezTo>
                    <a:pt x="18942" y="14796"/>
                    <a:pt x="19118" y="14190"/>
                    <a:pt x="19319" y="13615"/>
                  </a:cubicBezTo>
                  <a:cubicBezTo>
                    <a:pt x="19533" y="13009"/>
                    <a:pt x="19835" y="12850"/>
                    <a:pt x="20111" y="13360"/>
                  </a:cubicBezTo>
                  <a:cubicBezTo>
                    <a:pt x="20601" y="14222"/>
                    <a:pt x="21003" y="15338"/>
                    <a:pt x="21342" y="16551"/>
                  </a:cubicBezTo>
                  <a:cubicBezTo>
                    <a:pt x="21443" y="16902"/>
                    <a:pt x="21368" y="17412"/>
                    <a:pt x="21229" y="17636"/>
                  </a:cubicBezTo>
                  <a:close/>
                </a:path>
              </a:pathLst>
            </a:custGeom>
            <a:solidFill>
              <a:schemeClr val="tx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7" name="Shape">
              <a:extLst>
                <a:ext uri="{FF2B5EF4-FFF2-40B4-BE49-F238E27FC236}">
                  <a16:creationId xmlns:a16="http://schemas.microsoft.com/office/drawing/2014/main" id="{2F18AC4A-8173-224A-86E5-8743B133D599}"/>
                </a:ext>
              </a:extLst>
            </p:cNvPr>
            <p:cNvSpPr/>
            <p:nvPr/>
          </p:nvSpPr>
          <p:spPr>
            <a:xfrm>
              <a:off x="0" y="0"/>
              <a:ext cx="4283711" cy="45034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170" y="20869"/>
                  </a:moveTo>
                  <a:cubicBezTo>
                    <a:pt x="4399" y="20345"/>
                    <a:pt x="5514" y="19559"/>
                    <a:pt x="6391" y="18585"/>
                  </a:cubicBezTo>
                  <a:cubicBezTo>
                    <a:pt x="6826" y="18097"/>
                    <a:pt x="7211" y="17561"/>
                    <a:pt x="7518" y="16995"/>
                  </a:cubicBezTo>
                  <a:cubicBezTo>
                    <a:pt x="7877" y="16331"/>
                    <a:pt x="8126" y="15612"/>
                    <a:pt x="8306" y="14887"/>
                  </a:cubicBezTo>
                  <a:cubicBezTo>
                    <a:pt x="8690" y="13358"/>
                    <a:pt x="8786" y="11781"/>
                    <a:pt x="9138" y="10246"/>
                  </a:cubicBezTo>
                  <a:cubicBezTo>
                    <a:pt x="9433" y="8966"/>
                    <a:pt x="9913" y="7669"/>
                    <a:pt x="10822" y="6664"/>
                  </a:cubicBezTo>
                  <a:cubicBezTo>
                    <a:pt x="11616" y="5787"/>
                    <a:pt x="12769" y="5172"/>
                    <a:pt x="13986" y="5080"/>
                  </a:cubicBezTo>
                  <a:cubicBezTo>
                    <a:pt x="13762" y="5507"/>
                    <a:pt x="13666" y="5982"/>
                    <a:pt x="13755" y="6475"/>
                  </a:cubicBezTo>
                  <a:cubicBezTo>
                    <a:pt x="13864" y="7090"/>
                    <a:pt x="14293" y="7651"/>
                    <a:pt x="14940" y="7827"/>
                  </a:cubicBezTo>
                  <a:cubicBezTo>
                    <a:pt x="15523" y="7986"/>
                    <a:pt x="16208" y="7840"/>
                    <a:pt x="16579" y="7364"/>
                  </a:cubicBezTo>
                  <a:cubicBezTo>
                    <a:pt x="17002" y="6828"/>
                    <a:pt x="16855" y="6061"/>
                    <a:pt x="16445" y="5561"/>
                  </a:cubicBezTo>
                  <a:cubicBezTo>
                    <a:pt x="16003" y="5025"/>
                    <a:pt x="15267" y="4806"/>
                    <a:pt x="14569" y="4770"/>
                  </a:cubicBezTo>
                  <a:cubicBezTo>
                    <a:pt x="15414" y="3764"/>
                    <a:pt x="16932" y="3460"/>
                    <a:pt x="18174" y="3101"/>
                  </a:cubicBezTo>
                  <a:cubicBezTo>
                    <a:pt x="18930" y="2881"/>
                    <a:pt x="19679" y="2613"/>
                    <a:pt x="20306" y="2138"/>
                  </a:cubicBezTo>
                  <a:cubicBezTo>
                    <a:pt x="20851" y="1730"/>
                    <a:pt x="21293" y="1170"/>
                    <a:pt x="21498" y="536"/>
                  </a:cubicBezTo>
                  <a:cubicBezTo>
                    <a:pt x="21555" y="359"/>
                    <a:pt x="21587" y="183"/>
                    <a:pt x="21600" y="0"/>
                  </a:cubicBezTo>
                  <a:lnTo>
                    <a:pt x="21280" y="0"/>
                  </a:lnTo>
                  <a:cubicBezTo>
                    <a:pt x="21235" y="530"/>
                    <a:pt x="20985" y="1029"/>
                    <a:pt x="20620" y="1438"/>
                  </a:cubicBezTo>
                  <a:cubicBezTo>
                    <a:pt x="20114" y="2004"/>
                    <a:pt x="19436" y="2363"/>
                    <a:pt x="18712" y="2613"/>
                  </a:cubicBezTo>
                  <a:cubicBezTo>
                    <a:pt x="17213" y="3131"/>
                    <a:pt x="15414" y="3320"/>
                    <a:pt x="14338" y="4575"/>
                  </a:cubicBezTo>
                  <a:cubicBezTo>
                    <a:pt x="14287" y="4636"/>
                    <a:pt x="14236" y="4703"/>
                    <a:pt x="14191" y="4763"/>
                  </a:cubicBezTo>
                  <a:cubicBezTo>
                    <a:pt x="13454" y="4788"/>
                    <a:pt x="12724" y="4983"/>
                    <a:pt x="12078" y="5306"/>
                  </a:cubicBezTo>
                  <a:cubicBezTo>
                    <a:pt x="10778" y="5963"/>
                    <a:pt x="9919" y="7151"/>
                    <a:pt x="9388" y="8424"/>
                  </a:cubicBezTo>
                  <a:cubicBezTo>
                    <a:pt x="8799" y="9825"/>
                    <a:pt x="8613" y="11330"/>
                    <a:pt x="8389" y="12810"/>
                  </a:cubicBezTo>
                  <a:cubicBezTo>
                    <a:pt x="8152" y="14345"/>
                    <a:pt x="7851" y="15898"/>
                    <a:pt x="7006" y="17251"/>
                  </a:cubicBezTo>
                  <a:cubicBezTo>
                    <a:pt x="6301" y="18384"/>
                    <a:pt x="5296" y="19334"/>
                    <a:pt x="4130" y="20028"/>
                  </a:cubicBezTo>
                  <a:cubicBezTo>
                    <a:pt x="2965" y="20723"/>
                    <a:pt x="1627" y="21174"/>
                    <a:pt x="250" y="21277"/>
                  </a:cubicBezTo>
                  <a:cubicBezTo>
                    <a:pt x="166" y="21283"/>
                    <a:pt x="83" y="21289"/>
                    <a:pt x="0" y="21295"/>
                  </a:cubicBezTo>
                  <a:lnTo>
                    <a:pt x="0" y="21600"/>
                  </a:lnTo>
                  <a:cubicBezTo>
                    <a:pt x="1089" y="21557"/>
                    <a:pt x="2171" y="21295"/>
                    <a:pt x="3170" y="20869"/>
                  </a:cubicBezTo>
                  <a:close/>
                  <a:moveTo>
                    <a:pt x="14261" y="5239"/>
                  </a:moveTo>
                  <a:cubicBezTo>
                    <a:pt x="14293" y="5178"/>
                    <a:pt x="14325" y="5117"/>
                    <a:pt x="14364" y="5062"/>
                  </a:cubicBezTo>
                  <a:cubicBezTo>
                    <a:pt x="14524" y="5062"/>
                    <a:pt x="14677" y="5074"/>
                    <a:pt x="14838" y="5092"/>
                  </a:cubicBezTo>
                  <a:cubicBezTo>
                    <a:pt x="15523" y="5184"/>
                    <a:pt x="16214" y="5513"/>
                    <a:pt x="16451" y="6171"/>
                  </a:cubicBezTo>
                  <a:cubicBezTo>
                    <a:pt x="16547" y="6445"/>
                    <a:pt x="16567" y="6768"/>
                    <a:pt x="16426" y="7036"/>
                  </a:cubicBezTo>
                  <a:cubicBezTo>
                    <a:pt x="16304" y="7273"/>
                    <a:pt x="16080" y="7438"/>
                    <a:pt x="15817" y="7517"/>
                  </a:cubicBezTo>
                  <a:cubicBezTo>
                    <a:pt x="15254" y="7687"/>
                    <a:pt x="14639" y="7480"/>
                    <a:pt x="14319" y="7005"/>
                  </a:cubicBezTo>
                  <a:cubicBezTo>
                    <a:pt x="13960" y="6481"/>
                    <a:pt x="13973" y="5787"/>
                    <a:pt x="14261" y="5239"/>
                  </a:cubicBezTo>
                  <a:close/>
                </a:path>
              </a:pathLst>
            </a:custGeom>
            <a:solidFill>
              <a:schemeClr val="tx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" name="Shape">
              <a:extLst>
                <a:ext uri="{FF2B5EF4-FFF2-40B4-BE49-F238E27FC236}">
                  <a16:creationId xmlns:a16="http://schemas.microsoft.com/office/drawing/2014/main" id="{DFCD12B1-F5BB-6247-839E-C4596E33C2B5}"/>
                </a:ext>
              </a:extLst>
            </p:cNvPr>
            <p:cNvSpPr/>
            <p:nvPr/>
          </p:nvSpPr>
          <p:spPr>
            <a:xfrm>
              <a:off x="955258" y="5798699"/>
              <a:ext cx="6560822" cy="10593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51" extrusionOk="0">
                  <a:moveTo>
                    <a:pt x="20053" y="6178"/>
                  </a:moveTo>
                  <a:cubicBezTo>
                    <a:pt x="19292" y="2535"/>
                    <a:pt x="18247" y="907"/>
                    <a:pt x="17352" y="3646"/>
                  </a:cubicBezTo>
                  <a:cubicBezTo>
                    <a:pt x="17298" y="3827"/>
                    <a:pt x="17243" y="4007"/>
                    <a:pt x="17189" y="4188"/>
                  </a:cubicBezTo>
                  <a:cubicBezTo>
                    <a:pt x="16649" y="1295"/>
                    <a:pt x="15834" y="80"/>
                    <a:pt x="15165" y="3"/>
                  </a:cubicBezTo>
                  <a:cubicBezTo>
                    <a:pt x="14613" y="-49"/>
                    <a:pt x="14082" y="726"/>
                    <a:pt x="13576" y="2070"/>
                  </a:cubicBezTo>
                  <a:cubicBezTo>
                    <a:pt x="13066" y="3439"/>
                    <a:pt x="12594" y="5273"/>
                    <a:pt x="12084" y="6643"/>
                  </a:cubicBezTo>
                  <a:cubicBezTo>
                    <a:pt x="11068" y="9382"/>
                    <a:pt x="9926" y="10312"/>
                    <a:pt x="8831" y="9459"/>
                  </a:cubicBezTo>
                  <a:cubicBezTo>
                    <a:pt x="8283" y="9046"/>
                    <a:pt x="7760" y="8064"/>
                    <a:pt x="7242" y="6901"/>
                  </a:cubicBezTo>
                  <a:cubicBezTo>
                    <a:pt x="6723" y="5713"/>
                    <a:pt x="6213" y="4369"/>
                    <a:pt x="5682" y="3439"/>
                  </a:cubicBezTo>
                  <a:cubicBezTo>
                    <a:pt x="5168" y="2535"/>
                    <a:pt x="4629" y="2044"/>
                    <a:pt x="4093" y="2457"/>
                  </a:cubicBezTo>
                  <a:cubicBezTo>
                    <a:pt x="3583" y="2845"/>
                    <a:pt x="3094" y="3904"/>
                    <a:pt x="2647" y="5429"/>
                  </a:cubicBezTo>
                  <a:cubicBezTo>
                    <a:pt x="1681" y="8684"/>
                    <a:pt x="945" y="13851"/>
                    <a:pt x="289" y="19174"/>
                  </a:cubicBezTo>
                  <a:cubicBezTo>
                    <a:pt x="192" y="19975"/>
                    <a:pt x="96" y="20750"/>
                    <a:pt x="0" y="21551"/>
                  </a:cubicBezTo>
                  <a:lnTo>
                    <a:pt x="259" y="21551"/>
                  </a:lnTo>
                  <a:cubicBezTo>
                    <a:pt x="786" y="17184"/>
                    <a:pt x="1338" y="12896"/>
                    <a:pt x="2032" y="9485"/>
                  </a:cubicBezTo>
                  <a:cubicBezTo>
                    <a:pt x="2801" y="5713"/>
                    <a:pt x="3759" y="3155"/>
                    <a:pt x="4754" y="3646"/>
                  </a:cubicBezTo>
                  <a:cubicBezTo>
                    <a:pt x="5770" y="4137"/>
                    <a:pt x="6694" y="7263"/>
                    <a:pt x="7652" y="9149"/>
                  </a:cubicBezTo>
                  <a:cubicBezTo>
                    <a:pt x="8613" y="11061"/>
                    <a:pt x="9633" y="11526"/>
                    <a:pt x="10633" y="10544"/>
                  </a:cubicBezTo>
                  <a:cubicBezTo>
                    <a:pt x="11134" y="10053"/>
                    <a:pt x="11624" y="9201"/>
                    <a:pt x="12092" y="7986"/>
                  </a:cubicBezTo>
                  <a:cubicBezTo>
                    <a:pt x="12564" y="6772"/>
                    <a:pt x="13008" y="5118"/>
                    <a:pt x="13468" y="3749"/>
                  </a:cubicBezTo>
                  <a:cubicBezTo>
                    <a:pt x="13936" y="2354"/>
                    <a:pt x="14429" y="1398"/>
                    <a:pt x="14952" y="1269"/>
                  </a:cubicBezTo>
                  <a:cubicBezTo>
                    <a:pt x="15466" y="1140"/>
                    <a:pt x="15989" y="1682"/>
                    <a:pt x="16461" y="2974"/>
                  </a:cubicBezTo>
                  <a:cubicBezTo>
                    <a:pt x="16649" y="3491"/>
                    <a:pt x="16833" y="4137"/>
                    <a:pt x="16997" y="4938"/>
                  </a:cubicBezTo>
                  <a:cubicBezTo>
                    <a:pt x="16758" y="6049"/>
                    <a:pt x="16557" y="7470"/>
                    <a:pt x="16424" y="9097"/>
                  </a:cubicBezTo>
                  <a:cubicBezTo>
                    <a:pt x="16252" y="11190"/>
                    <a:pt x="16110" y="14549"/>
                    <a:pt x="16411" y="16461"/>
                  </a:cubicBezTo>
                  <a:cubicBezTo>
                    <a:pt x="16729" y="18528"/>
                    <a:pt x="17264" y="17081"/>
                    <a:pt x="17498" y="15169"/>
                  </a:cubicBezTo>
                  <a:cubicBezTo>
                    <a:pt x="17745" y="13154"/>
                    <a:pt x="17803" y="10415"/>
                    <a:pt x="17649" y="8090"/>
                  </a:cubicBezTo>
                  <a:cubicBezTo>
                    <a:pt x="17574" y="6953"/>
                    <a:pt x="17469" y="5971"/>
                    <a:pt x="17335" y="5093"/>
                  </a:cubicBezTo>
                  <a:cubicBezTo>
                    <a:pt x="17553" y="4317"/>
                    <a:pt x="17791" y="3801"/>
                    <a:pt x="18033" y="3594"/>
                  </a:cubicBezTo>
                  <a:cubicBezTo>
                    <a:pt x="18493" y="3206"/>
                    <a:pt x="18970" y="3852"/>
                    <a:pt x="19384" y="5093"/>
                  </a:cubicBezTo>
                  <a:cubicBezTo>
                    <a:pt x="20266" y="7754"/>
                    <a:pt x="20843" y="12895"/>
                    <a:pt x="21199" y="18399"/>
                  </a:cubicBezTo>
                  <a:cubicBezTo>
                    <a:pt x="21266" y="19432"/>
                    <a:pt x="21328" y="20492"/>
                    <a:pt x="21383" y="21551"/>
                  </a:cubicBezTo>
                  <a:lnTo>
                    <a:pt x="21600" y="21551"/>
                  </a:lnTo>
                  <a:cubicBezTo>
                    <a:pt x="21307" y="15763"/>
                    <a:pt x="20847" y="10002"/>
                    <a:pt x="20053" y="6178"/>
                  </a:cubicBezTo>
                  <a:close/>
                  <a:moveTo>
                    <a:pt x="17431" y="8193"/>
                  </a:moveTo>
                  <a:cubicBezTo>
                    <a:pt x="17603" y="10338"/>
                    <a:pt x="17557" y="13025"/>
                    <a:pt x="17289" y="14807"/>
                  </a:cubicBezTo>
                  <a:cubicBezTo>
                    <a:pt x="17168" y="15608"/>
                    <a:pt x="17005" y="16177"/>
                    <a:pt x="16821" y="16177"/>
                  </a:cubicBezTo>
                  <a:cubicBezTo>
                    <a:pt x="16570" y="16177"/>
                    <a:pt x="16461" y="14988"/>
                    <a:pt x="16457" y="13567"/>
                  </a:cubicBezTo>
                  <a:cubicBezTo>
                    <a:pt x="16449" y="11061"/>
                    <a:pt x="16670" y="8632"/>
                    <a:pt x="16955" y="6953"/>
                  </a:cubicBezTo>
                  <a:cubicBezTo>
                    <a:pt x="17017" y="6565"/>
                    <a:pt x="17088" y="6204"/>
                    <a:pt x="17164" y="5868"/>
                  </a:cubicBezTo>
                  <a:cubicBezTo>
                    <a:pt x="17268" y="6540"/>
                    <a:pt x="17360" y="7315"/>
                    <a:pt x="17431" y="8193"/>
                  </a:cubicBezTo>
                  <a:close/>
                </a:path>
              </a:pathLst>
            </a:custGeom>
            <a:solidFill>
              <a:schemeClr val="tx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6" name="Shape">
              <a:extLst>
                <a:ext uri="{FF2B5EF4-FFF2-40B4-BE49-F238E27FC236}">
                  <a16:creationId xmlns:a16="http://schemas.microsoft.com/office/drawing/2014/main" id="{43CA9E52-0457-CA4D-9692-F601D067829A}"/>
                </a:ext>
              </a:extLst>
            </p:cNvPr>
            <p:cNvSpPr/>
            <p:nvPr/>
          </p:nvSpPr>
          <p:spPr>
            <a:xfrm>
              <a:off x="10551948" y="1231372"/>
              <a:ext cx="1640052" cy="49060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7" h="21600" extrusionOk="0">
                  <a:moveTo>
                    <a:pt x="15141" y="1616"/>
                  </a:moveTo>
                  <a:cubicBezTo>
                    <a:pt x="14428" y="2091"/>
                    <a:pt x="14097" y="2617"/>
                    <a:pt x="13815" y="3137"/>
                  </a:cubicBezTo>
                  <a:cubicBezTo>
                    <a:pt x="13549" y="3634"/>
                    <a:pt x="13301" y="4132"/>
                    <a:pt x="12903" y="4619"/>
                  </a:cubicBezTo>
                  <a:cubicBezTo>
                    <a:pt x="12124" y="5575"/>
                    <a:pt x="10930" y="6509"/>
                    <a:pt x="9123" y="7297"/>
                  </a:cubicBezTo>
                  <a:cubicBezTo>
                    <a:pt x="8261" y="7677"/>
                    <a:pt x="7234" y="8024"/>
                    <a:pt x="6090" y="8309"/>
                  </a:cubicBezTo>
                  <a:cubicBezTo>
                    <a:pt x="6057" y="8292"/>
                    <a:pt x="6040" y="8270"/>
                    <a:pt x="6007" y="8253"/>
                  </a:cubicBezTo>
                  <a:cubicBezTo>
                    <a:pt x="5327" y="7834"/>
                    <a:pt x="4001" y="7442"/>
                    <a:pt x="2493" y="7476"/>
                  </a:cubicBezTo>
                  <a:cubicBezTo>
                    <a:pt x="1150" y="7509"/>
                    <a:pt x="-193" y="7912"/>
                    <a:pt x="23" y="8393"/>
                  </a:cubicBezTo>
                  <a:cubicBezTo>
                    <a:pt x="255" y="8924"/>
                    <a:pt x="2012" y="9148"/>
                    <a:pt x="3404" y="9069"/>
                  </a:cubicBezTo>
                  <a:cubicBezTo>
                    <a:pt x="4233" y="9025"/>
                    <a:pt x="5012" y="8896"/>
                    <a:pt x="5742" y="8740"/>
                  </a:cubicBezTo>
                  <a:cubicBezTo>
                    <a:pt x="6173" y="9148"/>
                    <a:pt x="6338" y="9589"/>
                    <a:pt x="6803" y="9998"/>
                  </a:cubicBezTo>
                  <a:cubicBezTo>
                    <a:pt x="7084" y="10249"/>
                    <a:pt x="7449" y="10490"/>
                    <a:pt x="7996" y="10691"/>
                  </a:cubicBezTo>
                  <a:cubicBezTo>
                    <a:pt x="8493" y="10875"/>
                    <a:pt x="9123" y="11010"/>
                    <a:pt x="9753" y="11127"/>
                  </a:cubicBezTo>
                  <a:cubicBezTo>
                    <a:pt x="10433" y="11250"/>
                    <a:pt x="11129" y="11356"/>
                    <a:pt x="11776" y="11496"/>
                  </a:cubicBezTo>
                  <a:cubicBezTo>
                    <a:pt x="12389" y="11636"/>
                    <a:pt x="12903" y="11815"/>
                    <a:pt x="13317" y="12027"/>
                  </a:cubicBezTo>
                  <a:cubicBezTo>
                    <a:pt x="14146" y="12452"/>
                    <a:pt x="14528" y="12961"/>
                    <a:pt x="14594" y="13470"/>
                  </a:cubicBezTo>
                  <a:cubicBezTo>
                    <a:pt x="14677" y="14107"/>
                    <a:pt x="14312" y="14734"/>
                    <a:pt x="13964" y="15360"/>
                  </a:cubicBezTo>
                  <a:cubicBezTo>
                    <a:pt x="13616" y="15981"/>
                    <a:pt x="13268" y="16601"/>
                    <a:pt x="12919" y="17222"/>
                  </a:cubicBezTo>
                  <a:cubicBezTo>
                    <a:pt x="12571" y="17837"/>
                    <a:pt x="12174" y="18463"/>
                    <a:pt x="12323" y="19095"/>
                  </a:cubicBezTo>
                  <a:cubicBezTo>
                    <a:pt x="12439" y="19570"/>
                    <a:pt x="12903" y="20018"/>
                    <a:pt x="13732" y="20403"/>
                  </a:cubicBezTo>
                  <a:cubicBezTo>
                    <a:pt x="15273" y="21114"/>
                    <a:pt x="17777" y="21583"/>
                    <a:pt x="20396" y="21600"/>
                  </a:cubicBezTo>
                  <a:cubicBezTo>
                    <a:pt x="20727" y="21600"/>
                    <a:pt x="21075" y="21594"/>
                    <a:pt x="21407" y="21583"/>
                  </a:cubicBezTo>
                  <a:lnTo>
                    <a:pt x="21407" y="21304"/>
                  </a:lnTo>
                  <a:cubicBezTo>
                    <a:pt x="19003" y="21415"/>
                    <a:pt x="16533" y="21063"/>
                    <a:pt x="14909" y="20459"/>
                  </a:cubicBezTo>
                  <a:cubicBezTo>
                    <a:pt x="14030" y="20129"/>
                    <a:pt x="13417" y="19727"/>
                    <a:pt x="13201" y="19285"/>
                  </a:cubicBezTo>
                  <a:cubicBezTo>
                    <a:pt x="12886" y="18637"/>
                    <a:pt x="13317" y="17977"/>
                    <a:pt x="13682" y="17339"/>
                  </a:cubicBezTo>
                  <a:cubicBezTo>
                    <a:pt x="14030" y="16707"/>
                    <a:pt x="14395" y="16070"/>
                    <a:pt x="14743" y="15438"/>
                  </a:cubicBezTo>
                  <a:cubicBezTo>
                    <a:pt x="15091" y="14806"/>
                    <a:pt x="15472" y="14163"/>
                    <a:pt x="15406" y="13515"/>
                  </a:cubicBezTo>
                  <a:cubicBezTo>
                    <a:pt x="15356" y="12983"/>
                    <a:pt x="14992" y="12452"/>
                    <a:pt x="14196" y="11988"/>
                  </a:cubicBezTo>
                  <a:cubicBezTo>
                    <a:pt x="13815" y="11770"/>
                    <a:pt x="13317" y="11563"/>
                    <a:pt x="12737" y="11401"/>
                  </a:cubicBezTo>
                  <a:cubicBezTo>
                    <a:pt x="12140" y="11233"/>
                    <a:pt x="11461" y="11116"/>
                    <a:pt x="10781" y="10998"/>
                  </a:cubicBezTo>
                  <a:cubicBezTo>
                    <a:pt x="10118" y="10881"/>
                    <a:pt x="9422" y="10769"/>
                    <a:pt x="8858" y="10596"/>
                  </a:cubicBezTo>
                  <a:cubicBezTo>
                    <a:pt x="8245" y="10406"/>
                    <a:pt x="7847" y="10160"/>
                    <a:pt x="7565" y="9897"/>
                  </a:cubicBezTo>
                  <a:cubicBezTo>
                    <a:pt x="7101" y="9466"/>
                    <a:pt x="6919" y="9008"/>
                    <a:pt x="6438" y="8583"/>
                  </a:cubicBezTo>
                  <a:cubicBezTo>
                    <a:pt x="6836" y="8482"/>
                    <a:pt x="7200" y="8376"/>
                    <a:pt x="7565" y="8275"/>
                  </a:cubicBezTo>
                  <a:cubicBezTo>
                    <a:pt x="9836" y="7610"/>
                    <a:pt x="11444" y="6727"/>
                    <a:pt x="12588" y="5798"/>
                  </a:cubicBezTo>
                  <a:cubicBezTo>
                    <a:pt x="13168" y="5329"/>
                    <a:pt x="13616" y="4842"/>
                    <a:pt x="13964" y="4350"/>
                  </a:cubicBezTo>
                  <a:cubicBezTo>
                    <a:pt x="14329" y="3830"/>
                    <a:pt x="14527" y="3293"/>
                    <a:pt x="14876" y="2773"/>
                  </a:cubicBezTo>
                  <a:cubicBezTo>
                    <a:pt x="15207" y="2253"/>
                    <a:pt x="15704" y="1722"/>
                    <a:pt x="16716" y="1308"/>
                  </a:cubicBezTo>
                  <a:cubicBezTo>
                    <a:pt x="17710" y="906"/>
                    <a:pt x="19053" y="643"/>
                    <a:pt x="20462" y="431"/>
                  </a:cubicBezTo>
                  <a:cubicBezTo>
                    <a:pt x="20777" y="386"/>
                    <a:pt x="21092" y="341"/>
                    <a:pt x="21407" y="296"/>
                  </a:cubicBezTo>
                  <a:lnTo>
                    <a:pt x="21407" y="0"/>
                  </a:lnTo>
                  <a:cubicBezTo>
                    <a:pt x="18887" y="330"/>
                    <a:pt x="16434" y="755"/>
                    <a:pt x="15141" y="1616"/>
                  </a:cubicBezTo>
                  <a:close/>
                  <a:moveTo>
                    <a:pt x="1829" y="8745"/>
                  </a:moveTo>
                  <a:cubicBezTo>
                    <a:pt x="1282" y="8661"/>
                    <a:pt x="802" y="8488"/>
                    <a:pt x="835" y="8275"/>
                  </a:cubicBezTo>
                  <a:cubicBezTo>
                    <a:pt x="868" y="8063"/>
                    <a:pt x="1398" y="7884"/>
                    <a:pt x="1945" y="7806"/>
                  </a:cubicBezTo>
                  <a:cubicBezTo>
                    <a:pt x="3321" y="7610"/>
                    <a:pt x="4681" y="8013"/>
                    <a:pt x="5294" y="8393"/>
                  </a:cubicBezTo>
                  <a:cubicBezTo>
                    <a:pt x="5344" y="8421"/>
                    <a:pt x="5377" y="8443"/>
                    <a:pt x="5410" y="8471"/>
                  </a:cubicBezTo>
                  <a:cubicBezTo>
                    <a:pt x="4349" y="8712"/>
                    <a:pt x="3023" y="8935"/>
                    <a:pt x="1829" y="8745"/>
                  </a:cubicBezTo>
                  <a:close/>
                </a:path>
              </a:pathLst>
            </a:custGeom>
            <a:solidFill>
              <a:schemeClr val="tx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18" name="Title 1">
            <a:extLst>
              <a:ext uri="{FF2B5EF4-FFF2-40B4-BE49-F238E27FC236}">
                <a16:creationId xmlns:a16="http://schemas.microsoft.com/office/drawing/2014/main" id="{A2A6FDFB-46FD-4D32-A054-BC9C55F6A0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19744" y="2259376"/>
            <a:ext cx="7917873" cy="1763131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C1F0D0AA-12EA-49AC-BF55-4B2556467E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19744" y="4117727"/>
            <a:ext cx="7917873" cy="796331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2980923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5"/>
          <p:cNvSpPr txBox="1">
            <a:spLocks noGrp="1"/>
          </p:cNvSpPr>
          <p:nvPr>
            <p:ph type="title"/>
          </p:nvPr>
        </p:nvSpPr>
        <p:spPr>
          <a:xfrm>
            <a:off x="1399333" y="1061567"/>
            <a:ext cx="9361200" cy="10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body" idx="1"/>
          </p:nvPr>
        </p:nvSpPr>
        <p:spPr>
          <a:xfrm>
            <a:off x="1399333" y="1916568"/>
            <a:ext cx="9361200" cy="360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507987">
              <a:spcBef>
                <a:spcPts val="800"/>
              </a:spcBef>
              <a:spcAft>
                <a:spcPts val="0"/>
              </a:spcAft>
              <a:buSzPts val="2400"/>
              <a:buChar char="+"/>
              <a:defRPr/>
            </a:lvl1pPr>
            <a:lvl2pPr marL="1219170" lvl="1" indent="-507987">
              <a:spcBef>
                <a:spcPts val="0"/>
              </a:spcBef>
              <a:spcAft>
                <a:spcPts val="0"/>
              </a:spcAft>
              <a:buSzPts val="2400"/>
              <a:buChar char="+"/>
              <a:defRPr/>
            </a:lvl2pPr>
            <a:lvl3pPr marL="1828754" lvl="2" indent="-507987">
              <a:spcBef>
                <a:spcPts val="0"/>
              </a:spcBef>
              <a:spcAft>
                <a:spcPts val="0"/>
              </a:spcAft>
              <a:buSzPts val="2400"/>
              <a:buChar char="+"/>
              <a:defRPr/>
            </a:lvl3pPr>
            <a:lvl4pPr marL="2438339" lvl="3" indent="-507987">
              <a:spcBef>
                <a:spcPts val="0"/>
              </a:spcBef>
              <a:spcAft>
                <a:spcPts val="0"/>
              </a:spcAft>
              <a:buSzPts val="2400"/>
              <a:buChar char="+"/>
              <a:defRPr/>
            </a:lvl4pPr>
            <a:lvl5pPr marL="3047924" lvl="4" indent="-507987">
              <a:spcBef>
                <a:spcPts val="0"/>
              </a:spcBef>
              <a:spcAft>
                <a:spcPts val="0"/>
              </a:spcAft>
              <a:buSzPts val="2400"/>
              <a:buChar char="+"/>
              <a:defRPr/>
            </a:lvl5pPr>
            <a:lvl6pPr marL="3657509" lvl="5" indent="-507987">
              <a:spcBef>
                <a:spcPts val="0"/>
              </a:spcBef>
              <a:spcAft>
                <a:spcPts val="0"/>
              </a:spcAft>
              <a:buSzPts val="2400"/>
              <a:buChar char="+"/>
              <a:defRPr/>
            </a:lvl6pPr>
            <a:lvl7pPr marL="4267093" lvl="6" indent="-507987">
              <a:spcBef>
                <a:spcPts val="0"/>
              </a:spcBef>
              <a:spcAft>
                <a:spcPts val="0"/>
              </a:spcAft>
              <a:buSzPts val="2400"/>
              <a:buChar char="+"/>
              <a:defRPr/>
            </a:lvl7pPr>
            <a:lvl8pPr marL="4876678" lvl="7" indent="-507987">
              <a:spcBef>
                <a:spcPts val="0"/>
              </a:spcBef>
              <a:spcAft>
                <a:spcPts val="0"/>
              </a:spcAft>
              <a:buSzPts val="2400"/>
              <a:buChar char="+"/>
              <a:defRPr/>
            </a:lvl8pPr>
            <a:lvl9pPr marL="5486263" lvl="8" indent="-507987">
              <a:spcBef>
                <a:spcPts val="0"/>
              </a:spcBef>
              <a:spcAft>
                <a:spcPts val="0"/>
              </a:spcAft>
              <a:buSzPts val="2400"/>
              <a:buChar char="+"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ldNum" idx="12"/>
          </p:nvPr>
        </p:nvSpPr>
        <p:spPr>
          <a:xfrm>
            <a:off x="11460400" y="6453000"/>
            <a:ext cx="731600" cy="4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4093937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2E205C9-204F-42AF-98E1-E9469BB64F06}"/>
              </a:ext>
            </a:extLst>
          </p:cNvPr>
          <p:cNvGrpSpPr/>
          <p:nvPr userDrawn="1"/>
        </p:nvGrpSpPr>
        <p:grpSpPr>
          <a:xfrm>
            <a:off x="648060" y="0"/>
            <a:ext cx="11543940" cy="6858000"/>
            <a:chOff x="648060" y="0"/>
            <a:chExt cx="11543940" cy="6858000"/>
          </a:xfrm>
        </p:grpSpPr>
        <p:sp>
          <p:nvSpPr>
            <p:cNvPr id="11" name="Shape">
              <a:extLst>
                <a:ext uri="{FF2B5EF4-FFF2-40B4-BE49-F238E27FC236}">
                  <a16:creationId xmlns:a16="http://schemas.microsoft.com/office/drawing/2014/main" id="{A730CEAE-667D-2F4A-9E99-C74DAFB83AE2}"/>
                </a:ext>
              </a:extLst>
            </p:cNvPr>
            <p:cNvSpPr/>
            <p:nvPr/>
          </p:nvSpPr>
          <p:spPr>
            <a:xfrm>
              <a:off x="1690614" y="5397795"/>
              <a:ext cx="3364232" cy="14602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11" extrusionOk="0">
                  <a:moveTo>
                    <a:pt x="21600" y="21011"/>
                  </a:moveTo>
                  <a:cubicBezTo>
                    <a:pt x="20328" y="20006"/>
                    <a:pt x="19243" y="17685"/>
                    <a:pt x="18436" y="15163"/>
                  </a:cubicBezTo>
                  <a:cubicBezTo>
                    <a:pt x="17384" y="11874"/>
                    <a:pt x="16651" y="8091"/>
                    <a:pt x="15501" y="4985"/>
                  </a:cubicBezTo>
                  <a:cubicBezTo>
                    <a:pt x="14351" y="1878"/>
                    <a:pt x="12590" y="-589"/>
                    <a:pt x="10820" y="124"/>
                  </a:cubicBezTo>
                  <a:cubicBezTo>
                    <a:pt x="8668" y="1001"/>
                    <a:pt x="7428" y="5880"/>
                    <a:pt x="6107" y="9791"/>
                  </a:cubicBezTo>
                  <a:cubicBezTo>
                    <a:pt x="4501" y="14542"/>
                    <a:pt x="2389" y="18416"/>
                    <a:pt x="0" y="21011"/>
                  </a:cubicBezTo>
                  <a:lnTo>
                    <a:pt x="21600" y="21011"/>
                  </a:lnTo>
                  <a:close/>
                </a:path>
              </a:pathLst>
            </a:custGeom>
            <a:solidFill>
              <a:schemeClr val="accent2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3" name="Shape">
              <a:extLst>
                <a:ext uri="{FF2B5EF4-FFF2-40B4-BE49-F238E27FC236}">
                  <a16:creationId xmlns:a16="http://schemas.microsoft.com/office/drawing/2014/main" id="{DF63CAAB-63BD-154F-9D61-0A23FF34E028}"/>
                </a:ext>
              </a:extLst>
            </p:cNvPr>
            <p:cNvSpPr/>
            <p:nvPr/>
          </p:nvSpPr>
          <p:spPr>
            <a:xfrm>
              <a:off x="8930638" y="0"/>
              <a:ext cx="3261362" cy="30710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06" extrusionOk="0">
                  <a:moveTo>
                    <a:pt x="2767" y="3054"/>
                  </a:moveTo>
                  <a:cubicBezTo>
                    <a:pt x="4862" y="4143"/>
                    <a:pt x="7259" y="4417"/>
                    <a:pt x="9421" y="5347"/>
                  </a:cubicBezTo>
                  <a:cubicBezTo>
                    <a:pt x="12886" y="6843"/>
                    <a:pt x="15628" y="10083"/>
                    <a:pt x="16621" y="13890"/>
                  </a:cubicBezTo>
                  <a:cubicBezTo>
                    <a:pt x="17075" y="15616"/>
                    <a:pt x="17193" y="17466"/>
                    <a:pt x="17983" y="19050"/>
                  </a:cubicBezTo>
                  <a:cubicBezTo>
                    <a:pt x="18681" y="20458"/>
                    <a:pt x="20170" y="21600"/>
                    <a:pt x="21600" y="21379"/>
                  </a:cubicBezTo>
                  <a:lnTo>
                    <a:pt x="21600" y="0"/>
                  </a:lnTo>
                  <a:lnTo>
                    <a:pt x="0" y="0"/>
                  </a:lnTo>
                  <a:cubicBezTo>
                    <a:pt x="362" y="1363"/>
                    <a:pt x="1539" y="2417"/>
                    <a:pt x="2767" y="3054"/>
                  </a:cubicBezTo>
                  <a:close/>
                </a:path>
              </a:pathLst>
            </a:custGeom>
            <a:solidFill>
              <a:schemeClr val="accent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4" name="Shape">
              <a:extLst>
                <a:ext uri="{FF2B5EF4-FFF2-40B4-BE49-F238E27FC236}">
                  <a16:creationId xmlns:a16="http://schemas.microsoft.com/office/drawing/2014/main" id="{0DCF7BD6-ED03-B14A-B755-5DDEC6A69AD4}"/>
                </a:ext>
              </a:extLst>
            </p:cNvPr>
            <p:cNvSpPr/>
            <p:nvPr/>
          </p:nvSpPr>
          <p:spPr>
            <a:xfrm>
              <a:off x="10560987" y="1638301"/>
              <a:ext cx="1162655" cy="17618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51" h="21088" extrusionOk="0">
                  <a:moveTo>
                    <a:pt x="2050" y="10534"/>
                  </a:moveTo>
                  <a:cubicBezTo>
                    <a:pt x="-1556" y="11081"/>
                    <a:pt x="693" y="5001"/>
                    <a:pt x="693" y="5001"/>
                  </a:cubicBezTo>
                  <a:cubicBezTo>
                    <a:pt x="693" y="5001"/>
                    <a:pt x="5657" y="9987"/>
                    <a:pt x="2050" y="10534"/>
                  </a:cubicBezTo>
                  <a:close/>
                  <a:moveTo>
                    <a:pt x="15080" y="15520"/>
                  </a:moveTo>
                  <a:cubicBezTo>
                    <a:pt x="15080" y="15520"/>
                    <a:pt x="12850" y="21600"/>
                    <a:pt x="16438" y="21053"/>
                  </a:cubicBezTo>
                  <a:cubicBezTo>
                    <a:pt x="20044" y="20506"/>
                    <a:pt x="15080" y="15520"/>
                    <a:pt x="15080" y="15520"/>
                  </a:cubicBezTo>
                  <a:close/>
                  <a:moveTo>
                    <a:pt x="9263" y="4895"/>
                  </a:moveTo>
                  <a:cubicBezTo>
                    <a:pt x="9263" y="4895"/>
                    <a:pt x="7208" y="10488"/>
                    <a:pt x="10524" y="9987"/>
                  </a:cubicBezTo>
                  <a:cubicBezTo>
                    <a:pt x="13839" y="9485"/>
                    <a:pt x="9263" y="4895"/>
                    <a:pt x="9263" y="4895"/>
                  </a:cubicBezTo>
                  <a:close/>
                  <a:moveTo>
                    <a:pt x="6549" y="15824"/>
                  </a:moveTo>
                  <a:cubicBezTo>
                    <a:pt x="6549" y="15824"/>
                    <a:pt x="4494" y="21418"/>
                    <a:pt x="7809" y="20916"/>
                  </a:cubicBezTo>
                  <a:cubicBezTo>
                    <a:pt x="11125" y="20414"/>
                    <a:pt x="6549" y="15824"/>
                    <a:pt x="6549" y="15824"/>
                  </a:cubicBezTo>
                  <a:close/>
                  <a:moveTo>
                    <a:pt x="5192" y="3086"/>
                  </a:moveTo>
                  <a:cubicBezTo>
                    <a:pt x="5192" y="3086"/>
                    <a:pt x="3718" y="7114"/>
                    <a:pt x="6103" y="6749"/>
                  </a:cubicBezTo>
                  <a:cubicBezTo>
                    <a:pt x="8468" y="6399"/>
                    <a:pt x="5192" y="3086"/>
                    <a:pt x="5192" y="3086"/>
                  </a:cubicBezTo>
                  <a:close/>
                  <a:moveTo>
                    <a:pt x="3039" y="12252"/>
                  </a:moveTo>
                  <a:cubicBezTo>
                    <a:pt x="3039" y="12252"/>
                    <a:pt x="1566" y="16280"/>
                    <a:pt x="3951" y="15915"/>
                  </a:cubicBezTo>
                  <a:cubicBezTo>
                    <a:pt x="6316" y="15565"/>
                    <a:pt x="3039" y="12252"/>
                    <a:pt x="3039" y="12252"/>
                  </a:cubicBezTo>
                  <a:close/>
                  <a:moveTo>
                    <a:pt x="15507" y="6035"/>
                  </a:moveTo>
                  <a:cubicBezTo>
                    <a:pt x="15507" y="6035"/>
                    <a:pt x="14033" y="10063"/>
                    <a:pt x="16418" y="9698"/>
                  </a:cubicBezTo>
                  <a:cubicBezTo>
                    <a:pt x="18784" y="9333"/>
                    <a:pt x="15507" y="6035"/>
                    <a:pt x="15507" y="6035"/>
                  </a:cubicBezTo>
                  <a:close/>
                  <a:moveTo>
                    <a:pt x="5521" y="8102"/>
                  </a:moveTo>
                  <a:cubicBezTo>
                    <a:pt x="5521" y="8102"/>
                    <a:pt x="3776" y="12829"/>
                    <a:pt x="6588" y="12404"/>
                  </a:cubicBezTo>
                  <a:cubicBezTo>
                    <a:pt x="9380" y="11993"/>
                    <a:pt x="5521" y="8102"/>
                    <a:pt x="5521" y="8102"/>
                  </a:cubicBezTo>
                  <a:close/>
                  <a:moveTo>
                    <a:pt x="13238" y="9592"/>
                  </a:moveTo>
                  <a:cubicBezTo>
                    <a:pt x="13238" y="9592"/>
                    <a:pt x="11493" y="14319"/>
                    <a:pt x="14305" y="13893"/>
                  </a:cubicBezTo>
                  <a:cubicBezTo>
                    <a:pt x="17097" y="13468"/>
                    <a:pt x="13238" y="9592"/>
                    <a:pt x="13238" y="9592"/>
                  </a:cubicBezTo>
                  <a:close/>
                  <a:moveTo>
                    <a:pt x="9845" y="11917"/>
                  </a:moveTo>
                  <a:cubicBezTo>
                    <a:pt x="9845" y="11917"/>
                    <a:pt x="7615" y="17997"/>
                    <a:pt x="11202" y="17450"/>
                  </a:cubicBezTo>
                  <a:cubicBezTo>
                    <a:pt x="14789" y="16903"/>
                    <a:pt x="9845" y="11917"/>
                    <a:pt x="9845" y="11917"/>
                  </a:cubicBezTo>
                  <a:close/>
                  <a:moveTo>
                    <a:pt x="12056" y="0"/>
                  </a:moveTo>
                  <a:cubicBezTo>
                    <a:pt x="12056" y="0"/>
                    <a:pt x="9826" y="6080"/>
                    <a:pt x="13413" y="5533"/>
                  </a:cubicBezTo>
                  <a:cubicBezTo>
                    <a:pt x="17000" y="4986"/>
                    <a:pt x="12056" y="0"/>
                    <a:pt x="12056" y="0"/>
                  </a:cubicBezTo>
                  <a:close/>
                </a:path>
              </a:pathLst>
            </a:custGeom>
            <a:solidFill>
              <a:schemeClr val="tx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5" name="Shape">
              <a:extLst>
                <a:ext uri="{FF2B5EF4-FFF2-40B4-BE49-F238E27FC236}">
                  <a16:creationId xmlns:a16="http://schemas.microsoft.com/office/drawing/2014/main" id="{92AB8428-AE39-9844-96BA-AF21839EE28E}"/>
                </a:ext>
              </a:extLst>
            </p:cNvPr>
            <p:cNvSpPr/>
            <p:nvPr/>
          </p:nvSpPr>
          <p:spPr>
            <a:xfrm>
              <a:off x="9684686" y="1"/>
              <a:ext cx="2507314" cy="21641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0" h="21588" extrusionOk="0">
                  <a:moveTo>
                    <a:pt x="3" y="3357"/>
                  </a:moveTo>
                  <a:cubicBezTo>
                    <a:pt x="-30" y="5371"/>
                    <a:pt x="210" y="7449"/>
                    <a:pt x="1139" y="9185"/>
                  </a:cubicBezTo>
                  <a:cubicBezTo>
                    <a:pt x="1565" y="9970"/>
                    <a:pt x="2111" y="10667"/>
                    <a:pt x="2789" y="11174"/>
                  </a:cubicBezTo>
                  <a:cubicBezTo>
                    <a:pt x="3521" y="11718"/>
                    <a:pt x="4362" y="12048"/>
                    <a:pt x="5203" y="12289"/>
                  </a:cubicBezTo>
                  <a:cubicBezTo>
                    <a:pt x="6962" y="12783"/>
                    <a:pt x="8809" y="12909"/>
                    <a:pt x="10612" y="12707"/>
                  </a:cubicBezTo>
                  <a:cubicBezTo>
                    <a:pt x="11518" y="12593"/>
                    <a:pt x="12425" y="12403"/>
                    <a:pt x="13310" y="12124"/>
                  </a:cubicBezTo>
                  <a:cubicBezTo>
                    <a:pt x="13977" y="11909"/>
                    <a:pt x="14654" y="11655"/>
                    <a:pt x="15288" y="11326"/>
                  </a:cubicBezTo>
                  <a:cubicBezTo>
                    <a:pt x="15495" y="11706"/>
                    <a:pt x="15714" y="12073"/>
                    <a:pt x="15911" y="12428"/>
                  </a:cubicBezTo>
                  <a:cubicBezTo>
                    <a:pt x="16129" y="12833"/>
                    <a:pt x="16337" y="13251"/>
                    <a:pt x="16511" y="13682"/>
                  </a:cubicBezTo>
                  <a:cubicBezTo>
                    <a:pt x="16697" y="14151"/>
                    <a:pt x="16839" y="14658"/>
                    <a:pt x="16948" y="15152"/>
                  </a:cubicBezTo>
                  <a:cubicBezTo>
                    <a:pt x="17167" y="16140"/>
                    <a:pt x="17298" y="17166"/>
                    <a:pt x="17582" y="18141"/>
                  </a:cubicBezTo>
                  <a:cubicBezTo>
                    <a:pt x="17833" y="19041"/>
                    <a:pt x="18216" y="19940"/>
                    <a:pt x="18817" y="20599"/>
                  </a:cubicBezTo>
                  <a:cubicBezTo>
                    <a:pt x="19363" y="21207"/>
                    <a:pt x="20128" y="21600"/>
                    <a:pt x="20882" y="21587"/>
                  </a:cubicBezTo>
                  <a:cubicBezTo>
                    <a:pt x="21111" y="21587"/>
                    <a:pt x="21351" y="21537"/>
                    <a:pt x="21570" y="21461"/>
                  </a:cubicBezTo>
                  <a:lnTo>
                    <a:pt x="21570" y="20789"/>
                  </a:lnTo>
                  <a:cubicBezTo>
                    <a:pt x="21024" y="21081"/>
                    <a:pt x="20379" y="20979"/>
                    <a:pt x="19844" y="20675"/>
                  </a:cubicBezTo>
                  <a:cubicBezTo>
                    <a:pt x="19188" y="20295"/>
                    <a:pt x="18740" y="19636"/>
                    <a:pt x="18423" y="18889"/>
                  </a:cubicBezTo>
                  <a:cubicBezTo>
                    <a:pt x="18074" y="18065"/>
                    <a:pt x="17899" y="17166"/>
                    <a:pt x="17735" y="16279"/>
                  </a:cubicBezTo>
                  <a:cubicBezTo>
                    <a:pt x="17549" y="15291"/>
                    <a:pt x="17364" y="14303"/>
                    <a:pt x="17003" y="13391"/>
                  </a:cubicBezTo>
                  <a:cubicBezTo>
                    <a:pt x="16675" y="12567"/>
                    <a:pt x="16227" y="11832"/>
                    <a:pt x="15812" y="11072"/>
                  </a:cubicBezTo>
                  <a:cubicBezTo>
                    <a:pt x="15801" y="11060"/>
                    <a:pt x="15801" y="11047"/>
                    <a:pt x="15790" y="11047"/>
                  </a:cubicBezTo>
                  <a:cubicBezTo>
                    <a:pt x="16533" y="10578"/>
                    <a:pt x="17156" y="9894"/>
                    <a:pt x="17484" y="8982"/>
                  </a:cubicBezTo>
                  <a:cubicBezTo>
                    <a:pt x="17779" y="8121"/>
                    <a:pt x="17735" y="7132"/>
                    <a:pt x="17211" y="6410"/>
                  </a:cubicBezTo>
                  <a:cubicBezTo>
                    <a:pt x="16763" y="5790"/>
                    <a:pt x="15965" y="5448"/>
                    <a:pt x="15299" y="5752"/>
                  </a:cubicBezTo>
                  <a:cubicBezTo>
                    <a:pt x="14643" y="6056"/>
                    <a:pt x="14315" y="6790"/>
                    <a:pt x="14228" y="7576"/>
                  </a:cubicBezTo>
                  <a:cubicBezTo>
                    <a:pt x="14097" y="8741"/>
                    <a:pt x="14501" y="9806"/>
                    <a:pt x="15015" y="10794"/>
                  </a:cubicBezTo>
                  <a:cubicBezTo>
                    <a:pt x="14621" y="10996"/>
                    <a:pt x="14206" y="11161"/>
                    <a:pt x="13802" y="11313"/>
                  </a:cubicBezTo>
                  <a:cubicBezTo>
                    <a:pt x="12993" y="11617"/>
                    <a:pt x="12163" y="11845"/>
                    <a:pt x="11322" y="11985"/>
                  </a:cubicBezTo>
                  <a:cubicBezTo>
                    <a:pt x="9661" y="12276"/>
                    <a:pt x="7946" y="12251"/>
                    <a:pt x="6285" y="11921"/>
                  </a:cubicBezTo>
                  <a:cubicBezTo>
                    <a:pt x="4745" y="11604"/>
                    <a:pt x="3160" y="11072"/>
                    <a:pt x="2100" y="9641"/>
                  </a:cubicBezTo>
                  <a:cubicBezTo>
                    <a:pt x="1106" y="8298"/>
                    <a:pt x="691" y="6499"/>
                    <a:pt x="593" y="4776"/>
                  </a:cubicBezTo>
                  <a:cubicBezTo>
                    <a:pt x="538" y="3712"/>
                    <a:pt x="571" y="2648"/>
                    <a:pt x="647" y="1596"/>
                  </a:cubicBezTo>
                  <a:cubicBezTo>
                    <a:pt x="680" y="1064"/>
                    <a:pt x="713" y="532"/>
                    <a:pt x="757" y="0"/>
                  </a:cubicBezTo>
                  <a:lnTo>
                    <a:pt x="221" y="0"/>
                  </a:lnTo>
                  <a:cubicBezTo>
                    <a:pt x="221" y="25"/>
                    <a:pt x="221" y="51"/>
                    <a:pt x="210" y="76"/>
                  </a:cubicBezTo>
                  <a:cubicBezTo>
                    <a:pt x="101" y="1153"/>
                    <a:pt x="25" y="2255"/>
                    <a:pt x="3" y="3357"/>
                  </a:cubicBezTo>
                  <a:close/>
                  <a:moveTo>
                    <a:pt x="14818" y="8754"/>
                  </a:moveTo>
                  <a:cubicBezTo>
                    <a:pt x="14687" y="8146"/>
                    <a:pt x="14687" y="7411"/>
                    <a:pt x="14960" y="6866"/>
                  </a:cubicBezTo>
                  <a:cubicBezTo>
                    <a:pt x="15222" y="6322"/>
                    <a:pt x="15768" y="6094"/>
                    <a:pt x="16282" y="6360"/>
                  </a:cubicBezTo>
                  <a:cubicBezTo>
                    <a:pt x="16883" y="6676"/>
                    <a:pt x="17178" y="7386"/>
                    <a:pt x="17101" y="8133"/>
                  </a:cubicBezTo>
                  <a:cubicBezTo>
                    <a:pt x="17014" y="8969"/>
                    <a:pt x="16533" y="9679"/>
                    <a:pt x="15965" y="10148"/>
                  </a:cubicBezTo>
                  <a:cubicBezTo>
                    <a:pt x="15812" y="10274"/>
                    <a:pt x="15659" y="10376"/>
                    <a:pt x="15495" y="10490"/>
                  </a:cubicBezTo>
                  <a:cubicBezTo>
                    <a:pt x="15200" y="9945"/>
                    <a:pt x="14949" y="9362"/>
                    <a:pt x="14818" y="8754"/>
                  </a:cubicBezTo>
                  <a:close/>
                </a:path>
              </a:pathLst>
            </a:custGeom>
            <a:solidFill>
              <a:schemeClr val="tx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6" name="Shape">
              <a:extLst>
                <a:ext uri="{FF2B5EF4-FFF2-40B4-BE49-F238E27FC236}">
                  <a16:creationId xmlns:a16="http://schemas.microsoft.com/office/drawing/2014/main" id="{1CE5CD0F-8205-8D49-B150-C455B295799A}"/>
                </a:ext>
              </a:extLst>
            </p:cNvPr>
            <p:cNvSpPr/>
            <p:nvPr/>
          </p:nvSpPr>
          <p:spPr>
            <a:xfrm>
              <a:off x="648060" y="5704269"/>
              <a:ext cx="4059854" cy="11537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8" h="21099" extrusionOk="0">
                  <a:moveTo>
                    <a:pt x="21479" y="11460"/>
                  </a:moveTo>
                  <a:cubicBezTo>
                    <a:pt x="21600" y="9556"/>
                    <a:pt x="21593" y="7558"/>
                    <a:pt x="21377" y="5724"/>
                  </a:cubicBezTo>
                  <a:cubicBezTo>
                    <a:pt x="21168" y="4005"/>
                    <a:pt x="20804" y="2634"/>
                    <a:pt x="20298" y="1961"/>
                  </a:cubicBezTo>
                  <a:cubicBezTo>
                    <a:pt x="19071" y="335"/>
                    <a:pt x="17830" y="3099"/>
                    <a:pt x="16664" y="4121"/>
                  </a:cubicBezTo>
                  <a:cubicBezTo>
                    <a:pt x="16326" y="4423"/>
                    <a:pt x="15983" y="4609"/>
                    <a:pt x="15632" y="4725"/>
                  </a:cubicBezTo>
                  <a:cubicBezTo>
                    <a:pt x="15618" y="3773"/>
                    <a:pt x="15537" y="2820"/>
                    <a:pt x="15376" y="2031"/>
                  </a:cubicBezTo>
                  <a:cubicBezTo>
                    <a:pt x="15079" y="567"/>
                    <a:pt x="14506" y="-501"/>
                    <a:pt x="13993" y="242"/>
                  </a:cubicBezTo>
                  <a:cubicBezTo>
                    <a:pt x="13588" y="846"/>
                    <a:pt x="13319" y="2634"/>
                    <a:pt x="13481" y="4121"/>
                  </a:cubicBezTo>
                  <a:cubicBezTo>
                    <a:pt x="13710" y="6095"/>
                    <a:pt x="14485" y="6025"/>
                    <a:pt x="14991" y="6025"/>
                  </a:cubicBezTo>
                  <a:cubicBezTo>
                    <a:pt x="15079" y="6025"/>
                    <a:pt x="15173" y="6025"/>
                    <a:pt x="15261" y="6002"/>
                  </a:cubicBezTo>
                  <a:cubicBezTo>
                    <a:pt x="15261" y="6049"/>
                    <a:pt x="15254" y="6072"/>
                    <a:pt x="15254" y="6118"/>
                  </a:cubicBezTo>
                  <a:cubicBezTo>
                    <a:pt x="15025" y="9997"/>
                    <a:pt x="13865" y="11646"/>
                    <a:pt x="12820" y="11693"/>
                  </a:cubicBezTo>
                  <a:cubicBezTo>
                    <a:pt x="12145" y="11716"/>
                    <a:pt x="11484" y="11205"/>
                    <a:pt x="10824" y="10717"/>
                  </a:cubicBezTo>
                  <a:cubicBezTo>
                    <a:pt x="10163" y="10206"/>
                    <a:pt x="9495" y="9718"/>
                    <a:pt x="8821" y="9347"/>
                  </a:cubicBezTo>
                  <a:cubicBezTo>
                    <a:pt x="7546" y="8627"/>
                    <a:pt x="6251" y="8278"/>
                    <a:pt x="4963" y="8882"/>
                  </a:cubicBezTo>
                  <a:cubicBezTo>
                    <a:pt x="3783" y="9463"/>
                    <a:pt x="2630" y="10856"/>
                    <a:pt x="1679" y="13388"/>
                  </a:cubicBezTo>
                  <a:cubicBezTo>
                    <a:pt x="937" y="15362"/>
                    <a:pt x="330" y="18033"/>
                    <a:pt x="0" y="21076"/>
                  </a:cubicBezTo>
                  <a:lnTo>
                    <a:pt x="364" y="21076"/>
                  </a:lnTo>
                  <a:cubicBezTo>
                    <a:pt x="627" y="18893"/>
                    <a:pt x="1039" y="16918"/>
                    <a:pt x="1544" y="15316"/>
                  </a:cubicBezTo>
                  <a:cubicBezTo>
                    <a:pt x="2421" y="12505"/>
                    <a:pt x="3561" y="10903"/>
                    <a:pt x="4727" y="10183"/>
                  </a:cubicBezTo>
                  <a:cubicBezTo>
                    <a:pt x="6022" y="9370"/>
                    <a:pt x="7357" y="9695"/>
                    <a:pt x="8652" y="10415"/>
                  </a:cubicBezTo>
                  <a:cubicBezTo>
                    <a:pt x="9340" y="10787"/>
                    <a:pt x="10014" y="11298"/>
                    <a:pt x="10695" y="11809"/>
                  </a:cubicBezTo>
                  <a:cubicBezTo>
                    <a:pt x="11370" y="12320"/>
                    <a:pt x="12044" y="12854"/>
                    <a:pt x="12739" y="12854"/>
                  </a:cubicBezTo>
                  <a:cubicBezTo>
                    <a:pt x="13865" y="12877"/>
                    <a:pt x="15092" y="11274"/>
                    <a:pt x="15504" y="7373"/>
                  </a:cubicBezTo>
                  <a:cubicBezTo>
                    <a:pt x="15551" y="6908"/>
                    <a:pt x="15585" y="6420"/>
                    <a:pt x="15605" y="5933"/>
                  </a:cubicBezTo>
                  <a:cubicBezTo>
                    <a:pt x="16077" y="5793"/>
                    <a:pt x="16542" y="5491"/>
                    <a:pt x="16994" y="5027"/>
                  </a:cubicBezTo>
                  <a:cubicBezTo>
                    <a:pt x="17635" y="4376"/>
                    <a:pt x="18242" y="3354"/>
                    <a:pt x="18903" y="2890"/>
                  </a:cubicBezTo>
                  <a:cubicBezTo>
                    <a:pt x="19456" y="2495"/>
                    <a:pt x="20089" y="2565"/>
                    <a:pt x="20548" y="3819"/>
                  </a:cubicBezTo>
                  <a:cubicBezTo>
                    <a:pt x="20953" y="4911"/>
                    <a:pt x="21168" y="6699"/>
                    <a:pt x="21202" y="8441"/>
                  </a:cubicBezTo>
                  <a:cubicBezTo>
                    <a:pt x="21249" y="10601"/>
                    <a:pt x="21054" y="12714"/>
                    <a:pt x="20791" y="14642"/>
                  </a:cubicBezTo>
                  <a:cubicBezTo>
                    <a:pt x="20528" y="16593"/>
                    <a:pt x="20164" y="18474"/>
                    <a:pt x="20056" y="20634"/>
                  </a:cubicBezTo>
                  <a:cubicBezTo>
                    <a:pt x="20049" y="20797"/>
                    <a:pt x="20042" y="20960"/>
                    <a:pt x="20035" y="21099"/>
                  </a:cubicBezTo>
                  <a:lnTo>
                    <a:pt x="20373" y="21099"/>
                  </a:lnTo>
                  <a:cubicBezTo>
                    <a:pt x="20420" y="19845"/>
                    <a:pt x="20582" y="18637"/>
                    <a:pt x="20744" y="17499"/>
                  </a:cubicBezTo>
                  <a:cubicBezTo>
                    <a:pt x="21040" y="15525"/>
                    <a:pt x="21344" y="13597"/>
                    <a:pt x="21479" y="11460"/>
                  </a:cubicBezTo>
                  <a:close/>
                  <a:moveTo>
                    <a:pt x="14694" y="4841"/>
                  </a:moveTo>
                  <a:cubicBezTo>
                    <a:pt x="14445" y="4818"/>
                    <a:pt x="14141" y="4818"/>
                    <a:pt x="13926" y="4284"/>
                  </a:cubicBezTo>
                  <a:cubicBezTo>
                    <a:pt x="13777" y="3889"/>
                    <a:pt x="13744" y="3285"/>
                    <a:pt x="13791" y="2681"/>
                  </a:cubicBezTo>
                  <a:cubicBezTo>
                    <a:pt x="13838" y="2077"/>
                    <a:pt x="13973" y="1496"/>
                    <a:pt x="14148" y="1287"/>
                  </a:cubicBezTo>
                  <a:cubicBezTo>
                    <a:pt x="14364" y="1009"/>
                    <a:pt x="14607" y="1264"/>
                    <a:pt x="14796" y="1682"/>
                  </a:cubicBezTo>
                  <a:cubicBezTo>
                    <a:pt x="15113" y="2379"/>
                    <a:pt x="15268" y="3587"/>
                    <a:pt x="15288" y="4841"/>
                  </a:cubicBezTo>
                  <a:cubicBezTo>
                    <a:pt x="15092" y="4864"/>
                    <a:pt x="14897" y="4864"/>
                    <a:pt x="14694" y="4841"/>
                  </a:cubicBezTo>
                  <a:close/>
                </a:path>
              </a:pathLst>
            </a:custGeom>
            <a:solidFill>
              <a:schemeClr val="tx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12" name="Title 1">
            <a:extLst>
              <a:ext uri="{FF2B5EF4-FFF2-40B4-BE49-F238E27FC236}">
                <a16:creationId xmlns:a16="http://schemas.microsoft.com/office/drawing/2014/main" id="{0D08B00A-9A13-4AB1-A72D-2F499BA2E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378128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489DC5E6-DDCD-4B67-B47F-0BD6C54B8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534236" cy="420156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Date Placeholder 3">
            <a:extLst>
              <a:ext uri="{FF2B5EF4-FFF2-40B4-BE49-F238E27FC236}">
                <a16:creationId xmlns:a16="http://schemas.microsoft.com/office/drawing/2014/main" id="{768C53B7-7FCD-400A-9752-7BFFD8BB3D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37673" y="6356350"/>
            <a:ext cx="748146" cy="365125"/>
          </a:xfrm>
        </p:spPr>
        <p:txBody>
          <a:bodyPr/>
          <a:lstStyle/>
          <a:p>
            <a:r>
              <a:rPr lang="en-US" dirty="0"/>
              <a:t>Date</a:t>
            </a:r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10C428BE-FED7-45A5-9425-7445C51F3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89166" y="6356350"/>
            <a:ext cx="3364233" cy="365125"/>
          </a:xfrm>
        </p:spPr>
        <p:txBody>
          <a:bodyPr/>
          <a:lstStyle/>
          <a:p>
            <a:r>
              <a:rPr lang="en-US"/>
              <a:t>Your Footer Here</a:t>
            </a: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18FDE52B-46E4-490F-8D9A-1A96457A3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72B7600-67E3-4D97-B453-880E2742B9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063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3CBEF6A-6803-4CD9-AC38-24397D4112BD}"/>
              </a:ext>
            </a:extLst>
          </p:cNvPr>
          <p:cNvGrpSpPr/>
          <p:nvPr userDrawn="1"/>
        </p:nvGrpSpPr>
        <p:grpSpPr>
          <a:xfrm>
            <a:off x="0" y="1322229"/>
            <a:ext cx="12192000" cy="5535771"/>
            <a:chOff x="0" y="1322229"/>
            <a:chExt cx="12192000" cy="5535771"/>
          </a:xfrm>
        </p:grpSpPr>
        <p:sp>
          <p:nvSpPr>
            <p:cNvPr id="11" name="Shape">
              <a:extLst>
                <a:ext uri="{FF2B5EF4-FFF2-40B4-BE49-F238E27FC236}">
                  <a16:creationId xmlns:a16="http://schemas.microsoft.com/office/drawing/2014/main" id="{22A14C02-348F-4447-BB64-58A895556B92}"/>
                </a:ext>
              </a:extLst>
            </p:cNvPr>
            <p:cNvSpPr/>
            <p:nvPr/>
          </p:nvSpPr>
          <p:spPr>
            <a:xfrm>
              <a:off x="0" y="4305300"/>
              <a:ext cx="2834640" cy="25527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223" y="17688"/>
                  </a:moveTo>
                  <a:cubicBezTo>
                    <a:pt x="16616" y="16700"/>
                    <a:pt x="14826" y="15808"/>
                    <a:pt x="13868" y="14067"/>
                  </a:cubicBezTo>
                  <a:cubicBezTo>
                    <a:pt x="12755" y="12057"/>
                    <a:pt x="13016" y="9328"/>
                    <a:pt x="11729" y="7447"/>
                  </a:cubicBezTo>
                  <a:cubicBezTo>
                    <a:pt x="9939" y="4814"/>
                    <a:pt x="6300" y="5223"/>
                    <a:pt x="3581" y="3901"/>
                  </a:cubicBezTo>
                  <a:cubicBezTo>
                    <a:pt x="2013" y="3138"/>
                    <a:pt x="726" y="1709"/>
                    <a:pt x="0" y="0"/>
                  </a:cubicBezTo>
                  <a:lnTo>
                    <a:pt x="0" y="21600"/>
                  </a:lnTo>
                  <a:lnTo>
                    <a:pt x="21600" y="21600"/>
                  </a:lnTo>
                  <a:cubicBezTo>
                    <a:pt x="21174" y="19848"/>
                    <a:pt x="19684" y="18591"/>
                    <a:pt x="18223" y="17688"/>
                  </a:cubicBezTo>
                  <a:close/>
                </a:path>
              </a:pathLst>
            </a:custGeom>
            <a:solidFill>
              <a:schemeClr val="accent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3" name="Shape">
              <a:extLst>
                <a:ext uri="{FF2B5EF4-FFF2-40B4-BE49-F238E27FC236}">
                  <a16:creationId xmlns:a16="http://schemas.microsoft.com/office/drawing/2014/main" id="{94EBC836-7DEE-C74D-AA46-CF7915286AAB}"/>
                </a:ext>
              </a:extLst>
            </p:cNvPr>
            <p:cNvSpPr/>
            <p:nvPr/>
          </p:nvSpPr>
          <p:spPr>
            <a:xfrm>
              <a:off x="11199044" y="1785258"/>
              <a:ext cx="992956" cy="22275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5" h="21600" extrusionOk="0">
                  <a:moveTo>
                    <a:pt x="20545" y="0"/>
                  </a:moveTo>
                  <a:cubicBezTo>
                    <a:pt x="17996" y="1872"/>
                    <a:pt x="14580" y="3497"/>
                    <a:pt x="10586" y="4704"/>
                  </a:cubicBezTo>
                  <a:cubicBezTo>
                    <a:pt x="7012" y="5788"/>
                    <a:pt x="2703" y="6675"/>
                    <a:pt x="863" y="8485"/>
                  </a:cubicBezTo>
                  <a:cubicBezTo>
                    <a:pt x="-1055" y="10357"/>
                    <a:pt x="443" y="12660"/>
                    <a:pt x="3202" y="14285"/>
                  </a:cubicBezTo>
                  <a:cubicBezTo>
                    <a:pt x="5961" y="15911"/>
                    <a:pt x="9798" y="17031"/>
                    <a:pt x="13345" y="18263"/>
                  </a:cubicBezTo>
                  <a:cubicBezTo>
                    <a:pt x="16078" y="19199"/>
                    <a:pt x="18732" y="20270"/>
                    <a:pt x="20519" y="21600"/>
                  </a:cubicBezTo>
                  <a:lnTo>
                    <a:pt x="20519" y="0"/>
                  </a:lnTo>
                  <a:close/>
                </a:path>
              </a:pathLst>
            </a:custGeom>
            <a:solidFill>
              <a:schemeClr val="accent3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4" name="Shape">
              <a:extLst>
                <a:ext uri="{FF2B5EF4-FFF2-40B4-BE49-F238E27FC236}">
                  <a16:creationId xmlns:a16="http://schemas.microsoft.com/office/drawing/2014/main" id="{B1623844-1C74-6546-A96E-EBB7E2C40DCC}"/>
                </a:ext>
              </a:extLst>
            </p:cNvPr>
            <p:cNvSpPr/>
            <p:nvPr/>
          </p:nvSpPr>
          <p:spPr>
            <a:xfrm>
              <a:off x="1536700" y="4773931"/>
              <a:ext cx="1162114" cy="17631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58" h="21088" extrusionOk="0">
                  <a:moveTo>
                    <a:pt x="2052" y="10527"/>
                  </a:moveTo>
                  <a:cubicBezTo>
                    <a:pt x="-1558" y="11073"/>
                    <a:pt x="693" y="4997"/>
                    <a:pt x="693" y="4997"/>
                  </a:cubicBezTo>
                  <a:cubicBezTo>
                    <a:pt x="693" y="4997"/>
                    <a:pt x="5642" y="9980"/>
                    <a:pt x="2052" y="10527"/>
                  </a:cubicBezTo>
                  <a:close/>
                  <a:moveTo>
                    <a:pt x="15093" y="15524"/>
                  </a:moveTo>
                  <a:cubicBezTo>
                    <a:pt x="15093" y="15524"/>
                    <a:pt x="12861" y="21600"/>
                    <a:pt x="16452" y="21053"/>
                  </a:cubicBezTo>
                  <a:cubicBezTo>
                    <a:pt x="20042" y="20506"/>
                    <a:pt x="15093" y="15524"/>
                    <a:pt x="15093" y="15524"/>
                  </a:cubicBezTo>
                  <a:close/>
                  <a:moveTo>
                    <a:pt x="9271" y="4891"/>
                  </a:moveTo>
                  <a:cubicBezTo>
                    <a:pt x="9271" y="4891"/>
                    <a:pt x="7214" y="10481"/>
                    <a:pt x="10533" y="9980"/>
                  </a:cubicBezTo>
                  <a:cubicBezTo>
                    <a:pt x="13851" y="9478"/>
                    <a:pt x="9271" y="4891"/>
                    <a:pt x="9271" y="4891"/>
                  </a:cubicBezTo>
                  <a:close/>
                  <a:moveTo>
                    <a:pt x="6554" y="15828"/>
                  </a:moveTo>
                  <a:cubicBezTo>
                    <a:pt x="6554" y="15828"/>
                    <a:pt x="4497" y="21418"/>
                    <a:pt x="7816" y="20916"/>
                  </a:cubicBezTo>
                  <a:cubicBezTo>
                    <a:pt x="11134" y="20415"/>
                    <a:pt x="6554" y="15828"/>
                    <a:pt x="6554" y="15828"/>
                  </a:cubicBezTo>
                  <a:close/>
                  <a:moveTo>
                    <a:pt x="5176" y="3099"/>
                  </a:moveTo>
                  <a:cubicBezTo>
                    <a:pt x="5176" y="3099"/>
                    <a:pt x="3701" y="7124"/>
                    <a:pt x="6088" y="6759"/>
                  </a:cubicBezTo>
                  <a:cubicBezTo>
                    <a:pt x="8475" y="6395"/>
                    <a:pt x="5176" y="3099"/>
                    <a:pt x="5176" y="3099"/>
                  </a:cubicBezTo>
                  <a:close/>
                  <a:moveTo>
                    <a:pt x="3041" y="12258"/>
                  </a:moveTo>
                  <a:cubicBezTo>
                    <a:pt x="3041" y="12258"/>
                    <a:pt x="1567" y="16284"/>
                    <a:pt x="3954" y="15919"/>
                  </a:cubicBezTo>
                  <a:cubicBezTo>
                    <a:pt x="6321" y="15554"/>
                    <a:pt x="3041" y="12258"/>
                    <a:pt x="3041" y="12258"/>
                  </a:cubicBezTo>
                  <a:close/>
                  <a:moveTo>
                    <a:pt x="15501" y="6030"/>
                  </a:moveTo>
                  <a:cubicBezTo>
                    <a:pt x="15501" y="6030"/>
                    <a:pt x="14026" y="10056"/>
                    <a:pt x="16413" y="9691"/>
                  </a:cubicBezTo>
                  <a:cubicBezTo>
                    <a:pt x="18800" y="9327"/>
                    <a:pt x="15501" y="6030"/>
                    <a:pt x="15501" y="6030"/>
                  </a:cubicBezTo>
                  <a:close/>
                  <a:moveTo>
                    <a:pt x="5506" y="8111"/>
                  </a:moveTo>
                  <a:cubicBezTo>
                    <a:pt x="5506" y="8111"/>
                    <a:pt x="3760" y="12835"/>
                    <a:pt x="6574" y="12410"/>
                  </a:cubicBezTo>
                  <a:cubicBezTo>
                    <a:pt x="9368" y="11985"/>
                    <a:pt x="5506" y="8111"/>
                    <a:pt x="5506" y="8111"/>
                  </a:cubicBezTo>
                  <a:close/>
                  <a:moveTo>
                    <a:pt x="13250" y="9585"/>
                  </a:moveTo>
                  <a:cubicBezTo>
                    <a:pt x="13250" y="9585"/>
                    <a:pt x="11503" y="14309"/>
                    <a:pt x="14317" y="13884"/>
                  </a:cubicBezTo>
                  <a:cubicBezTo>
                    <a:pt x="17112" y="13458"/>
                    <a:pt x="13250" y="9585"/>
                    <a:pt x="13250" y="9585"/>
                  </a:cubicBezTo>
                  <a:close/>
                  <a:moveTo>
                    <a:pt x="9834" y="11909"/>
                  </a:moveTo>
                  <a:cubicBezTo>
                    <a:pt x="9834" y="11909"/>
                    <a:pt x="7602" y="17985"/>
                    <a:pt x="11192" y="17438"/>
                  </a:cubicBezTo>
                  <a:cubicBezTo>
                    <a:pt x="14802" y="16891"/>
                    <a:pt x="9834" y="11909"/>
                    <a:pt x="9834" y="11909"/>
                  </a:cubicBezTo>
                  <a:close/>
                  <a:moveTo>
                    <a:pt x="12046" y="0"/>
                  </a:moveTo>
                  <a:cubicBezTo>
                    <a:pt x="12046" y="0"/>
                    <a:pt x="9814" y="6076"/>
                    <a:pt x="13405" y="5529"/>
                  </a:cubicBezTo>
                  <a:cubicBezTo>
                    <a:pt x="17014" y="4982"/>
                    <a:pt x="12046" y="0"/>
                    <a:pt x="12046" y="0"/>
                  </a:cubicBezTo>
                  <a:close/>
                </a:path>
              </a:pathLst>
            </a:custGeom>
            <a:solidFill>
              <a:schemeClr val="tx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5" name="Shape">
              <a:extLst>
                <a:ext uri="{FF2B5EF4-FFF2-40B4-BE49-F238E27FC236}">
                  <a16:creationId xmlns:a16="http://schemas.microsoft.com/office/drawing/2014/main" id="{293C612A-82FD-D145-95E1-5CA5BF5385D6}"/>
                </a:ext>
              </a:extLst>
            </p:cNvPr>
            <p:cNvSpPr/>
            <p:nvPr/>
          </p:nvSpPr>
          <p:spPr>
            <a:xfrm>
              <a:off x="11297917" y="1322229"/>
              <a:ext cx="894083" cy="33515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89" h="21600" extrusionOk="0">
                  <a:moveTo>
                    <a:pt x="16310" y="1514"/>
                  </a:moveTo>
                  <a:cubicBezTo>
                    <a:pt x="14606" y="2652"/>
                    <a:pt x="14782" y="3921"/>
                    <a:pt x="13636" y="5099"/>
                  </a:cubicBezTo>
                  <a:cubicBezTo>
                    <a:pt x="13254" y="5500"/>
                    <a:pt x="12696" y="5910"/>
                    <a:pt x="11843" y="6253"/>
                  </a:cubicBezTo>
                  <a:cubicBezTo>
                    <a:pt x="11549" y="6098"/>
                    <a:pt x="11226" y="5950"/>
                    <a:pt x="10844" y="5811"/>
                  </a:cubicBezTo>
                  <a:cubicBezTo>
                    <a:pt x="9610" y="5353"/>
                    <a:pt x="7905" y="4952"/>
                    <a:pt x="5878" y="4813"/>
                  </a:cubicBezTo>
                  <a:cubicBezTo>
                    <a:pt x="4026" y="4682"/>
                    <a:pt x="1998" y="4813"/>
                    <a:pt x="852" y="5263"/>
                  </a:cubicBezTo>
                  <a:cubicBezTo>
                    <a:pt x="-911" y="5959"/>
                    <a:pt x="206" y="7088"/>
                    <a:pt x="2880" y="7465"/>
                  </a:cubicBezTo>
                  <a:cubicBezTo>
                    <a:pt x="5760" y="7866"/>
                    <a:pt x="9081" y="7579"/>
                    <a:pt x="11402" y="7006"/>
                  </a:cubicBezTo>
                  <a:cubicBezTo>
                    <a:pt x="12167" y="7661"/>
                    <a:pt x="12313" y="8381"/>
                    <a:pt x="12137" y="9061"/>
                  </a:cubicBezTo>
                  <a:cubicBezTo>
                    <a:pt x="11961" y="9748"/>
                    <a:pt x="11461" y="10436"/>
                    <a:pt x="11020" y="11115"/>
                  </a:cubicBezTo>
                  <a:cubicBezTo>
                    <a:pt x="10609" y="11770"/>
                    <a:pt x="10256" y="12425"/>
                    <a:pt x="10021" y="13088"/>
                  </a:cubicBezTo>
                  <a:cubicBezTo>
                    <a:pt x="9580" y="14405"/>
                    <a:pt x="9639" y="15748"/>
                    <a:pt x="10638" y="17041"/>
                  </a:cubicBezTo>
                  <a:cubicBezTo>
                    <a:pt x="12020" y="18801"/>
                    <a:pt x="15429" y="20520"/>
                    <a:pt x="20689" y="21600"/>
                  </a:cubicBezTo>
                  <a:lnTo>
                    <a:pt x="20689" y="21076"/>
                  </a:lnTo>
                  <a:cubicBezTo>
                    <a:pt x="16575" y="20135"/>
                    <a:pt x="13753" y="18760"/>
                    <a:pt x="12402" y="17336"/>
                  </a:cubicBezTo>
                  <a:cubicBezTo>
                    <a:pt x="11167" y="16018"/>
                    <a:pt x="11020" y="14643"/>
                    <a:pt x="11403" y="13292"/>
                  </a:cubicBezTo>
                  <a:cubicBezTo>
                    <a:pt x="11608" y="12629"/>
                    <a:pt x="11932" y="11966"/>
                    <a:pt x="12343" y="11312"/>
                  </a:cubicBezTo>
                  <a:cubicBezTo>
                    <a:pt x="12784" y="10608"/>
                    <a:pt x="13283" y="9904"/>
                    <a:pt x="13518" y="9192"/>
                  </a:cubicBezTo>
                  <a:cubicBezTo>
                    <a:pt x="13783" y="8357"/>
                    <a:pt x="13577" y="7473"/>
                    <a:pt x="12490" y="6679"/>
                  </a:cubicBezTo>
                  <a:cubicBezTo>
                    <a:pt x="12637" y="6630"/>
                    <a:pt x="12784" y="6572"/>
                    <a:pt x="12901" y="6523"/>
                  </a:cubicBezTo>
                  <a:cubicBezTo>
                    <a:pt x="15487" y="5492"/>
                    <a:pt x="15605" y="4182"/>
                    <a:pt x="16340" y="2987"/>
                  </a:cubicBezTo>
                  <a:cubicBezTo>
                    <a:pt x="16898" y="2079"/>
                    <a:pt x="17985" y="1064"/>
                    <a:pt x="20660" y="491"/>
                  </a:cubicBezTo>
                  <a:lnTo>
                    <a:pt x="20660" y="0"/>
                  </a:lnTo>
                  <a:cubicBezTo>
                    <a:pt x="18749" y="344"/>
                    <a:pt x="17221" y="917"/>
                    <a:pt x="16310" y="1514"/>
                  </a:cubicBezTo>
                  <a:close/>
                  <a:moveTo>
                    <a:pt x="6407" y="7227"/>
                  </a:moveTo>
                  <a:cubicBezTo>
                    <a:pt x="4937" y="7268"/>
                    <a:pt x="3321" y="7154"/>
                    <a:pt x="2439" y="6826"/>
                  </a:cubicBezTo>
                  <a:cubicBezTo>
                    <a:pt x="1646" y="6532"/>
                    <a:pt x="1322" y="6131"/>
                    <a:pt x="1616" y="5795"/>
                  </a:cubicBezTo>
                  <a:cubicBezTo>
                    <a:pt x="1763" y="5631"/>
                    <a:pt x="1998" y="5492"/>
                    <a:pt x="2410" y="5386"/>
                  </a:cubicBezTo>
                  <a:cubicBezTo>
                    <a:pt x="2909" y="5247"/>
                    <a:pt x="3673" y="5173"/>
                    <a:pt x="4467" y="5173"/>
                  </a:cubicBezTo>
                  <a:cubicBezTo>
                    <a:pt x="6407" y="5173"/>
                    <a:pt x="8140" y="5533"/>
                    <a:pt x="9345" y="5934"/>
                  </a:cubicBezTo>
                  <a:cubicBezTo>
                    <a:pt x="9962" y="6139"/>
                    <a:pt x="10462" y="6368"/>
                    <a:pt x="10873" y="6605"/>
                  </a:cubicBezTo>
                  <a:cubicBezTo>
                    <a:pt x="9698" y="6933"/>
                    <a:pt x="8082" y="7178"/>
                    <a:pt x="6407" y="7227"/>
                  </a:cubicBezTo>
                  <a:close/>
                </a:path>
              </a:pathLst>
            </a:custGeom>
            <a:solidFill>
              <a:schemeClr val="tx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6" name="Shape">
              <a:extLst>
                <a:ext uri="{FF2B5EF4-FFF2-40B4-BE49-F238E27FC236}">
                  <a16:creationId xmlns:a16="http://schemas.microsoft.com/office/drawing/2014/main" id="{5692BC5B-2D48-EB44-AE9B-88494CD9C6FF}"/>
                </a:ext>
              </a:extLst>
            </p:cNvPr>
            <p:cNvSpPr/>
            <p:nvPr/>
          </p:nvSpPr>
          <p:spPr>
            <a:xfrm>
              <a:off x="0" y="3669031"/>
              <a:ext cx="2164082" cy="31889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500" y="19286"/>
                  </a:moveTo>
                  <a:cubicBezTo>
                    <a:pt x="11852" y="18572"/>
                    <a:pt x="10268" y="17669"/>
                    <a:pt x="9177" y="16559"/>
                  </a:cubicBezTo>
                  <a:cubicBezTo>
                    <a:pt x="8632" y="16009"/>
                    <a:pt x="8201" y="15389"/>
                    <a:pt x="8138" y="14727"/>
                  </a:cubicBezTo>
                  <a:cubicBezTo>
                    <a:pt x="8176" y="14744"/>
                    <a:pt x="8214" y="14761"/>
                    <a:pt x="8265" y="14787"/>
                  </a:cubicBezTo>
                  <a:cubicBezTo>
                    <a:pt x="9063" y="15123"/>
                    <a:pt x="10001" y="15277"/>
                    <a:pt x="10952" y="15191"/>
                  </a:cubicBezTo>
                  <a:cubicBezTo>
                    <a:pt x="11890" y="15105"/>
                    <a:pt x="12866" y="14718"/>
                    <a:pt x="13006" y="14039"/>
                  </a:cubicBezTo>
                  <a:cubicBezTo>
                    <a:pt x="13132" y="13488"/>
                    <a:pt x="12752" y="12920"/>
                    <a:pt x="12144" y="12551"/>
                  </a:cubicBezTo>
                  <a:cubicBezTo>
                    <a:pt x="11472" y="12138"/>
                    <a:pt x="10572" y="12009"/>
                    <a:pt x="9723" y="12232"/>
                  </a:cubicBezTo>
                  <a:cubicBezTo>
                    <a:pt x="8823" y="12465"/>
                    <a:pt x="8151" y="12972"/>
                    <a:pt x="7783" y="13574"/>
                  </a:cubicBezTo>
                  <a:cubicBezTo>
                    <a:pt x="7720" y="13677"/>
                    <a:pt x="7669" y="13789"/>
                    <a:pt x="7618" y="13901"/>
                  </a:cubicBezTo>
                  <a:cubicBezTo>
                    <a:pt x="6655" y="13222"/>
                    <a:pt x="6072" y="12292"/>
                    <a:pt x="5882" y="11372"/>
                  </a:cubicBezTo>
                  <a:cubicBezTo>
                    <a:pt x="5527" y="9729"/>
                    <a:pt x="6034" y="8077"/>
                    <a:pt x="5818" y="6426"/>
                  </a:cubicBezTo>
                  <a:cubicBezTo>
                    <a:pt x="5641" y="4989"/>
                    <a:pt x="4944" y="3587"/>
                    <a:pt x="3828" y="2366"/>
                  </a:cubicBezTo>
                  <a:cubicBezTo>
                    <a:pt x="3283" y="1781"/>
                    <a:pt x="2649" y="1187"/>
                    <a:pt x="1876" y="723"/>
                  </a:cubicBezTo>
                  <a:cubicBezTo>
                    <a:pt x="1356" y="413"/>
                    <a:pt x="710" y="120"/>
                    <a:pt x="0" y="0"/>
                  </a:cubicBezTo>
                  <a:lnTo>
                    <a:pt x="0" y="447"/>
                  </a:lnTo>
                  <a:cubicBezTo>
                    <a:pt x="317" y="516"/>
                    <a:pt x="608" y="619"/>
                    <a:pt x="862" y="731"/>
                  </a:cubicBezTo>
                  <a:cubicBezTo>
                    <a:pt x="1724" y="1110"/>
                    <a:pt x="2396" y="1686"/>
                    <a:pt x="2954" y="2254"/>
                  </a:cubicBezTo>
                  <a:cubicBezTo>
                    <a:pt x="4158" y="3449"/>
                    <a:pt x="4944" y="4852"/>
                    <a:pt x="5146" y="6305"/>
                  </a:cubicBezTo>
                  <a:cubicBezTo>
                    <a:pt x="5387" y="8009"/>
                    <a:pt x="4880" y="9729"/>
                    <a:pt x="5235" y="11432"/>
                  </a:cubicBezTo>
                  <a:cubicBezTo>
                    <a:pt x="5463" y="12542"/>
                    <a:pt x="6224" y="13652"/>
                    <a:pt x="7479" y="14400"/>
                  </a:cubicBezTo>
                  <a:cubicBezTo>
                    <a:pt x="7441" y="14804"/>
                    <a:pt x="7542" y="15217"/>
                    <a:pt x="7732" y="15604"/>
                  </a:cubicBezTo>
                  <a:cubicBezTo>
                    <a:pt x="8087" y="16327"/>
                    <a:pt x="8734" y="16963"/>
                    <a:pt x="9469" y="17540"/>
                  </a:cubicBezTo>
                  <a:cubicBezTo>
                    <a:pt x="10141" y="18065"/>
                    <a:pt x="10889" y="18538"/>
                    <a:pt x="11700" y="18968"/>
                  </a:cubicBezTo>
                  <a:cubicBezTo>
                    <a:pt x="13335" y="19828"/>
                    <a:pt x="15161" y="20482"/>
                    <a:pt x="17075" y="21015"/>
                  </a:cubicBezTo>
                  <a:cubicBezTo>
                    <a:pt x="17848" y="21230"/>
                    <a:pt x="18634" y="21428"/>
                    <a:pt x="19432" y="21600"/>
                  </a:cubicBezTo>
                  <a:lnTo>
                    <a:pt x="21600" y="21600"/>
                  </a:lnTo>
                  <a:cubicBezTo>
                    <a:pt x="20675" y="21419"/>
                    <a:pt x="19749" y="21230"/>
                    <a:pt x="18849" y="21006"/>
                  </a:cubicBezTo>
                  <a:cubicBezTo>
                    <a:pt x="16999" y="20559"/>
                    <a:pt x="15173" y="20009"/>
                    <a:pt x="13500" y="19286"/>
                  </a:cubicBezTo>
                  <a:close/>
                  <a:moveTo>
                    <a:pt x="9051" y="13006"/>
                  </a:moveTo>
                  <a:cubicBezTo>
                    <a:pt x="9596" y="12637"/>
                    <a:pt x="10407" y="12422"/>
                    <a:pt x="11142" y="12611"/>
                  </a:cubicBezTo>
                  <a:cubicBezTo>
                    <a:pt x="11763" y="12774"/>
                    <a:pt x="12245" y="13204"/>
                    <a:pt x="12372" y="13652"/>
                  </a:cubicBezTo>
                  <a:cubicBezTo>
                    <a:pt x="12423" y="13841"/>
                    <a:pt x="12372" y="14065"/>
                    <a:pt x="12220" y="14245"/>
                  </a:cubicBezTo>
                  <a:cubicBezTo>
                    <a:pt x="11992" y="14503"/>
                    <a:pt x="11535" y="14658"/>
                    <a:pt x="11104" y="14727"/>
                  </a:cubicBezTo>
                  <a:cubicBezTo>
                    <a:pt x="10280" y="14865"/>
                    <a:pt x="9418" y="14744"/>
                    <a:pt x="8696" y="14460"/>
                  </a:cubicBezTo>
                  <a:cubicBezTo>
                    <a:pt x="8506" y="14391"/>
                    <a:pt x="8341" y="14305"/>
                    <a:pt x="8163" y="14219"/>
                  </a:cubicBezTo>
                  <a:cubicBezTo>
                    <a:pt x="8265" y="13763"/>
                    <a:pt x="8582" y="13333"/>
                    <a:pt x="9051" y="13006"/>
                  </a:cubicBezTo>
                  <a:close/>
                </a:path>
              </a:pathLst>
            </a:custGeom>
            <a:solidFill>
              <a:schemeClr val="tx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12" name="Title 1">
            <a:extLst>
              <a:ext uri="{FF2B5EF4-FFF2-40B4-BE49-F238E27FC236}">
                <a16:creationId xmlns:a16="http://schemas.microsoft.com/office/drawing/2014/main" id="{08888851-8419-4D40-B1E3-9D279F24C731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9CCD0F33-6122-4DA2-AA9D-CA48CEFB9225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2862582" y="1825625"/>
            <a:ext cx="8491218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Date Placeholder 3">
            <a:extLst>
              <a:ext uri="{FF2B5EF4-FFF2-40B4-BE49-F238E27FC236}">
                <a16:creationId xmlns:a16="http://schemas.microsoft.com/office/drawing/2014/main" id="{7A8A3FA1-377F-4383-B7E8-14D9409AF64B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>
          <a:xfrm>
            <a:off x="2862582" y="6356350"/>
            <a:ext cx="1040192" cy="365125"/>
          </a:xfrm>
        </p:spPr>
        <p:txBody>
          <a:bodyPr/>
          <a:lstStyle/>
          <a:p>
            <a:r>
              <a:rPr lang="en-US"/>
              <a:t>Date</a:t>
            </a:r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566F5CF8-699B-4A09-9AD0-718B0175E486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/>
              <a:t>Your Footer Here</a:t>
            </a: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7C55771C-35B2-4842-A572-EEE14A727DBF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72B7600-67E3-4D97-B453-880E2742B9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0486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E3E01A0-1B29-4321-920A-8E5CD464457A}"/>
              </a:ext>
            </a:extLst>
          </p:cNvPr>
          <p:cNvGrpSpPr/>
          <p:nvPr userDrawn="1"/>
        </p:nvGrpSpPr>
        <p:grpSpPr>
          <a:xfrm>
            <a:off x="751146" y="0"/>
            <a:ext cx="11440854" cy="6858000"/>
            <a:chOff x="751146" y="0"/>
            <a:chExt cx="11440854" cy="6858000"/>
          </a:xfrm>
        </p:grpSpPr>
        <p:sp>
          <p:nvSpPr>
            <p:cNvPr id="16" name="Shape">
              <a:extLst>
                <a:ext uri="{FF2B5EF4-FFF2-40B4-BE49-F238E27FC236}">
                  <a16:creationId xmlns:a16="http://schemas.microsoft.com/office/drawing/2014/main" id="{28BF48A4-C6DA-454B-976B-700AF0A7F4F8}"/>
                </a:ext>
              </a:extLst>
            </p:cNvPr>
            <p:cNvSpPr/>
            <p:nvPr/>
          </p:nvSpPr>
          <p:spPr>
            <a:xfrm>
              <a:off x="1804091" y="0"/>
              <a:ext cx="6910072" cy="30440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685" extrusionOk="0">
                  <a:moveTo>
                    <a:pt x="11727" y="17829"/>
                  </a:moveTo>
                  <a:cubicBezTo>
                    <a:pt x="13164" y="20936"/>
                    <a:pt x="15590" y="21600"/>
                    <a:pt x="17332" y="19365"/>
                  </a:cubicBezTo>
                  <a:cubicBezTo>
                    <a:pt x="18408" y="17984"/>
                    <a:pt x="19182" y="15715"/>
                    <a:pt x="19786" y="13341"/>
                  </a:cubicBezTo>
                  <a:cubicBezTo>
                    <a:pt x="20826" y="9251"/>
                    <a:pt x="21449" y="4669"/>
                    <a:pt x="21600" y="0"/>
                  </a:cubicBezTo>
                  <a:lnTo>
                    <a:pt x="0" y="0"/>
                  </a:lnTo>
                  <a:cubicBezTo>
                    <a:pt x="258" y="3771"/>
                    <a:pt x="1461" y="7188"/>
                    <a:pt x="3073" y="8690"/>
                  </a:cubicBezTo>
                  <a:cubicBezTo>
                    <a:pt x="5216" y="10692"/>
                    <a:pt x="7944" y="9527"/>
                    <a:pt x="9738" y="12772"/>
                  </a:cubicBezTo>
                  <a:cubicBezTo>
                    <a:pt x="10528" y="14187"/>
                    <a:pt x="11004" y="16258"/>
                    <a:pt x="11727" y="17829"/>
                  </a:cubicBezTo>
                  <a:close/>
                </a:path>
              </a:pathLst>
            </a:custGeom>
            <a:solidFill>
              <a:schemeClr val="accent2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7" name="Shape">
              <a:extLst>
                <a:ext uri="{FF2B5EF4-FFF2-40B4-BE49-F238E27FC236}">
                  <a16:creationId xmlns:a16="http://schemas.microsoft.com/office/drawing/2014/main" id="{1C864B90-57BD-A541-B4FF-5BAFB777C677}"/>
                </a:ext>
              </a:extLst>
            </p:cNvPr>
            <p:cNvSpPr/>
            <p:nvPr/>
          </p:nvSpPr>
          <p:spPr>
            <a:xfrm>
              <a:off x="8097517" y="3204476"/>
              <a:ext cx="4094483" cy="36535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90" extrusionOk="0">
                  <a:moveTo>
                    <a:pt x="21600" y="65"/>
                  </a:moveTo>
                  <a:cubicBezTo>
                    <a:pt x="20394" y="-210"/>
                    <a:pt x="19101" y="415"/>
                    <a:pt x="18176" y="1351"/>
                  </a:cubicBezTo>
                  <a:cubicBezTo>
                    <a:pt x="17171" y="2378"/>
                    <a:pt x="16488" y="3723"/>
                    <a:pt x="15711" y="4973"/>
                  </a:cubicBezTo>
                  <a:cubicBezTo>
                    <a:pt x="14934" y="6222"/>
                    <a:pt x="13989" y="7434"/>
                    <a:pt x="12703" y="7954"/>
                  </a:cubicBezTo>
                  <a:cubicBezTo>
                    <a:pt x="10941" y="8668"/>
                    <a:pt x="8877" y="7932"/>
                    <a:pt x="7149" y="8742"/>
                  </a:cubicBezTo>
                  <a:cubicBezTo>
                    <a:pt x="5038" y="9731"/>
                    <a:pt x="4254" y="12520"/>
                    <a:pt x="3397" y="14877"/>
                  </a:cubicBezTo>
                  <a:cubicBezTo>
                    <a:pt x="2546" y="17211"/>
                    <a:pt x="1400" y="19412"/>
                    <a:pt x="0" y="21390"/>
                  </a:cubicBezTo>
                  <a:lnTo>
                    <a:pt x="21600" y="21390"/>
                  </a:lnTo>
                  <a:lnTo>
                    <a:pt x="21600" y="65"/>
                  </a:lnTo>
                  <a:close/>
                </a:path>
              </a:pathLst>
            </a:custGeom>
            <a:solidFill>
              <a:schemeClr val="accent3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8" name="Shape">
              <a:extLst>
                <a:ext uri="{FF2B5EF4-FFF2-40B4-BE49-F238E27FC236}">
                  <a16:creationId xmlns:a16="http://schemas.microsoft.com/office/drawing/2014/main" id="{B802BD5F-DC8C-A54A-8ACF-78154651CB48}"/>
                </a:ext>
              </a:extLst>
            </p:cNvPr>
            <p:cNvSpPr/>
            <p:nvPr/>
          </p:nvSpPr>
          <p:spPr>
            <a:xfrm>
              <a:off x="9075417" y="4102101"/>
              <a:ext cx="1123113" cy="14301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0" h="21449" extrusionOk="0">
                  <a:moveTo>
                    <a:pt x="1686" y="6672"/>
                  </a:moveTo>
                  <a:cubicBezTo>
                    <a:pt x="1686" y="6672"/>
                    <a:pt x="1686" y="6672"/>
                    <a:pt x="1686" y="6672"/>
                  </a:cubicBezTo>
                  <a:cubicBezTo>
                    <a:pt x="1686" y="6672"/>
                    <a:pt x="1686" y="6672"/>
                    <a:pt x="1686" y="6672"/>
                  </a:cubicBezTo>
                  <a:cubicBezTo>
                    <a:pt x="1686" y="6672"/>
                    <a:pt x="1686" y="6672"/>
                    <a:pt x="1686" y="6672"/>
                  </a:cubicBezTo>
                  <a:close/>
                  <a:moveTo>
                    <a:pt x="3068" y="6424"/>
                  </a:moveTo>
                  <a:cubicBezTo>
                    <a:pt x="2901" y="6672"/>
                    <a:pt x="2401" y="6805"/>
                    <a:pt x="2091" y="6634"/>
                  </a:cubicBezTo>
                  <a:cubicBezTo>
                    <a:pt x="2067" y="6615"/>
                    <a:pt x="2044" y="6615"/>
                    <a:pt x="2020" y="6596"/>
                  </a:cubicBezTo>
                  <a:cubicBezTo>
                    <a:pt x="1996" y="6596"/>
                    <a:pt x="1996" y="6596"/>
                    <a:pt x="1972" y="6596"/>
                  </a:cubicBezTo>
                  <a:cubicBezTo>
                    <a:pt x="1948" y="6596"/>
                    <a:pt x="1948" y="6596"/>
                    <a:pt x="1925" y="6596"/>
                  </a:cubicBezTo>
                  <a:cubicBezTo>
                    <a:pt x="1901" y="6596"/>
                    <a:pt x="1877" y="6615"/>
                    <a:pt x="1853" y="6615"/>
                  </a:cubicBezTo>
                  <a:cubicBezTo>
                    <a:pt x="1805" y="6634"/>
                    <a:pt x="1758" y="6653"/>
                    <a:pt x="1710" y="6691"/>
                  </a:cubicBezTo>
                  <a:cubicBezTo>
                    <a:pt x="1710" y="6691"/>
                    <a:pt x="1710" y="6691"/>
                    <a:pt x="1734" y="6672"/>
                  </a:cubicBezTo>
                  <a:cubicBezTo>
                    <a:pt x="1734" y="6672"/>
                    <a:pt x="1734" y="6672"/>
                    <a:pt x="1710" y="6691"/>
                  </a:cubicBezTo>
                  <a:cubicBezTo>
                    <a:pt x="1710" y="6691"/>
                    <a:pt x="1686" y="6691"/>
                    <a:pt x="1686" y="6691"/>
                  </a:cubicBezTo>
                  <a:cubicBezTo>
                    <a:pt x="1591" y="6729"/>
                    <a:pt x="1662" y="6710"/>
                    <a:pt x="1710" y="6691"/>
                  </a:cubicBezTo>
                  <a:cubicBezTo>
                    <a:pt x="1686" y="6710"/>
                    <a:pt x="1639" y="6729"/>
                    <a:pt x="1639" y="6748"/>
                  </a:cubicBezTo>
                  <a:cubicBezTo>
                    <a:pt x="1615" y="6767"/>
                    <a:pt x="1591" y="6786"/>
                    <a:pt x="1567" y="6805"/>
                  </a:cubicBezTo>
                  <a:cubicBezTo>
                    <a:pt x="1543" y="6843"/>
                    <a:pt x="1496" y="6881"/>
                    <a:pt x="1472" y="6939"/>
                  </a:cubicBezTo>
                  <a:cubicBezTo>
                    <a:pt x="1472" y="6958"/>
                    <a:pt x="1448" y="6996"/>
                    <a:pt x="1448" y="7015"/>
                  </a:cubicBezTo>
                  <a:cubicBezTo>
                    <a:pt x="1448" y="7015"/>
                    <a:pt x="1448" y="7034"/>
                    <a:pt x="1448" y="7053"/>
                  </a:cubicBezTo>
                  <a:cubicBezTo>
                    <a:pt x="1448" y="7072"/>
                    <a:pt x="1448" y="7110"/>
                    <a:pt x="1448" y="7129"/>
                  </a:cubicBezTo>
                  <a:cubicBezTo>
                    <a:pt x="1448" y="7148"/>
                    <a:pt x="1424" y="7377"/>
                    <a:pt x="1448" y="7396"/>
                  </a:cubicBezTo>
                  <a:cubicBezTo>
                    <a:pt x="1448" y="7377"/>
                    <a:pt x="1448" y="7358"/>
                    <a:pt x="1448" y="7339"/>
                  </a:cubicBezTo>
                  <a:cubicBezTo>
                    <a:pt x="1448" y="7377"/>
                    <a:pt x="1472" y="7396"/>
                    <a:pt x="1472" y="7434"/>
                  </a:cubicBezTo>
                  <a:cubicBezTo>
                    <a:pt x="1472" y="7472"/>
                    <a:pt x="1496" y="7510"/>
                    <a:pt x="1496" y="7548"/>
                  </a:cubicBezTo>
                  <a:cubicBezTo>
                    <a:pt x="1520" y="7624"/>
                    <a:pt x="1543" y="7700"/>
                    <a:pt x="1591" y="7777"/>
                  </a:cubicBezTo>
                  <a:cubicBezTo>
                    <a:pt x="1615" y="7815"/>
                    <a:pt x="1639" y="7853"/>
                    <a:pt x="1639" y="7910"/>
                  </a:cubicBezTo>
                  <a:cubicBezTo>
                    <a:pt x="1639" y="7910"/>
                    <a:pt x="1639" y="7929"/>
                    <a:pt x="1639" y="7929"/>
                  </a:cubicBezTo>
                  <a:cubicBezTo>
                    <a:pt x="1734" y="8081"/>
                    <a:pt x="1829" y="8234"/>
                    <a:pt x="1924" y="8405"/>
                  </a:cubicBezTo>
                  <a:cubicBezTo>
                    <a:pt x="2091" y="8691"/>
                    <a:pt x="2020" y="8996"/>
                    <a:pt x="1662" y="9186"/>
                  </a:cubicBezTo>
                  <a:cubicBezTo>
                    <a:pt x="1353" y="9339"/>
                    <a:pt x="853" y="9243"/>
                    <a:pt x="686" y="8977"/>
                  </a:cubicBezTo>
                  <a:cubicBezTo>
                    <a:pt x="186" y="8196"/>
                    <a:pt x="-338" y="7205"/>
                    <a:pt x="281" y="6367"/>
                  </a:cubicBezTo>
                  <a:cubicBezTo>
                    <a:pt x="757" y="5700"/>
                    <a:pt x="1948" y="5243"/>
                    <a:pt x="2806" y="5739"/>
                  </a:cubicBezTo>
                  <a:cubicBezTo>
                    <a:pt x="3115" y="5834"/>
                    <a:pt x="3258" y="6139"/>
                    <a:pt x="3068" y="6424"/>
                  </a:cubicBezTo>
                  <a:close/>
                  <a:moveTo>
                    <a:pt x="1925" y="6577"/>
                  </a:moveTo>
                  <a:cubicBezTo>
                    <a:pt x="1925" y="6577"/>
                    <a:pt x="1925" y="6577"/>
                    <a:pt x="1925" y="6577"/>
                  </a:cubicBezTo>
                  <a:cubicBezTo>
                    <a:pt x="1925" y="6577"/>
                    <a:pt x="1925" y="6577"/>
                    <a:pt x="1925" y="6577"/>
                  </a:cubicBezTo>
                  <a:cubicBezTo>
                    <a:pt x="1925" y="6577"/>
                    <a:pt x="1925" y="6577"/>
                    <a:pt x="1925" y="6577"/>
                  </a:cubicBezTo>
                  <a:close/>
                  <a:moveTo>
                    <a:pt x="1972" y="6577"/>
                  </a:moveTo>
                  <a:cubicBezTo>
                    <a:pt x="1948" y="6577"/>
                    <a:pt x="1948" y="6577"/>
                    <a:pt x="1972" y="6577"/>
                  </a:cubicBezTo>
                  <a:cubicBezTo>
                    <a:pt x="1948" y="6577"/>
                    <a:pt x="1948" y="6577"/>
                    <a:pt x="1972" y="6577"/>
                  </a:cubicBezTo>
                  <a:cubicBezTo>
                    <a:pt x="1948" y="6577"/>
                    <a:pt x="1948" y="6577"/>
                    <a:pt x="1972" y="6577"/>
                  </a:cubicBezTo>
                  <a:close/>
                  <a:moveTo>
                    <a:pt x="1996" y="6577"/>
                  </a:moveTo>
                  <a:cubicBezTo>
                    <a:pt x="1996" y="6577"/>
                    <a:pt x="1996" y="6577"/>
                    <a:pt x="1996" y="6577"/>
                  </a:cubicBezTo>
                  <a:cubicBezTo>
                    <a:pt x="1996" y="6577"/>
                    <a:pt x="1996" y="6577"/>
                    <a:pt x="1996" y="6577"/>
                  </a:cubicBezTo>
                  <a:cubicBezTo>
                    <a:pt x="1972" y="6577"/>
                    <a:pt x="1972" y="6577"/>
                    <a:pt x="1972" y="6577"/>
                  </a:cubicBezTo>
                  <a:cubicBezTo>
                    <a:pt x="1972" y="6577"/>
                    <a:pt x="1972" y="6577"/>
                    <a:pt x="1972" y="6577"/>
                  </a:cubicBezTo>
                  <a:cubicBezTo>
                    <a:pt x="1972" y="6577"/>
                    <a:pt x="1996" y="6577"/>
                    <a:pt x="1996" y="6577"/>
                  </a:cubicBezTo>
                  <a:close/>
                  <a:moveTo>
                    <a:pt x="6140" y="7205"/>
                  </a:moveTo>
                  <a:cubicBezTo>
                    <a:pt x="6140" y="7205"/>
                    <a:pt x="6116" y="7205"/>
                    <a:pt x="6068" y="7243"/>
                  </a:cubicBezTo>
                  <a:cubicBezTo>
                    <a:pt x="6068" y="7243"/>
                    <a:pt x="6068" y="7243"/>
                    <a:pt x="6068" y="7243"/>
                  </a:cubicBezTo>
                  <a:cubicBezTo>
                    <a:pt x="6116" y="7243"/>
                    <a:pt x="6116" y="7224"/>
                    <a:pt x="6140" y="7205"/>
                  </a:cubicBezTo>
                  <a:close/>
                  <a:moveTo>
                    <a:pt x="6592" y="6558"/>
                  </a:moveTo>
                  <a:cubicBezTo>
                    <a:pt x="6592" y="6539"/>
                    <a:pt x="6592" y="6539"/>
                    <a:pt x="6592" y="6558"/>
                  </a:cubicBezTo>
                  <a:cubicBezTo>
                    <a:pt x="6592" y="6539"/>
                    <a:pt x="6592" y="6539"/>
                    <a:pt x="6592" y="6558"/>
                  </a:cubicBezTo>
                  <a:cubicBezTo>
                    <a:pt x="6592" y="6577"/>
                    <a:pt x="6592" y="6596"/>
                    <a:pt x="6568" y="6596"/>
                  </a:cubicBezTo>
                  <a:cubicBezTo>
                    <a:pt x="6568" y="6596"/>
                    <a:pt x="6568" y="6577"/>
                    <a:pt x="6568" y="6577"/>
                  </a:cubicBezTo>
                  <a:cubicBezTo>
                    <a:pt x="6568" y="6558"/>
                    <a:pt x="6568" y="6558"/>
                    <a:pt x="6592" y="6558"/>
                  </a:cubicBezTo>
                  <a:close/>
                  <a:moveTo>
                    <a:pt x="6497" y="6081"/>
                  </a:moveTo>
                  <a:cubicBezTo>
                    <a:pt x="6521" y="6119"/>
                    <a:pt x="6521" y="6139"/>
                    <a:pt x="6521" y="6139"/>
                  </a:cubicBezTo>
                  <a:cubicBezTo>
                    <a:pt x="6521" y="6139"/>
                    <a:pt x="6521" y="6119"/>
                    <a:pt x="6497" y="6081"/>
                  </a:cubicBezTo>
                  <a:cubicBezTo>
                    <a:pt x="6497" y="6081"/>
                    <a:pt x="6497" y="6081"/>
                    <a:pt x="6497" y="6081"/>
                  </a:cubicBezTo>
                  <a:close/>
                  <a:moveTo>
                    <a:pt x="6164" y="8462"/>
                  </a:moveTo>
                  <a:cubicBezTo>
                    <a:pt x="5782" y="8558"/>
                    <a:pt x="5401" y="8348"/>
                    <a:pt x="5306" y="8062"/>
                  </a:cubicBezTo>
                  <a:cubicBezTo>
                    <a:pt x="5187" y="7777"/>
                    <a:pt x="5449" y="7453"/>
                    <a:pt x="5806" y="7377"/>
                  </a:cubicBezTo>
                  <a:cubicBezTo>
                    <a:pt x="5854" y="7377"/>
                    <a:pt x="5878" y="7358"/>
                    <a:pt x="5925" y="7339"/>
                  </a:cubicBezTo>
                  <a:cubicBezTo>
                    <a:pt x="5949" y="7339"/>
                    <a:pt x="5949" y="7339"/>
                    <a:pt x="5949" y="7339"/>
                  </a:cubicBezTo>
                  <a:cubicBezTo>
                    <a:pt x="5973" y="7319"/>
                    <a:pt x="6021" y="7300"/>
                    <a:pt x="6044" y="7300"/>
                  </a:cubicBezTo>
                  <a:cubicBezTo>
                    <a:pt x="6068" y="7281"/>
                    <a:pt x="6092" y="7281"/>
                    <a:pt x="6116" y="7262"/>
                  </a:cubicBezTo>
                  <a:cubicBezTo>
                    <a:pt x="6116" y="7262"/>
                    <a:pt x="6092" y="7281"/>
                    <a:pt x="6092" y="7281"/>
                  </a:cubicBezTo>
                  <a:cubicBezTo>
                    <a:pt x="6092" y="7281"/>
                    <a:pt x="6116" y="7262"/>
                    <a:pt x="6116" y="7262"/>
                  </a:cubicBezTo>
                  <a:cubicBezTo>
                    <a:pt x="6116" y="7262"/>
                    <a:pt x="6116" y="7262"/>
                    <a:pt x="6116" y="7262"/>
                  </a:cubicBezTo>
                  <a:cubicBezTo>
                    <a:pt x="6140" y="7243"/>
                    <a:pt x="6164" y="7224"/>
                    <a:pt x="6164" y="7224"/>
                  </a:cubicBezTo>
                  <a:cubicBezTo>
                    <a:pt x="6187" y="7205"/>
                    <a:pt x="6187" y="7205"/>
                    <a:pt x="6211" y="7186"/>
                  </a:cubicBezTo>
                  <a:cubicBezTo>
                    <a:pt x="6259" y="7148"/>
                    <a:pt x="6283" y="7129"/>
                    <a:pt x="6330" y="7091"/>
                  </a:cubicBezTo>
                  <a:cubicBezTo>
                    <a:pt x="6354" y="7072"/>
                    <a:pt x="6354" y="7053"/>
                    <a:pt x="6378" y="7053"/>
                  </a:cubicBezTo>
                  <a:cubicBezTo>
                    <a:pt x="6425" y="7015"/>
                    <a:pt x="6449" y="6958"/>
                    <a:pt x="6473" y="6919"/>
                  </a:cubicBezTo>
                  <a:cubicBezTo>
                    <a:pt x="6473" y="6900"/>
                    <a:pt x="6497" y="6881"/>
                    <a:pt x="6497" y="6862"/>
                  </a:cubicBezTo>
                  <a:cubicBezTo>
                    <a:pt x="6521" y="6786"/>
                    <a:pt x="6568" y="6691"/>
                    <a:pt x="6592" y="6615"/>
                  </a:cubicBezTo>
                  <a:cubicBezTo>
                    <a:pt x="6592" y="6634"/>
                    <a:pt x="6592" y="6596"/>
                    <a:pt x="6616" y="6577"/>
                  </a:cubicBezTo>
                  <a:cubicBezTo>
                    <a:pt x="6616" y="6558"/>
                    <a:pt x="6616" y="6539"/>
                    <a:pt x="6640" y="6519"/>
                  </a:cubicBezTo>
                  <a:cubicBezTo>
                    <a:pt x="6640" y="6539"/>
                    <a:pt x="6640" y="6539"/>
                    <a:pt x="6640" y="6558"/>
                  </a:cubicBezTo>
                  <a:cubicBezTo>
                    <a:pt x="6640" y="6500"/>
                    <a:pt x="6640" y="6462"/>
                    <a:pt x="6640" y="6405"/>
                  </a:cubicBezTo>
                  <a:cubicBezTo>
                    <a:pt x="6640" y="6386"/>
                    <a:pt x="6640" y="6367"/>
                    <a:pt x="6640" y="6348"/>
                  </a:cubicBezTo>
                  <a:cubicBezTo>
                    <a:pt x="6640" y="6348"/>
                    <a:pt x="6640" y="6348"/>
                    <a:pt x="6640" y="6329"/>
                  </a:cubicBezTo>
                  <a:cubicBezTo>
                    <a:pt x="6640" y="6329"/>
                    <a:pt x="6640" y="6329"/>
                    <a:pt x="6640" y="6329"/>
                  </a:cubicBezTo>
                  <a:cubicBezTo>
                    <a:pt x="6640" y="6310"/>
                    <a:pt x="6616" y="6272"/>
                    <a:pt x="6616" y="6253"/>
                  </a:cubicBezTo>
                  <a:cubicBezTo>
                    <a:pt x="6616" y="6234"/>
                    <a:pt x="6592" y="6215"/>
                    <a:pt x="6592" y="6196"/>
                  </a:cubicBezTo>
                  <a:cubicBezTo>
                    <a:pt x="6592" y="6196"/>
                    <a:pt x="6592" y="6177"/>
                    <a:pt x="6568" y="6139"/>
                  </a:cubicBezTo>
                  <a:cubicBezTo>
                    <a:pt x="6568" y="6139"/>
                    <a:pt x="6568" y="6139"/>
                    <a:pt x="6568" y="6139"/>
                  </a:cubicBezTo>
                  <a:cubicBezTo>
                    <a:pt x="6568" y="6119"/>
                    <a:pt x="6568" y="6119"/>
                    <a:pt x="6568" y="6100"/>
                  </a:cubicBezTo>
                  <a:cubicBezTo>
                    <a:pt x="6568" y="6119"/>
                    <a:pt x="6568" y="6119"/>
                    <a:pt x="6568" y="6119"/>
                  </a:cubicBezTo>
                  <a:cubicBezTo>
                    <a:pt x="6544" y="6100"/>
                    <a:pt x="6544" y="6081"/>
                    <a:pt x="6521" y="6062"/>
                  </a:cubicBezTo>
                  <a:cubicBezTo>
                    <a:pt x="6330" y="5796"/>
                    <a:pt x="6449" y="5453"/>
                    <a:pt x="6783" y="5281"/>
                  </a:cubicBezTo>
                  <a:cubicBezTo>
                    <a:pt x="7092" y="5110"/>
                    <a:pt x="7569" y="5224"/>
                    <a:pt x="7759" y="5491"/>
                  </a:cubicBezTo>
                  <a:cubicBezTo>
                    <a:pt x="8474" y="6577"/>
                    <a:pt x="7688" y="8100"/>
                    <a:pt x="6164" y="8462"/>
                  </a:cubicBezTo>
                  <a:close/>
                  <a:moveTo>
                    <a:pt x="5854" y="7358"/>
                  </a:moveTo>
                  <a:cubicBezTo>
                    <a:pt x="5878" y="7358"/>
                    <a:pt x="5878" y="7358"/>
                    <a:pt x="5854" y="7358"/>
                  </a:cubicBezTo>
                  <a:cubicBezTo>
                    <a:pt x="5878" y="7358"/>
                    <a:pt x="5878" y="7358"/>
                    <a:pt x="5854" y="7358"/>
                  </a:cubicBezTo>
                  <a:close/>
                  <a:moveTo>
                    <a:pt x="4639" y="3986"/>
                  </a:moveTo>
                  <a:cubicBezTo>
                    <a:pt x="3687" y="2805"/>
                    <a:pt x="3901" y="1205"/>
                    <a:pt x="5068" y="158"/>
                  </a:cubicBezTo>
                  <a:cubicBezTo>
                    <a:pt x="5330" y="-71"/>
                    <a:pt x="5806" y="-33"/>
                    <a:pt x="6068" y="158"/>
                  </a:cubicBezTo>
                  <a:cubicBezTo>
                    <a:pt x="6354" y="367"/>
                    <a:pt x="6306" y="729"/>
                    <a:pt x="6068" y="958"/>
                  </a:cubicBezTo>
                  <a:cubicBezTo>
                    <a:pt x="6044" y="977"/>
                    <a:pt x="5997" y="1015"/>
                    <a:pt x="5973" y="1034"/>
                  </a:cubicBezTo>
                  <a:cubicBezTo>
                    <a:pt x="5973" y="1034"/>
                    <a:pt x="5973" y="1034"/>
                    <a:pt x="5973" y="1034"/>
                  </a:cubicBezTo>
                  <a:cubicBezTo>
                    <a:pt x="5973" y="1034"/>
                    <a:pt x="5973" y="1034"/>
                    <a:pt x="5973" y="1034"/>
                  </a:cubicBezTo>
                  <a:cubicBezTo>
                    <a:pt x="5925" y="1091"/>
                    <a:pt x="5878" y="1129"/>
                    <a:pt x="5854" y="1186"/>
                  </a:cubicBezTo>
                  <a:cubicBezTo>
                    <a:pt x="5806" y="1243"/>
                    <a:pt x="5759" y="1300"/>
                    <a:pt x="5735" y="1358"/>
                  </a:cubicBezTo>
                  <a:cubicBezTo>
                    <a:pt x="5711" y="1377"/>
                    <a:pt x="5711" y="1415"/>
                    <a:pt x="5687" y="1434"/>
                  </a:cubicBezTo>
                  <a:cubicBezTo>
                    <a:pt x="5687" y="1434"/>
                    <a:pt x="5687" y="1434"/>
                    <a:pt x="5687" y="1434"/>
                  </a:cubicBezTo>
                  <a:cubicBezTo>
                    <a:pt x="5687" y="1434"/>
                    <a:pt x="5687" y="1434"/>
                    <a:pt x="5687" y="1434"/>
                  </a:cubicBezTo>
                  <a:cubicBezTo>
                    <a:pt x="5640" y="1548"/>
                    <a:pt x="5592" y="1681"/>
                    <a:pt x="5544" y="1796"/>
                  </a:cubicBezTo>
                  <a:cubicBezTo>
                    <a:pt x="5521" y="1853"/>
                    <a:pt x="5521" y="1929"/>
                    <a:pt x="5497" y="1986"/>
                  </a:cubicBezTo>
                  <a:cubicBezTo>
                    <a:pt x="5521" y="1853"/>
                    <a:pt x="5497" y="2005"/>
                    <a:pt x="5497" y="2062"/>
                  </a:cubicBezTo>
                  <a:cubicBezTo>
                    <a:pt x="5473" y="2196"/>
                    <a:pt x="5497" y="2329"/>
                    <a:pt x="5497" y="2462"/>
                  </a:cubicBezTo>
                  <a:cubicBezTo>
                    <a:pt x="5497" y="2481"/>
                    <a:pt x="5497" y="2519"/>
                    <a:pt x="5497" y="2539"/>
                  </a:cubicBezTo>
                  <a:cubicBezTo>
                    <a:pt x="5521" y="2596"/>
                    <a:pt x="5521" y="2672"/>
                    <a:pt x="5544" y="2729"/>
                  </a:cubicBezTo>
                  <a:cubicBezTo>
                    <a:pt x="5568" y="2786"/>
                    <a:pt x="5592" y="2862"/>
                    <a:pt x="5616" y="2920"/>
                  </a:cubicBezTo>
                  <a:cubicBezTo>
                    <a:pt x="5616" y="2939"/>
                    <a:pt x="5640" y="2977"/>
                    <a:pt x="5663" y="2996"/>
                  </a:cubicBezTo>
                  <a:cubicBezTo>
                    <a:pt x="5663" y="2996"/>
                    <a:pt x="5687" y="3053"/>
                    <a:pt x="5711" y="3072"/>
                  </a:cubicBezTo>
                  <a:cubicBezTo>
                    <a:pt x="5711" y="3072"/>
                    <a:pt x="5711" y="3091"/>
                    <a:pt x="5711" y="3091"/>
                  </a:cubicBezTo>
                  <a:cubicBezTo>
                    <a:pt x="5735" y="3110"/>
                    <a:pt x="5735" y="3148"/>
                    <a:pt x="5759" y="3167"/>
                  </a:cubicBezTo>
                  <a:cubicBezTo>
                    <a:pt x="5806" y="3224"/>
                    <a:pt x="5830" y="3281"/>
                    <a:pt x="5878" y="3339"/>
                  </a:cubicBezTo>
                  <a:cubicBezTo>
                    <a:pt x="6092" y="3605"/>
                    <a:pt x="5925" y="3948"/>
                    <a:pt x="5616" y="4120"/>
                  </a:cubicBezTo>
                  <a:cubicBezTo>
                    <a:pt x="5282" y="4367"/>
                    <a:pt x="4830" y="4234"/>
                    <a:pt x="4639" y="3986"/>
                  </a:cubicBezTo>
                  <a:close/>
                  <a:moveTo>
                    <a:pt x="5473" y="2596"/>
                  </a:moveTo>
                  <a:cubicBezTo>
                    <a:pt x="5473" y="2596"/>
                    <a:pt x="5473" y="2596"/>
                    <a:pt x="5473" y="2596"/>
                  </a:cubicBezTo>
                  <a:cubicBezTo>
                    <a:pt x="5473" y="2558"/>
                    <a:pt x="5473" y="2539"/>
                    <a:pt x="5473" y="2596"/>
                  </a:cubicBezTo>
                  <a:close/>
                  <a:moveTo>
                    <a:pt x="11236" y="5186"/>
                  </a:moveTo>
                  <a:cubicBezTo>
                    <a:pt x="11069" y="5434"/>
                    <a:pt x="10569" y="5548"/>
                    <a:pt x="10260" y="5396"/>
                  </a:cubicBezTo>
                  <a:cubicBezTo>
                    <a:pt x="8807" y="4596"/>
                    <a:pt x="8307" y="2939"/>
                    <a:pt x="9236" y="1719"/>
                  </a:cubicBezTo>
                  <a:cubicBezTo>
                    <a:pt x="9450" y="1453"/>
                    <a:pt x="9855" y="1377"/>
                    <a:pt x="10212" y="1510"/>
                  </a:cubicBezTo>
                  <a:cubicBezTo>
                    <a:pt x="10545" y="1643"/>
                    <a:pt x="10664" y="2024"/>
                    <a:pt x="10474" y="2291"/>
                  </a:cubicBezTo>
                  <a:cubicBezTo>
                    <a:pt x="10426" y="2348"/>
                    <a:pt x="10379" y="2405"/>
                    <a:pt x="10355" y="2481"/>
                  </a:cubicBezTo>
                  <a:cubicBezTo>
                    <a:pt x="10355" y="2500"/>
                    <a:pt x="10331" y="2500"/>
                    <a:pt x="10331" y="2519"/>
                  </a:cubicBezTo>
                  <a:cubicBezTo>
                    <a:pt x="10331" y="2519"/>
                    <a:pt x="10331" y="2519"/>
                    <a:pt x="10331" y="2519"/>
                  </a:cubicBezTo>
                  <a:cubicBezTo>
                    <a:pt x="10331" y="2519"/>
                    <a:pt x="10331" y="2539"/>
                    <a:pt x="10331" y="2539"/>
                  </a:cubicBezTo>
                  <a:cubicBezTo>
                    <a:pt x="10307" y="2577"/>
                    <a:pt x="10188" y="2881"/>
                    <a:pt x="10212" y="2900"/>
                  </a:cubicBezTo>
                  <a:cubicBezTo>
                    <a:pt x="10212" y="2900"/>
                    <a:pt x="10236" y="2767"/>
                    <a:pt x="10212" y="2881"/>
                  </a:cubicBezTo>
                  <a:cubicBezTo>
                    <a:pt x="10212" y="2919"/>
                    <a:pt x="10212" y="2939"/>
                    <a:pt x="10212" y="2977"/>
                  </a:cubicBezTo>
                  <a:cubicBezTo>
                    <a:pt x="10212" y="3034"/>
                    <a:pt x="10212" y="3110"/>
                    <a:pt x="10212" y="3167"/>
                  </a:cubicBezTo>
                  <a:cubicBezTo>
                    <a:pt x="10212" y="3186"/>
                    <a:pt x="10212" y="3339"/>
                    <a:pt x="10236" y="3358"/>
                  </a:cubicBezTo>
                  <a:cubicBezTo>
                    <a:pt x="10236" y="3358"/>
                    <a:pt x="10212" y="3224"/>
                    <a:pt x="10236" y="3319"/>
                  </a:cubicBezTo>
                  <a:cubicBezTo>
                    <a:pt x="10236" y="3358"/>
                    <a:pt x="10260" y="3377"/>
                    <a:pt x="10260" y="3415"/>
                  </a:cubicBezTo>
                  <a:cubicBezTo>
                    <a:pt x="10284" y="3548"/>
                    <a:pt x="10355" y="3662"/>
                    <a:pt x="10403" y="3777"/>
                  </a:cubicBezTo>
                  <a:cubicBezTo>
                    <a:pt x="10426" y="3796"/>
                    <a:pt x="10426" y="3834"/>
                    <a:pt x="10450" y="3853"/>
                  </a:cubicBezTo>
                  <a:cubicBezTo>
                    <a:pt x="10474" y="3910"/>
                    <a:pt x="10522" y="3948"/>
                    <a:pt x="10545" y="4005"/>
                  </a:cubicBezTo>
                  <a:cubicBezTo>
                    <a:pt x="10569" y="4043"/>
                    <a:pt x="10593" y="4081"/>
                    <a:pt x="10641" y="4119"/>
                  </a:cubicBezTo>
                  <a:cubicBezTo>
                    <a:pt x="10641" y="4119"/>
                    <a:pt x="10665" y="4139"/>
                    <a:pt x="10688" y="4139"/>
                  </a:cubicBezTo>
                  <a:cubicBezTo>
                    <a:pt x="10712" y="4158"/>
                    <a:pt x="10736" y="4196"/>
                    <a:pt x="10760" y="4215"/>
                  </a:cubicBezTo>
                  <a:cubicBezTo>
                    <a:pt x="10807" y="4253"/>
                    <a:pt x="10879" y="4310"/>
                    <a:pt x="10926" y="4348"/>
                  </a:cubicBezTo>
                  <a:cubicBezTo>
                    <a:pt x="10950" y="4367"/>
                    <a:pt x="11069" y="4424"/>
                    <a:pt x="10974" y="4367"/>
                  </a:cubicBezTo>
                  <a:cubicBezTo>
                    <a:pt x="10879" y="4329"/>
                    <a:pt x="11022" y="4386"/>
                    <a:pt x="11022" y="4386"/>
                  </a:cubicBezTo>
                  <a:cubicBezTo>
                    <a:pt x="11308" y="4596"/>
                    <a:pt x="11427" y="4900"/>
                    <a:pt x="11236" y="5186"/>
                  </a:cubicBezTo>
                  <a:close/>
                  <a:moveTo>
                    <a:pt x="10307" y="2500"/>
                  </a:moveTo>
                  <a:cubicBezTo>
                    <a:pt x="10307" y="2481"/>
                    <a:pt x="10331" y="2481"/>
                    <a:pt x="10331" y="2462"/>
                  </a:cubicBezTo>
                  <a:cubicBezTo>
                    <a:pt x="10331" y="2462"/>
                    <a:pt x="10307" y="2481"/>
                    <a:pt x="10307" y="2500"/>
                  </a:cubicBezTo>
                  <a:close/>
                  <a:moveTo>
                    <a:pt x="10283" y="10977"/>
                  </a:moveTo>
                  <a:cubicBezTo>
                    <a:pt x="10283" y="10977"/>
                    <a:pt x="10283" y="10977"/>
                    <a:pt x="10283" y="10977"/>
                  </a:cubicBezTo>
                  <a:cubicBezTo>
                    <a:pt x="10283" y="10977"/>
                    <a:pt x="10283" y="10977"/>
                    <a:pt x="10283" y="10977"/>
                  </a:cubicBezTo>
                  <a:cubicBezTo>
                    <a:pt x="10283" y="10977"/>
                    <a:pt x="10283" y="10977"/>
                    <a:pt x="10283" y="10977"/>
                  </a:cubicBezTo>
                  <a:cubicBezTo>
                    <a:pt x="10283" y="10977"/>
                    <a:pt x="10283" y="10977"/>
                    <a:pt x="10283" y="10977"/>
                  </a:cubicBezTo>
                  <a:close/>
                  <a:moveTo>
                    <a:pt x="10260" y="9853"/>
                  </a:moveTo>
                  <a:cubicBezTo>
                    <a:pt x="10307" y="9815"/>
                    <a:pt x="10307" y="9796"/>
                    <a:pt x="10331" y="9796"/>
                  </a:cubicBezTo>
                  <a:cubicBezTo>
                    <a:pt x="10307" y="9834"/>
                    <a:pt x="10283" y="9834"/>
                    <a:pt x="10260" y="9853"/>
                  </a:cubicBezTo>
                  <a:cubicBezTo>
                    <a:pt x="10260" y="9853"/>
                    <a:pt x="10260" y="9853"/>
                    <a:pt x="10260" y="9853"/>
                  </a:cubicBezTo>
                  <a:close/>
                  <a:moveTo>
                    <a:pt x="10784" y="11910"/>
                  </a:moveTo>
                  <a:cubicBezTo>
                    <a:pt x="10617" y="12177"/>
                    <a:pt x="10141" y="12272"/>
                    <a:pt x="9807" y="12119"/>
                  </a:cubicBezTo>
                  <a:cubicBezTo>
                    <a:pt x="9069" y="11777"/>
                    <a:pt x="8664" y="11129"/>
                    <a:pt x="8664" y="10462"/>
                  </a:cubicBezTo>
                  <a:cubicBezTo>
                    <a:pt x="8640" y="9796"/>
                    <a:pt x="9021" y="9148"/>
                    <a:pt x="9736" y="8767"/>
                  </a:cubicBezTo>
                  <a:cubicBezTo>
                    <a:pt x="10069" y="8596"/>
                    <a:pt x="10498" y="8729"/>
                    <a:pt x="10712" y="8977"/>
                  </a:cubicBezTo>
                  <a:cubicBezTo>
                    <a:pt x="10926" y="9243"/>
                    <a:pt x="10760" y="9586"/>
                    <a:pt x="10450" y="9758"/>
                  </a:cubicBezTo>
                  <a:cubicBezTo>
                    <a:pt x="10450" y="9758"/>
                    <a:pt x="10426" y="9758"/>
                    <a:pt x="10426" y="9777"/>
                  </a:cubicBezTo>
                  <a:cubicBezTo>
                    <a:pt x="10426" y="9777"/>
                    <a:pt x="10402" y="9796"/>
                    <a:pt x="10402" y="9796"/>
                  </a:cubicBezTo>
                  <a:cubicBezTo>
                    <a:pt x="10379" y="9815"/>
                    <a:pt x="10355" y="9834"/>
                    <a:pt x="10331" y="9853"/>
                  </a:cubicBezTo>
                  <a:cubicBezTo>
                    <a:pt x="10331" y="9853"/>
                    <a:pt x="10307" y="9853"/>
                    <a:pt x="10283" y="9891"/>
                  </a:cubicBezTo>
                  <a:cubicBezTo>
                    <a:pt x="10283" y="9891"/>
                    <a:pt x="10283" y="9891"/>
                    <a:pt x="10283" y="9910"/>
                  </a:cubicBezTo>
                  <a:cubicBezTo>
                    <a:pt x="10283" y="9910"/>
                    <a:pt x="10260" y="9929"/>
                    <a:pt x="10260" y="9929"/>
                  </a:cubicBezTo>
                  <a:cubicBezTo>
                    <a:pt x="10260" y="9929"/>
                    <a:pt x="10260" y="9929"/>
                    <a:pt x="10283" y="9910"/>
                  </a:cubicBezTo>
                  <a:cubicBezTo>
                    <a:pt x="10260" y="9929"/>
                    <a:pt x="10260" y="9948"/>
                    <a:pt x="10236" y="9967"/>
                  </a:cubicBezTo>
                  <a:cubicBezTo>
                    <a:pt x="10212" y="10005"/>
                    <a:pt x="10188" y="10043"/>
                    <a:pt x="10164" y="10081"/>
                  </a:cubicBezTo>
                  <a:cubicBezTo>
                    <a:pt x="10164" y="10100"/>
                    <a:pt x="10140" y="10138"/>
                    <a:pt x="10140" y="10158"/>
                  </a:cubicBezTo>
                  <a:cubicBezTo>
                    <a:pt x="10117" y="10215"/>
                    <a:pt x="10117" y="10253"/>
                    <a:pt x="10093" y="10310"/>
                  </a:cubicBezTo>
                  <a:cubicBezTo>
                    <a:pt x="10093" y="10310"/>
                    <a:pt x="10093" y="10310"/>
                    <a:pt x="10093" y="10310"/>
                  </a:cubicBezTo>
                  <a:cubicBezTo>
                    <a:pt x="10093" y="10310"/>
                    <a:pt x="10093" y="10329"/>
                    <a:pt x="10093" y="10329"/>
                  </a:cubicBezTo>
                  <a:cubicBezTo>
                    <a:pt x="10093" y="10386"/>
                    <a:pt x="10093" y="10443"/>
                    <a:pt x="10093" y="10500"/>
                  </a:cubicBezTo>
                  <a:cubicBezTo>
                    <a:pt x="10093" y="10558"/>
                    <a:pt x="10140" y="10748"/>
                    <a:pt x="10093" y="10538"/>
                  </a:cubicBezTo>
                  <a:cubicBezTo>
                    <a:pt x="10117" y="10596"/>
                    <a:pt x="10117" y="10653"/>
                    <a:pt x="10140" y="10710"/>
                  </a:cubicBezTo>
                  <a:cubicBezTo>
                    <a:pt x="10164" y="10767"/>
                    <a:pt x="10164" y="10805"/>
                    <a:pt x="10188" y="10843"/>
                  </a:cubicBezTo>
                  <a:cubicBezTo>
                    <a:pt x="10188" y="10862"/>
                    <a:pt x="10212" y="10881"/>
                    <a:pt x="10212" y="10881"/>
                  </a:cubicBezTo>
                  <a:cubicBezTo>
                    <a:pt x="10236" y="10919"/>
                    <a:pt x="10283" y="10977"/>
                    <a:pt x="10307" y="11015"/>
                  </a:cubicBezTo>
                  <a:cubicBezTo>
                    <a:pt x="10307" y="11015"/>
                    <a:pt x="10283" y="10996"/>
                    <a:pt x="10283" y="10996"/>
                  </a:cubicBezTo>
                  <a:cubicBezTo>
                    <a:pt x="10307" y="10996"/>
                    <a:pt x="10307" y="11015"/>
                    <a:pt x="10307" y="11034"/>
                  </a:cubicBezTo>
                  <a:cubicBezTo>
                    <a:pt x="10355" y="11091"/>
                    <a:pt x="10331" y="11072"/>
                    <a:pt x="10307" y="11034"/>
                  </a:cubicBezTo>
                  <a:cubicBezTo>
                    <a:pt x="10307" y="11034"/>
                    <a:pt x="10331" y="11053"/>
                    <a:pt x="10331" y="11053"/>
                  </a:cubicBezTo>
                  <a:cubicBezTo>
                    <a:pt x="10355" y="11072"/>
                    <a:pt x="10379" y="11091"/>
                    <a:pt x="10402" y="11110"/>
                  </a:cubicBezTo>
                  <a:cubicBezTo>
                    <a:pt x="10402" y="11110"/>
                    <a:pt x="10426" y="11129"/>
                    <a:pt x="10450" y="11148"/>
                  </a:cubicBezTo>
                  <a:cubicBezTo>
                    <a:pt x="10450" y="11148"/>
                    <a:pt x="10450" y="11148"/>
                    <a:pt x="10450" y="11148"/>
                  </a:cubicBezTo>
                  <a:cubicBezTo>
                    <a:pt x="10450" y="11148"/>
                    <a:pt x="10474" y="11167"/>
                    <a:pt x="10474" y="11167"/>
                  </a:cubicBezTo>
                  <a:cubicBezTo>
                    <a:pt x="10474" y="11167"/>
                    <a:pt x="10474" y="11148"/>
                    <a:pt x="10450" y="11148"/>
                  </a:cubicBezTo>
                  <a:cubicBezTo>
                    <a:pt x="10474" y="11167"/>
                    <a:pt x="10498" y="11167"/>
                    <a:pt x="10522" y="11186"/>
                  </a:cubicBezTo>
                  <a:cubicBezTo>
                    <a:pt x="10855" y="11300"/>
                    <a:pt x="10950" y="11643"/>
                    <a:pt x="10784" y="11910"/>
                  </a:cubicBezTo>
                  <a:close/>
                  <a:moveTo>
                    <a:pt x="10164" y="10024"/>
                  </a:moveTo>
                  <a:cubicBezTo>
                    <a:pt x="10141" y="10024"/>
                    <a:pt x="10141" y="10024"/>
                    <a:pt x="10164" y="10024"/>
                  </a:cubicBezTo>
                  <a:cubicBezTo>
                    <a:pt x="10164" y="9986"/>
                    <a:pt x="10188" y="9948"/>
                    <a:pt x="10164" y="10024"/>
                  </a:cubicBezTo>
                  <a:close/>
                  <a:moveTo>
                    <a:pt x="10141" y="10062"/>
                  </a:moveTo>
                  <a:cubicBezTo>
                    <a:pt x="10141" y="10062"/>
                    <a:pt x="10141" y="10043"/>
                    <a:pt x="10164" y="10043"/>
                  </a:cubicBezTo>
                  <a:cubicBezTo>
                    <a:pt x="10141" y="10043"/>
                    <a:pt x="10141" y="10043"/>
                    <a:pt x="10141" y="10062"/>
                  </a:cubicBezTo>
                  <a:close/>
                  <a:moveTo>
                    <a:pt x="10450" y="11110"/>
                  </a:moveTo>
                  <a:cubicBezTo>
                    <a:pt x="10403" y="11072"/>
                    <a:pt x="10403" y="11072"/>
                    <a:pt x="10379" y="11072"/>
                  </a:cubicBezTo>
                  <a:cubicBezTo>
                    <a:pt x="10403" y="11072"/>
                    <a:pt x="10426" y="11091"/>
                    <a:pt x="10450" y="11110"/>
                  </a:cubicBezTo>
                  <a:cubicBezTo>
                    <a:pt x="10450" y="11091"/>
                    <a:pt x="10450" y="11110"/>
                    <a:pt x="10450" y="11110"/>
                  </a:cubicBezTo>
                  <a:close/>
                  <a:moveTo>
                    <a:pt x="5663" y="10919"/>
                  </a:moveTo>
                  <a:cubicBezTo>
                    <a:pt x="5497" y="10881"/>
                    <a:pt x="5259" y="10900"/>
                    <a:pt x="5116" y="10977"/>
                  </a:cubicBezTo>
                  <a:cubicBezTo>
                    <a:pt x="4782" y="11148"/>
                    <a:pt x="4711" y="11434"/>
                    <a:pt x="4854" y="11719"/>
                  </a:cubicBezTo>
                  <a:cubicBezTo>
                    <a:pt x="4854" y="11719"/>
                    <a:pt x="4854" y="11739"/>
                    <a:pt x="4854" y="11739"/>
                  </a:cubicBezTo>
                  <a:cubicBezTo>
                    <a:pt x="4878" y="11777"/>
                    <a:pt x="4878" y="11815"/>
                    <a:pt x="4901" y="11834"/>
                  </a:cubicBezTo>
                  <a:cubicBezTo>
                    <a:pt x="4925" y="11872"/>
                    <a:pt x="4925" y="11929"/>
                    <a:pt x="4949" y="11967"/>
                  </a:cubicBezTo>
                  <a:cubicBezTo>
                    <a:pt x="4949" y="12062"/>
                    <a:pt x="4949" y="12177"/>
                    <a:pt x="4949" y="12272"/>
                  </a:cubicBezTo>
                  <a:cubicBezTo>
                    <a:pt x="4925" y="12329"/>
                    <a:pt x="4925" y="12405"/>
                    <a:pt x="4901" y="12462"/>
                  </a:cubicBezTo>
                  <a:cubicBezTo>
                    <a:pt x="4877" y="12519"/>
                    <a:pt x="4782" y="12672"/>
                    <a:pt x="4877" y="12500"/>
                  </a:cubicBezTo>
                  <a:cubicBezTo>
                    <a:pt x="4854" y="12539"/>
                    <a:pt x="4830" y="12596"/>
                    <a:pt x="4806" y="12634"/>
                  </a:cubicBezTo>
                  <a:cubicBezTo>
                    <a:pt x="4782" y="12672"/>
                    <a:pt x="4735" y="12729"/>
                    <a:pt x="4711" y="12767"/>
                  </a:cubicBezTo>
                  <a:cubicBezTo>
                    <a:pt x="4711" y="12767"/>
                    <a:pt x="4711" y="12786"/>
                    <a:pt x="4687" y="12786"/>
                  </a:cubicBezTo>
                  <a:cubicBezTo>
                    <a:pt x="4687" y="12786"/>
                    <a:pt x="4687" y="12786"/>
                    <a:pt x="4687" y="12786"/>
                  </a:cubicBezTo>
                  <a:cubicBezTo>
                    <a:pt x="4639" y="12824"/>
                    <a:pt x="4615" y="12862"/>
                    <a:pt x="4568" y="12900"/>
                  </a:cubicBezTo>
                  <a:cubicBezTo>
                    <a:pt x="4520" y="12939"/>
                    <a:pt x="4330" y="13053"/>
                    <a:pt x="4520" y="12939"/>
                  </a:cubicBezTo>
                  <a:cubicBezTo>
                    <a:pt x="4377" y="13034"/>
                    <a:pt x="4258" y="13129"/>
                    <a:pt x="4187" y="13281"/>
                  </a:cubicBezTo>
                  <a:cubicBezTo>
                    <a:pt x="4139" y="13415"/>
                    <a:pt x="4163" y="13605"/>
                    <a:pt x="4258" y="13719"/>
                  </a:cubicBezTo>
                  <a:cubicBezTo>
                    <a:pt x="4354" y="13834"/>
                    <a:pt x="4496" y="13948"/>
                    <a:pt x="4687" y="13986"/>
                  </a:cubicBezTo>
                  <a:cubicBezTo>
                    <a:pt x="4854" y="14024"/>
                    <a:pt x="5092" y="14024"/>
                    <a:pt x="5235" y="13929"/>
                  </a:cubicBezTo>
                  <a:cubicBezTo>
                    <a:pt x="5520" y="13758"/>
                    <a:pt x="5759" y="13567"/>
                    <a:pt x="5949" y="13319"/>
                  </a:cubicBezTo>
                  <a:cubicBezTo>
                    <a:pt x="6116" y="13129"/>
                    <a:pt x="6235" y="12900"/>
                    <a:pt x="6306" y="12672"/>
                  </a:cubicBezTo>
                  <a:cubicBezTo>
                    <a:pt x="6473" y="12158"/>
                    <a:pt x="6402" y="11643"/>
                    <a:pt x="6116" y="11148"/>
                  </a:cubicBezTo>
                  <a:cubicBezTo>
                    <a:pt x="6021" y="11053"/>
                    <a:pt x="5830" y="10939"/>
                    <a:pt x="5663" y="10919"/>
                  </a:cubicBezTo>
                  <a:close/>
                  <a:moveTo>
                    <a:pt x="12212" y="9929"/>
                  </a:moveTo>
                  <a:cubicBezTo>
                    <a:pt x="12022" y="9681"/>
                    <a:pt x="12141" y="9281"/>
                    <a:pt x="12474" y="9148"/>
                  </a:cubicBezTo>
                  <a:cubicBezTo>
                    <a:pt x="12593" y="9110"/>
                    <a:pt x="12713" y="9053"/>
                    <a:pt x="12808" y="8996"/>
                  </a:cubicBezTo>
                  <a:cubicBezTo>
                    <a:pt x="12832" y="8977"/>
                    <a:pt x="12855" y="8958"/>
                    <a:pt x="12903" y="8939"/>
                  </a:cubicBezTo>
                  <a:cubicBezTo>
                    <a:pt x="12951" y="8900"/>
                    <a:pt x="12998" y="8862"/>
                    <a:pt x="13046" y="8824"/>
                  </a:cubicBezTo>
                  <a:cubicBezTo>
                    <a:pt x="13070" y="8805"/>
                    <a:pt x="13070" y="8786"/>
                    <a:pt x="13094" y="8786"/>
                  </a:cubicBezTo>
                  <a:cubicBezTo>
                    <a:pt x="13094" y="8786"/>
                    <a:pt x="13094" y="8786"/>
                    <a:pt x="13094" y="8786"/>
                  </a:cubicBezTo>
                  <a:cubicBezTo>
                    <a:pt x="13094" y="8786"/>
                    <a:pt x="13094" y="8767"/>
                    <a:pt x="13094" y="8767"/>
                  </a:cubicBezTo>
                  <a:cubicBezTo>
                    <a:pt x="13094" y="8767"/>
                    <a:pt x="13094" y="8767"/>
                    <a:pt x="13094" y="8748"/>
                  </a:cubicBezTo>
                  <a:cubicBezTo>
                    <a:pt x="13117" y="8729"/>
                    <a:pt x="13117" y="8710"/>
                    <a:pt x="13117" y="8710"/>
                  </a:cubicBezTo>
                  <a:cubicBezTo>
                    <a:pt x="13141" y="8691"/>
                    <a:pt x="13165" y="8653"/>
                    <a:pt x="13189" y="8634"/>
                  </a:cubicBezTo>
                  <a:cubicBezTo>
                    <a:pt x="13236" y="8596"/>
                    <a:pt x="13260" y="8539"/>
                    <a:pt x="13284" y="8500"/>
                  </a:cubicBezTo>
                  <a:cubicBezTo>
                    <a:pt x="13308" y="8481"/>
                    <a:pt x="13308" y="8462"/>
                    <a:pt x="13332" y="8424"/>
                  </a:cubicBezTo>
                  <a:cubicBezTo>
                    <a:pt x="13379" y="8329"/>
                    <a:pt x="13427" y="8234"/>
                    <a:pt x="13451" y="8119"/>
                  </a:cubicBezTo>
                  <a:cubicBezTo>
                    <a:pt x="13451" y="8100"/>
                    <a:pt x="13475" y="8062"/>
                    <a:pt x="13475" y="8043"/>
                  </a:cubicBezTo>
                  <a:cubicBezTo>
                    <a:pt x="13475" y="8024"/>
                    <a:pt x="13475" y="8005"/>
                    <a:pt x="13475" y="7986"/>
                  </a:cubicBezTo>
                  <a:cubicBezTo>
                    <a:pt x="13475" y="7967"/>
                    <a:pt x="13475" y="7948"/>
                    <a:pt x="13475" y="7910"/>
                  </a:cubicBezTo>
                  <a:cubicBezTo>
                    <a:pt x="13475" y="7853"/>
                    <a:pt x="13475" y="7796"/>
                    <a:pt x="13475" y="7758"/>
                  </a:cubicBezTo>
                  <a:cubicBezTo>
                    <a:pt x="13475" y="7700"/>
                    <a:pt x="13427" y="7510"/>
                    <a:pt x="13475" y="7700"/>
                  </a:cubicBezTo>
                  <a:cubicBezTo>
                    <a:pt x="13451" y="7586"/>
                    <a:pt x="13427" y="7491"/>
                    <a:pt x="13379" y="7396"/>
                  </a:cubicBezTo>
                  <a:cubicBezTo>
                    <a:pt x="13260" y="7091"/>
                    <a:pt x="13522" y="6786"/>
                    <a:pt x="13880" y="6710"/>
                  </a:cubicBezTo>
                  <a:cubicBezTo>
                    <a:pt x="14261" y="6615"/>
                    <a:pt x="14642" y="6824"/>
                    <a:pt x="14737" y="7110"/>
                  </a:cubicBezTo>
                  <a:cubicBezTo>
                    <a:pt x="15213" y="8234"/>
                    <a:pt x="14499" y="9605"/>
                    <a:pt x="13165" y="10139"/>
                  </a:cubicBezTo>
                  <a:cubicBezTo>
                    <a:pt x="12832" y="10272"/>
                    <a:pt x="12451" y="10196"/>
                    <a:pt x="12212" y="9929"/>
                  </a:cubicBezTo>
                  <a:close/>
                  <a:moveTo>
                    <a:pt x="13356" y="8424"/>
                  </a:moveTo>
                  <a:cubicBezTo>
                    <a:pt x="13356" y="8386"/>
                    <a:pt x="13356" y="8405"/>
                    <a:pt x="13356" y="8424"/>
                  </a:cubicBezTo>
                  <a:lnTo>
                    <a:pt x="13356" y="8424"/>
                  </a:lnTo>
                  <a:close/>
                  <a:moveTo>
                    <a:pt x="13117" y="8729"/>
                  </a:moveTo>
                  <a:cubicBezTo>
                    <a:pt x="13117" y="8710"/>
                    <a:pt x="13094" y="8729"/>
                    <a:pt x="13070" y="8786"/>
                  </a:cubicBezTo>
                  <a:cubicBezTo>
                    <a:pt x="13070" y="8786"/>
                    <a:pt x="13070" y="8786"/>
                    <a:pt x="13070" y="8786"/>
                  </a:cubicBezTo>
                  <a:cubicBezTo>
                    <a:pt x="13094" y="8748"/>
                    <a:pt x="13117" y="8729"/>
                    <a:pt x="13117" y="8729"/>
                  </a:cubicBezTo>
                  <a:close/>
                  <a:moveTo>
                    <a:pt x="13689" y="12919"/>
                  </a:moveTo>
                  <a:cubicBezTo>
                    <a:pt x="13522" y="12919"/>
                    <a:pt x="13308" y="12977"/>
                    <a:pt x="13189" y="13091"/>
                  </a:cubicBezTo>
                  <a:cubicBezTo>
                    <a:pt x="13070" y="13205"/>
                    <a:pt x="12975" y="13339"/>
                    <a:pt x="12975" y="13491"/>
                  </a:cubicBezTo>
                  <a:cubicBezTo>
                    <a:pt x="12975" y="13624"/>
                    <a:pt x="13046" y="13739"/>
                    <a:pt x="13141" y="13834"/>
                  </a:cubicBezTo>
                  <a:cubicBezTo>
                    <a:pt x="13141" y="13834"/>
                    <a:pt x="13141" y="13834"/>
                    <a:pt x="13141" y="13853"/>
                  </a:cubicBezTo>
                  <a:cubicBezTo>
                    <a:pt x="13165" y="13872"/>
                    <a:pt x="13165" y="13891"/>
                    <a:pt x="13189" y="13910"/>
                  </a:cubicBezTo>
                  <a:cubicBezTo>
                    <a:pt x="13213" y="13929"/>
                    <a:pt x="13213" y="13948"/>
                    <a:pt x="13236" y="13986"/>
                  </a:cubicBezTo>
                  <a:cubicBezTo>
                    <a:pt x="13260" y="14024"/>
                    <a:pt x="13260" y="14062"/>
                    <a:pt x="13284" y="14100"/>
                  </a:cubicBezTo>
                  <a:cubicBezTo>
                    <a:pt x="13284" y="14158"/>
                    <a:pt x="13284" y="14215"/>
                    <a:pt x="13284" y="14272"/>
                  </a:cubicBezTo>
                  <a:cubicBezTo>
                    <a:pt x="13284" y="14310"/>
                    <a:pt x="13260" y="14348"/>
                    <a:pt x="13260" y="14386"/>
                  </a:cubicBezTo>
                  <a:cubicBezTo>
                    <a:pt x="13260" y="14424"/>
                    <a:pt x="13236" y="14443"/>
                    <a:pt x="13236" y="14481"/>
                  </a:cubicBezTo>
                  <a:cubicBezTo>
                    <a:pt x="13236" y="14481"/>
                    <a:pt x="13236" y="14481"/>
                    <a:pt x="13236" y="14481"/>
                  </a:cubicBezTo>
                  <a:cubicBezTo>
                    <a:pt x="13213" y="14500"/>
                    <a:pt x="13213" y="14519"/>
                    <a:pt x="13213" y="14539"/>
                  </a:cubicBezTo>
                  <a:cubicBezTo>
                    <a:pt x="13189" y="14577"/>
                    <a:pt x="13165" y="14596"/>
                    <a:pt x="13141" y="14634"/>
                  </a:cubicBezTo>
                  <a:cubicBezTo>
                    <a:pt x="13117" y="14653"/>
                    <a:pt x="13117" y="14672"/>
                    <a:pt x="13094" y="14691"/>
                  </a:cubicBezTo>
                  <a:cubicBezTo>
                    <a:pt x="13046" y="14729"/>
                    <a:pt x="12998" y="14767"/>
                    <a:pt x="12951" y="14805"/>
                  </a:cubicBezTo>
                  <a:cubicBezTo>
                    <a:pt x="12951" y="14805"/>
                    <a:pt x="12951" y="14805"/>
                    <a:pt x="12951" y="14805"/>
                  </a:cubicBezTo>
                  <a:cubicBezTo>
                    <a:pt x="12927" y="14824"/>
                    <a:pt x="12903" y="14824"/>
                    <a:pt x="12879" y="14843"/>
                  </a:cubicBezTo>
                  <a:cubicBezTo>
                    <a:pt x="12855" y="14862"/>
                    <a:pt x="12832" y="14862"/>
                    <a:pt x="12784" y="14881"/>
                  </a:cubicBezTo>
                  <a:cubicBezTo>
                    <a:pt x="12712" y="14900"/>
                    <a:pt x="12665" y="14919"/>
                    <a:pt x="12593" y="14919"/>
                  </a:cubicBezTo>
                  <a:cubicBezTo>
                    <a:pt x="12236" y="14958"/>
                    <a:pt x="11927" y="15167"/>
                    <a:pt x="11927" y="15472"/>
                  </a:cubicBezTo>
                  <a:cubicBezTo>
                    <a:pt x="11950" y="15758"/>
                    <a:pt x="12236" y="16062"/>
                    <a:pt x="12641" y="16043"/>
                  </a:cubicBezTo>
                  <a:cubicBezTo>
                    <a:pt x="13451" y="16005"/>
                    <a:pt x="14165" y="15586"/>
                    <a:pt x="14499" y="14996"/>
                  </a:cubicBezTo>
                  <a:cubicBezTo>
                    <a:pt x="14665" y="14710"/>
                    <a:pt x="14761" y="14386"/>
                    <a:pt x="14737" y="14081"/>
                  </a:cubicBezTo>
                  <a:cubicBezTo>
                    <a:pt x="14689" y="13700"/>
                    <a:pt x="14546" y="13377"/>
                    <a:pt x="14237" y="13091"/>
                  </a:cubicBezTo>
                  <a:cubicBezTo>
                    <a:pt x="14070" y="12977"/>
                    <a:pt x="13856" y="12919"/>
                    <a:pt x="13689" y="12919"/>
                  </a:cubicBezTo>
                  <a:close/>
                  <a:moveTo>
                    <a:pt x="15808" y="2767"/>
                  </a:moveTo>
                  <a:cubicBezTo>
                    <a:pt x="15808" y="2729"/>
                    <a:pt x="15832" y="2710"/>
                    <a:pt x="15832" y="2710"/>
                  </a:cubicBezTo>
                  <a:cubicBezTo>
                    <a:pt x="15832" y="2729"/>
                    <a:pt x="15808" y="2748"/>
                    <a:pt x="15808" y="2767"/>
                  </a:cubicBezTo>
                  <a:cubicBezTo>
                    <a:pt x="15808" y="2767"/>
                    <a:pt x="15808" y="2767"/>
                    <a:pt x="15808" y="2767"/>
                  </a:cubicBezTo>
                  <a:close/>
                  <a:moveTo>
                    <a:pt x="16404" y="3377"/>
                  </a:moveTo>
                  <a:cubicBezTo>
                    <a:pt x="16428" y="3377"/>
                    <a:pt x="16428" y="3377"/>
                    <a:pt x="16404" y="3377"/>
                  </a:cubicBezTo>
                  <a:cubicBezTo>
                    <a:pt x="16404" y="3377"/>
                    <a:pt x="16380" y="3377"/>
                    <a:pt x="16380" y="3377"/>
                  </a:cubicBezTo>
                  <a:cubicBezTo>
                    <a:pt x="16380" y="3358"/>
                    <a:pt x="16380" y="3358"/>
                    <a:pt x="16404" y="3377"/>
                  </a:cubicBezTo>
                  <a:cubicBezTo>
                    <a:pt x="16404" y="3377"/>
                    <a:pt x="16404" y="3377"/>
                    <a:pt x="16404" y="3377"/>
                  </a:cubicBezTo>
                  <a:close/>
                  <a:moveTo>
                    <a:pt x="16094" y="3243"/>
                  </a:moveTo>
                  <a:cubicBezTo>
                    <a:pt x="16070" y="3243"/>
                    <a:pt x="16070" y="3243"/>
                    <a:pt x="16094" y="3243"/>
                  </a:cubicBezTo>
                  <a:cubicBezTo>
                    <a:pt x="16070" y="3243"/>
                    <a:pt x="16070" y="3243"/>
                    <a:pt x="16094" y="3243"/>
                  </a:cubicBezTo>
                  <a:cubicBezTo>
                    <a:pt x="16070" y="3243"/>
                    <a:pt x="16094" y="3243"/>
                    <a:pt x="16094" y="3243"/>
                  </a:cubicBezTo>
                  <a:close/>
                  <a:moveTo>
                    <a:pt x="17166" y="3948"/>
                  </a:moveTo>
                  <a:cubicBezTo>
                    <a:pt x="17190" y="4234"/>
                    <a:pt x="16833" y="4519"/>
                    <a:pt x="16451" y="4519"/>
                  </a:cubicBezTo>
                  <a:cubicBezTo>
                    <a:pt x="15523" y="4481"/>
                    <a:pt x="14618" y="3948"/>
                    <a:pt x="14427" y="3205"/>
                  </a:cubicBezTo>
                  <a:cubicBezTo>
                    <a:pt x="14237" y="2481"/>
                    <a:pt x="14689" y="1662"/>
                    <a:pt x="15546" y="1319"/>
                  </a:cubicBezTo>
                  <a:cubicBezTo>
                    <a:pt x="15904" y="1186"/>
                    <a:pt x="16285" y="1243"/>
                    <a:pt x="16523" y="1529"/>
                  </a:cubicBezTo>
                  <a:cubicBezTo>
                    <a:pt x="16713" y="1777"/>
                    <a:pt x="16594" y="2177"/>
                    <a:pt x="16261" y="2310"/>
                  </a:cubicBezTo>
                  <a:cubicBezTo>
                    <a:pt x="16189" y="2329"/>
                    <a:pt x="16142" y="2367"/>
                    <a:pt x="16070" y="2386"/>
                  </a:cubicBezTo>
                  <a:cubicBezTo>
                    <a:pt x="16047" y="2405"/>
                    <a:pt x="16023" y="2424"/>
                    <a:pt x="15999" y="2443"/>
                  </a:cubicBezTo>
                  <a:cubicBezTo>
                    <a:pt x="15975" y="2462"/>
                    <a:pt x="15975" y="2462"/>
                    <a:pt x="15951" y="2481"/>
                  </a:cubicBezTo>
                  <a:cubicBezTo>
                    <a:pt x="15927" y="2519"/>
                    <a:pt x="15880" y="2577"/>
                    <a:pt x="15856" y="2615"/>
                  </a:cubicBezTo>
                  <a:cubicBezTo>
                    <a:pt x="15856" y="2615"/>
                    <a:pt x="15856" y="2615"/>
                    <a:pt x="15856" y="2615"/>
                  </a:cubicBezTo>
                  <a:cubicBezTo>
                    <a:pt x="15856" y="2634"/>
                    <a:pt x="15832" y="2653"/>
                    <a:pt x="15832" y="2653"/>
                  </a:cubicBezTo>
                  <a:cubicBezTo>
                    <a:pt x="15832" y="2672"/>
                    <a:pt x="15808" y="2710"/>
                    <a:pt x="15808" y="2729"/>
                  </a:cubicBezTo>
                  <a:cubicBezTo>
                    <a:pt x="15808" y="2710"/>
                    <a:pt x="15785" y="2748"/>
                    <a:pt x="15785" y="2786"/>
                  </a:cubicBezTo>
                  <a:cubicBezTo>
                    <a:pt x="15785" y="2786"/>
                    <a:pt x="15785" y="2786"/>
                    <a:pt x="15785" y="2786"/>
                  </a:cubicBezTo>
                  <a:cubicBezTo>
                    <a:pt x="15785" y="2786"/>
                    <a:pt x="15785" y="2805"/>
                    <a:pt x="15785" y="2805"/>
                  </a:cubicBezTo>
                  <a:cubicBezTo>
                    <a:pt x="15785" y="2786"/>
                    <a:pt x="15785" y="2786"/>
                    <a:pt x="15785" y="2786"/>
                  </a:cubicBezTo>
                  <a:cubicBezTo>
                    <a:pt x="15785" y="2805"/>
                    <a:pt x="15785" y="2824"/>
                    <a:pt x="15785" y="2862"/>
                  </a:cubicBezTo>
                  <a:cubicBezTo>
                    <a:pt x="15785" y="2881"/>
                    <a:pt x="15785" y="2900"/>
                    <a:pt x="15785" y="2919"/>
                  </a:cubicBezTo>
                  <a:cubicBezTo>
                    <a:pt x="15785" y="2958"/>
                    <a:pt x="15808" y="2996"/>
                    <a:pt x="15808" y="3034"/>
                  </a:cubicBezTo>
                  <a:cubicBezTo>
                    <a:pt x="15808" y="3034"/>
                    <a:pt x="15808" y="3034"/>
                    <a:pt x="15808" y="3053"/>
                  </a:cubicBezTo>
                  <a:cubicBezTo>
                    <a:pt x="15832" y="3072"/>
                    <a:pt x="15832" y="3091"/>
                    <a:pt x="15856" y="3110"/>
                  </a:cubicBezTo>
                  <a:cubicBezTo>
                    <a:pt x="15880" y="3129"/>
                    <a:pt x="15880" y="3148"/>
                    <a:pt x="15904" y="3167"/>
                  </a:cubicBezTo>
                  <a:cubicBezTo>
                    <a:pt x="15951" y="3205"/>
                    <a:pt x="15999" y="3243"/>
                    <a:pt x="16047" y="3262"/>
                  </a:cubicBezTo>
                  <a:cubicBezTo>
                    <a:pt x="16047" y="3262"/>
                    <a:pt x="16023" y="3243"/>
                    <a:pt x="16023" y="3243"/>
                  </a:cubicBezTo>
                  <a:cubicBezTo>
                    <a:pt x="16023" y="3243"/>
                    <a:pt x="16047" y="3243"/>
                    <a:pt x="16047" y="3262"/>
                  </a:cubicBezTo>
                  <a:cubicBezTo>
                    <a:pt x="16047" y="3262"/>
                    <a:pt x="16047" y="3262"/>
                    <a:pt x="16047" y="3262"/>
                  </a:cubicBezTo>
                  <a:cubicBezTo>
                    <a:pt x="16118" y="3300"/>
                    <a:pt x="16070" y="3281"/>
                    <a:pt x="16047" y="3262"/>
                  </a:cubicBezTo>
                  <a:cubicBezTo>
                    <a:pt x="16070" y="3281"/>
                    <a:pt x="16094" y="3281"/>
                    <a:pt x="16118" y="3300"/>
                  </a:cubicBezTo>
                  <a:cubicBezTo>
                    <a:pt x="16142" y="3319"/>
                    <a:pt x="16189" y="3339"/>
                    <a:pt x="16213" y="3339"/>
                  </a:cubicBezTo>
                  <a:cubicBezTo>
                    <a:pt x="16213" y="3339"/>
                    <a:pt x="16213" y="3339"/>
                    <a:pt x="16213" y="3339"/>
                  </a:cubicBezTo>
                  <a:cubicBezTo>
                    <a:pt x="16237" y="3339"/>
                    <a:pt x="16261" y="3358"/>
                    <a:pt x="16261" y="3358"/>
                  </a:cubicBezTo>
                  <a:cubicBezTo>
                    <a:pt x="16285" y="3358"/>
                    <a:pt x="16308" y="3377"/>
                    <a:pt x="16332" y="3377"/>
                  </a:cubicBezTo>
                  <a:cubicBezTo>
                    <a:pt x="16332" y="3377"/>
                    <a:pt x="16332" y="3377"/>
                    <a:pt x="16356" y="3377"/>
                  </a:cubicBezTo>
                  <a:cubicBezTo>
                    <a:pt x="16380" y="3377"/>
                    <a:pt x="16404" y="3377"/>
                    <a:pt x="16451" y="3396"/>
                  </a:cubicBezTo>
                  <a:cubicBezTo>
                    <a:pt x="16428" y="3396"/>
                    <a:pt x="16404" y="3396"/>
                    <a:pt x="16380" y="3377"/>
                  </a:cubicBezTo>
                  <a:cubicBezTo>
                    <a:pt x="16380" y="3377"/>
                    <a:pt x="16404" y="3377"/>
                    <a:pt x="16404" y="3377"/>
                  </a:cubicBezTo>
                  <a:cubicBezTo>
                    <a:pt x="16856" y="3396"/>
                    <a:pt x="17142" y="3624"/>
                    <a:pt x="17166" y="3948"/>
                  </a:cubicBezTo>
                  <a:close/>
                  <a:moveTo>
                    <a:pt x="15999" y="2443"/>
                  </a:moveTo>
                  <a:cubicBezTo>
                    <a:pt x="15999" y="2443"/>
                    <a:pt x="15975" y="2443"/>
                    <a:pt x="15999" y="2443"/>
                  </a:cubicBezTo>
                  <a:cubicBezTo>
                    <a:pt x="15975" y="2443"/>
                    <a:pt x="15999" y="2443"/>
                    <a:pt x="15999" y="2443"/>
                  </a:cubicBezTo>
                  <a:close/>
                  <a:moveTo>
                    <a:pt x="15975" y="2462"/>
                  </a:moveTo>
                  <a:cubicBezTo>
                    <a:pt x="15975" y="2462"/>
                    <a:pt x="15975" y="2462"/>
                    <a:pt x="15975" y="2462"/>
                  </a:cubicBezTo>
                  <a:cubicBezTo>
                    <a:pt x="15904" y="2519"/>
                    <a:pt x="15951" y="2500"/>
                    <a:pt x="15975" y="2462"/>
                  </a:cubicBezTo>
                  <a:close/>
                  <a:moveTo>
                    <a:pt x="19714" y="9662"/>
                  </a:moveTo>
                  <a:cubicBezTo>
                    <a:pt x="20810" y="8862"/>
                    <a:pt x="21262" y="7624"/>
                    <a:pt x="20976" y="6481"/>
                  </a:cubicBezTo>
                  <a:cubicBezTo>
                    <a:pt x="20905" y="6196"/>
                    <a:pt x="20452" y="6005"/>
                    <a:pt x="20119" y="6081"/>
                  </a:cubicBezTo>
                  <a:cubicBezTo>
                    <a:pt x="19738" y="6177"/>
                    <a:pt x="19547" y="6462"/>
                    <a:pt x="19619" y="6767"/>
                  </a:cubicBezTo>
                  <a:cubicBezTo>
                    <a:pt x="19619" y="6786"/>
                    <a:pt x="19643" y="6824"/>
                    <a:pt x="19643" y="6843"/>
                  </a:cubicBezTo>
                  <a:cubicBezTo>
                    <a:pt x="19643" y="6843"/>
                    <a:pt x="19643" y="6843"/>
                    <a:pt x="19643" y="6843"/>
                  </a:cubicBezTo>
                  <a:cubicBezTo>
                    <a:pt x="19643" y="6881"/>
                    <a:pt x="19666" y="6939"/>
                    <a:pt x="19666" y="6977"/>
                  </a:cubicBezTo>
                  <a:cubicBezTo>
                    <a:pt x="19666" y="7091"/>
                    <a:pt x="19666" y="7205"/>
                    <a:pt x="19666" y="7319"/>
                  </a:cubicBezTo>
                  <a:cubicBezTo>
                    <a:pt x="19666" y="7358"/>
                    <a:pt x="19666" y="7377"/>
                    <a:pt x="19666" y="7415"/>
                  </a:cubicBezTo>
                  <a:cubicBezTo>
                    <a:pt x="19666" y="7415"/>
                    <a:pt x="19666" y="7434"/>
                    <a:pt x="19666" y="7434"/>
                  </a:cubicBezTo>
                  <a:cubicBezTo>
                    <a:pt x="19666" y="7434"/>
                    <a:pt x="19666" y="7453"/>
                    <a:pt x="19666" y="7453"/>
                  </a:cubicBezTo>
                  <a:cubicBezTo>
                    <a:pt x="19666" y="7472"/>
                    <a:pt x="19666" y="7510"/>
                    <a:pt x="19643" y="7529"/>
                  </a:cubicBezTo>
                  <a:cubicBezTo>
                    <a:pt x="19619" y="7643"/>
                    <a:pt x="19571" y="7758"/>
                    <a:pt x="19524" y="7872"/>
                  </a:cubicBezTo>
                  <a:cubicBezTo>
                    <a:pt x="19500" y="7929"/>
                    <a:pt x="19476" y="7967"/>
                    <a:pt x="19452" y="8024"/>
                  </a:cubicBezTo>
                  <a:cubicBezTo>
                    <a:pt x="19428" y="8043"/>
                    <a:pt x="19428" y="8062"/>
                    <a:pt x="19404" y="8100"/>
                  </a:cubicBezTo>
                  <a:cubicBezTo>
                    <a:pt x="19333" y="8196"/>
                    <a:pt x="19285" y="8310"/>
                    <a:pt x="19190" y="8405"/>
                  </a:cubicBezTo>
                  <a:cubicBezTo>
                    <a:pt x="19166" y="8443"/>
                    <a:pt x="19119" y="8500"/>
                    <a:pt x="19071" y="8539"/>
                  </a:cubicBezTo>
                  <a:cubicBezTo>
                    <a:pt x="19071" y="8539"/>
                    <a:pt x="19071" y="8539"/>
                    <a:pt x="19071" y="8539"/>
                  </a:cubicBezTo>
                  <a:cubicBezTo>
                    <a:pt x="19071" y="8539"/>
                    <a:pt x="19071" y="8539"/>
                    <a:pt x="19071" y="8539"/>
                  </a:cubicBezTo>
                  <a:cubicBezTo>
                    <a:pt x="19071" y="8539"/>
                    <a:pt x="19071" y="8539"/>
                    <a:pt x="19071" y="8539"/>
                  </a:cubicBezTo>
                  <a:cubicBezTo>
                    <a:pt x="19047" y="8558"/>
                    <a:pt x="19047" y="8577"/>
                    <a:pt x="19023" y="8577"/>
                  </a:cubicBezTo>
                  <a:cubicBezTo>
                    <a:pt x="19023" y="8577"/>
                    <a:pt x="19000" y="8596"/>
                    <a:pt x="19000" y="8596"/>
                  </a:cubicBezTo>
                  <a:cubicBezTo>
                    <a:pt x="18904" y="8691"/>
                    <a:pt x="18809" y="8767"/>
                    <a:pt x="18690" y="8843"/>
                  </a:cubicBezTo>
                  <a:cubicBezTo>
                    <a:pt x="18428" y="9034"/>
                    <a:pt x="18428" y="9434"/>
                    <a:pt x="18690" y="9643"/>
                  </a:cubicBezTo>
                  <a:cubicBezTo>
                    <a:pt x="19000" y="9872"/>
                    <a:pt x="19428" y="9872"/>
                    <a:pt x="19714" y="9662"/>
                  </a:cubicBezTo>
                  <a:close/>
                  <a:moveTo>
                    <a:pt x="19095" y="8558"/>
                  </a:moveTo>
                  <a:cubicBezTo>
                    <a:pt x="19095" y="8558"/>
                    <a:pt x="19095" y="8558"/>
                    <a:pt x="19095" y="8558"/>
                  </a:cubicBezTo>
                  <a:cubicBezTo>
                    <a:pt x="19071" y="8577"/>
                    <a:pt x="19047" y="8596"/>
                    <a:pt x="19047" y="8596"/>
                  </a:cubicBezTo>
                  <a:cubicBezTo>
                    <a:pt x="19047" y="8577"/>
                    <a:pt x="19071" y="8558"/>
                    <a:pt x="19095" y="8558"/>
                  </a:cubicBezTo>
                  <a:close/>
                  <a:moveTo>
                    <a:pt x="19095" y="14253"/>
                  </a:moveTo>
                  <a:cubicBezTo>
                    <a:pt x="19095" y="14253"/>
                    <a:pt x="19095" y="14253"/>
                    <a:pt x="19095" y="14253"/>
                  </a:cubicBezTo>
                  <a:cubicBezTo>
                    <a:pt x="19119" y="14158"/>
                    <a:pt x="19119" y="14177"/>
                    <a:pt x="19095" y="14215"/>
                  </a:cubicBezTo>
                  <a:cubicBezTo>
                    <a:pt x="19095" y="14234"/>
                    <a:pt x="19095" y="14234"/>
                    <a:pt x="19095" y="14253"/>
                  </a:cubicBezTo>
                  <a:cubicBezTo>
                    <a:pt x="19095" y="14253"/>
                    <a:pt x="19095" y="14253"/>
                    <a:pt x="19095" y="14253"/>
                  </a:cubicBezTo>
                  <a:close/>
                  <a:moveTo>
                    <a:pt x="19214" y="14843"/>
                  </a:moveTo>
                  <a:cubicBezTo>
                    <a:pt x="19238" y="14862"/>
                    <a:pt x="19238" y="14862"/>
                    <a:pt x="19190" y="14786"/>
                  </a:cubicBezTo>
                  <a:cubicBezTo>
                    <a:pt x="19190" y="14786"/>
                    <a:pt x="19190" y="14786"/>
                    <a:pt x="19190" y="14805"/>
                  </a:cubicBezTo>
                  <a:cubicBezTo>
                    <a:pt x="19190" y="14824"/>
                    <a:pt x="19190" y="14824"/>
                    <a:pt x="19214" y="14843"/>
                  </a:cubicBezTo>
                  <a:close/>
                  <a:moveTo>
                    <a:pt x="19357" y="15034"/>
                  </a:moveTo>
                  <a:cubicBezTo>
                    <a:pt x="19381" y="15053"/>
                    <a:pt x="19381" y="15034"/>
                    <a:pt x="19309" y="14996"/>
                  </a:cubicBezTo>
                  <a:cubicBezTo>
                    <a:pt x="19309" y="14996"/>
                    <a:pt x="19309" y="14996"/>
                    <a:pt x="19309" y="14996"/>
                  </a:cubicBezTo>
                  <a:cubicBezTo>
                    <a:pt x="19333" y="15015"/>
                    <a:pt x="19357" y="15015"/>
                    <a:pt x="19357" y="15034"/>
                  </a:cubicBezTo>
                  <a:close/>
                  <a:moveTo>
                    <a:pt x="19571" y="15167"/>
                  </a:moveTo>
                  <a:cubicBezTo>
                    <a:pt x="19547" y="15148"/>
                    <a:pt x="19524" y="15148"/>
                    <a:pt x="19476" y="15129"/>
                  </a:cubicBezTo>
                  <a:cubicBezTo>
                    <a:pt x="19476" y="15129"/>
                    <a:pt x="19500" y="15148"/>
                    <a:pt x="19500" y="15148"/>
                  </a:cubicBezTo>
                  <a:cubicBezTo>
                    <a:pt x="19500" y="15148"/>
                    <a:pt x="19476" y="15129"/>
                    <a:pt x="19476" y="15129"/>
                  </a:cubicBezTo>
                  <a:cubicBezTo>
                    <a:pt x="19476" y="15129"/>
                    <a:pt x="19476" y="15129"/>
                    <a:pt x="19476" y="15129"/>
                  </a:cubicBezTo>
                  <a:cubicBezTo>
                    <a:pt x="19405" y="15091"/>
                    <a:pt x="19428" y="15110"/>
                    <a:pt x="19476" y="15129"/>
                  </a:cubicBezTo>
                  <a:cubicBezTo>
                    <a:pt x="19428" y="15091"/>
                    <a:pt x="19381" y="15072"/>
                    <a:pt x="19357" y="15034"/>
                  </a:cubicBezTo>
                  <a:cubicBezTo>
                    <a:pt x="19357" y="15034"/>
                    <a:pt x="19357" y="15034"/>
                    <a:pt x="19357" y="15034"/>
                  </a:cubicBezTo>
                  <a:cubicBezTo>
                    <a:pt x="19357" y="15034"/>
                    <a:pt x="19333" y="15015"/>
                    <a:pt x="19309" y="14996"/>
                  </a:cubicBezTo>
                  <a:cubicBezTo>
                    <a:pt x="19309" y="14996"/>
                    <a:pt x="19309" y="14996"/>
                    <a:pt x="19309" y="14996"/>
                  </a:cubicBezTo>
                  <a:cubicBezTo>
                    <a:pt x="19309" y="14996"/>
                    <a:pt x="19285" y="14977"/>
                    <a:pt x="19285" y="14977"/>
                  </a:cubicBezTo>
                  <a:cubicBezTo>
                    <a:pt x="19285" y="14977"/>
                    <a:pt x="19309" y="14977"/>
                    <a:pt x="19309" y="14996"/>
                  </a:cubicBezTo>
                  <a:cubicBezTo>
                    <a:pt x="19262" y="14958"/>
                    <a:pt x="19238" y="14900"/>
                    <a:pt x="19214" y="14862"/>
                  </a:cubicBezTo>
                  <a:cubicBezTo>
                    <a:pt x="19214" y="14862"/>
                    <a:pt x="19214" y="14862"/>
                    <a:pt x="19214" y="14862"/>
                  </a:cubicBezTo>
                  <a:cubicBezTo>
                    <a:pt x="19214" y="14843"/>
                    <a:pt x="19190" y="14843"/>
                    <a:pt x="19190" y="14824"/>
                  </a:cubicBezTo>
                  <a:cubicBezTo>
                    <a:pt x="19190" y="14824"/>
                    <a:pt x="19190" y="14824"/>
                    <a:pt x="19190" y="14824"/>
                  </a:cubicBezTo>
                  <a:cubicBezTo>
                    <a:pt x="19190" y="14805"/>
                    <a:pt x="19190" y="14805"/>
                    <a:pt x="19166" y="14786"/>
                  </a:cubicBezTo>
                  <a:cubicBezTo>
                    <a:pt x="19166" y="14786"/>
                    <a:pt x="19166" y="14805"/>
                    <a:pt x="19190" y="14805"/>
                  </a:cubicBezTo>
                  <a:cubicBezTo>
                    <a:pt x="19166" y="14748"/>
                    <a:pt x="19143" y="14710"/>
                    <a:pt x="19143" y="14653"/>
                  </a:cubicBezTo>
                  <a:cubicBezTo>
                    <a:pt x="19119" y="14596"/>
                    <a:pt x="19119" y="14405"/>
                    <a:pt x="19119" y="14615"/>
                  </a:cubicBezTo>
                  <a:cubicBezTo>
                    <a:pt x="19119" y="14558"/>
                    <a:pt x="19095" y="14500"/>
                    <a:pt x="19095" y="14443"/>
                  </a:cubicBezTo>
                  <a:cubicBezTo>
                    <a:pt x="19095" y="14386"/>
                    <a:pt x="19095" y="14329"/>
                    <a:pt x="19095" y="14272"/>
                  </a:cubicBezTo>
                  <a:cubicBezTo>
                    <a:pt x="19095" y="14291"/>
                    <a:pt x="19095" y="14291"/>
                    <a:pt x="19095" y="14310"/>
                  </a:cubicBezTo>
                  <a:cubicBezTo>
                    <a:pt x="19095" y="14291"/>
                    <a:pt x="19095" y="14272"/>
                    <a:pt x="19095" y="14253"/>
                  </a:cubicBezTo>
                  <a:cubicBezTo>
                    <a:pt x="19095" y="14253"/>
                    <a:pt x="19095" y="14234"/>
                    <a:pt x="19095" y="14234"/>
                  </a:cubicBezTo>
                  <a:cubicBezTo>
                    <a:pt x="19095" y="14234"/>
                    <a:pt x="19095" y="14215"/>
                    <a:pt x="19095" y="14215"/>
                  </a:cubicBezTo>
                  <a:cubicBezTo>
                    <a:pt x="19119" y="14158"/>
                    <a:pt x="19119" y="14100"/>
                    <a:pt x="19143" y="14043"/>
                  </a:cubicBezTo>
                  <a:cubicBezTo>
                    <a:pt x="19143" y="14024"/>
                    <a:pt x="19166" y="14005"/>
                    <a:pt x="19166" y="13986"/>
                  </a:cubicBezTo>
                  <a:cubicBezTo>
                    <a:pt x="19190" y="13948"/>
                    <a:pt x="19214" y="13891"/>
                    <a:pt x="19262" y="13853"/>
                  </a:cubicBezTo>
                  <a:cubicBezTo>
                    <a:pt x="19262" y="13834"/>
                    <a:pt x="19285" y="13815"/>
                    <a:pt x="19285" y="13815"/>
                  </a:cubicBezTo>
                  <a:cubicBezTo>
                    <a:pt x="19333" y="13777"/>
                    <a:pt x="19381" y="13738"/>
                    <a:pt x="19428" y="13700"/>
                  </a:cubicBezTo>
                  <a:cubicBezTo>
                    <a:pt x="19428" y="13700"/>
                    <a:pt x="19428" y="13700"/>
                    <a:pt x="19428" y="13700"/>
                  </a:cubicBezTo>
                  <a:cubicBezTo>
                    <a:pt x="19452" y="13681"/>
                    <a:pt x="19476" y="13662"/>
                    <a:pt x="19500" y="13662"/>
                  </a:cubicBezTo>
                  <a:cubicBezTo>
                    <a:pt x="19809" y="13510"/>
                    <a:pt x="19976" y="13148"/>
                    <a:pt x="19762" y="12881"/>
                  </a:cubicBezTo>
                  <a:cubicBezTo>
                    <a:pt x="19571" y="12634"/>
                    <a:pt x="19119" y="12500"/>
                    <a:pt x="18785" y="12672"/>
                  </a:cubicBezTo>
                  <a:cubicBezTo>
                    <a:pt x="17285" y="13434"/>
                    <a:pt x="17285" y="15415"/>
                    <a:pt x="18857" y="16139"/>
                  </a:cubicBezTo>
                  <a:cubicBezTo>
                    <a:pt x="19166" y="16291"/>
                    <a:pt x="19643" y="16215"/>
                    <a:pt x="19833" y="15929"/>
                  </a:cubicBezTo>
                  <a:cubicBezTo>
                    <a:pt x="20024" y="15681"/>
                    <a:pt x="19928" y="15339"/>
                    <a:pt x="19571" y="15167"/>
                  </a:cubicBezTo>
                  <a:close/>
                  <a:moveTo>
                    <a:pt x="19500" y="15129"/>
                  </a:moveTo>
                  <a:cubicBezTo>
                    <a:pt x="19500" y="15129"/>
                    <a:pt x="19500" y="15129"/>
                    <a:pt x="19500" y="15129"/>
                  </a:cubicBezTo>
                  <a:cubicBezTo>
                    <a:pt x="19500" y="15129"/>
                    <a:pt x="19500" y="15129"/>
                    <a:pt x="19500" y="15129"/>
                  </a:cubicBezTo>
                  <a:cubicBezTo>
                    <a:pt x="19500" y="15129"/>
                    <a:pt x="19500" y="15129"/>
                    <a:pt x="19500" y="15129"/>
                  </a:cubicBezTo>
                  <a:close/>
                  <a:moveTo>
                    <a:pt x="16856" y="21167"/>
                  </a:moveTo>
                  <a:cubicBezTo>
                    <a:pt x="16690" y="21434"/>
                    <a:pt x="16213" y="21529"/>
                    <a:pt x="15880" y="21377"/>
                  </a:cubicBezTo>
                  <a:cubicBezTo>
                    <a:pt x="14594" y="20748"/>
                    <a:pt x="14332" y="19224"/>
                    <a:pt x="15356" y="18329"/>
                  </a:cubicBezTo>
                  <a:cubicBezTo>
                    <a:pt x="15618" y="18100"/>
                    <a:pt x="16070" y="18139"/>
                    <a:pt x="16356" y="18329"/>
                  </a:cubicBezTo>
                  <a:cubicBezTo>
                    <a:pt x="16642" y="18539"/>
                    <a:pt x="16594" y="18900"/>
                    <a:pt x="16356" y="19129"/>
                  </a:cubicBezTo>
                  <a:cubicBezTo>
                    <a:pt x="16356" y="19129"/>
                    <a:pt x="16332" y="19148"/>
                    <a:pt x="16309" y="19167"/>
                  </a:cubicBezTo>
                  <a:cubicBezTo>
                    <a:pt x="16309" y="19167"/>
                    <a:pt x="16309" y="19167"/>
                    <a:pt x="16309" y="19167"/>
                  </a:cubicBezTo>
                  <a:cubicBezTo>
                    <a:pt x="16309" y="19167"/>
                    <a:pt x="16285" y="19186"/>
                    <a:pt x="16285" y="19186"/>
                  </a:cubicBezTo>
                  <a:cubicBezTo>
                    <a:pt x="16285" y="19186"/>
                    <a:pt x="16309" y="19167"/>
                    <a:pt x="16309" y="19167"/>
                  </a:cubicBezTo>
                  <a:cubicBezTo>
                    <a:pt x="16285" y="19205"/>
                    <a:pt x="16261" y="19224"/>
                    <a:pt x="16237" y="19262"/>
                  </a:cubicBezTo>
                  <a:cubicBezTo>
                    <a:pt x="16237" y="19281"/>
                    <a:pt x="16213" y="19281"/>
                    <a:pt x="16213" y="19300"/>
                  </a:cubicBezTo>
                  <a:cubicBezTo>
                    <a:pt x="16189" y="19339"/>
                    <a:pt x="16189" y="19377"/>
                    <a:pt x="16166" y="19415"/>
                  </a:cubicBezTo>
                  <a:cubicBezTo>
                    <a:pt x="16166" y="19453"/>
                    <a:pt x="16142" y="19491"/>
                    <a:pt x="16142" y="19510"/>
                  </a:cubicBezTo>
                  <a:cubicBezTo>
                    <a:pt x="16142" y="19529"/>
                    <a:pt x="16142" y="19548"/>
                    <a:pt x="16142" y="19567"/>
                  </a:cubicBezTo>
                  <a:cubicBezTo>
                    <a:pt x="16142" y="19624"/>
                    <a:pt x="16142" y="19662"/>
                    <a:pt x="16142" y="19719"/>
                  </a:cubicBezTo>
                  <a:cubicBezTo>
                    <a:pt x="16142" y="19739"/>
                    <a:pt x="16142" y="19758"/>
                    <a:pt x="16142" y="19796"/>
                  </a:cubicBezTo>
                  <a:cubicBezTo>
                    <a:pt x="16142" y="19815"/>
                    <a:pt x="16142" y="19815"/>
                    <a:pt x="16142" y="19815"/>
                  </a:cubicBezTo>
                  <a:cubicBezTo>
                    <a:pt x="16142" y="19834"/>
                    <a:pt x="16166" y="19853"/>
                    <a:pt x="16166" y="19872"/>
                  </a:cubicBezTo>
                  <a:cubicBezTo>
                    <a:pt x="16189" y="19929"/>
                    <a:pt x="16189" y="19967"/>
                    <a:pt x="16213" y="20005"/>
                  </a:cubicBezTo>
                  <a:cubicBezTo>
                    <a:pt x="16213" y="20005"/>
                    <a:pt x="16213" y="20024"/>
                    <a:pt x="16213" y="20024"/>
                  </a:cubicBezTo>
                  <a:cubicBezTo>
                    <a:pt x="16237" y="20062"/>
                    <a:pt x="16261" y="20100"/>
                    <a:pt x="16285" y="20139"/>
                  </a:cubicBezTo>
                  <a:cubicBezTo>
                    <a:pt x="16332" y="20196"/>
                    <a:pt x="16451" y="20310"/>
                    <a:pt x="16285" y="20158"/>
                  </a:cubicBezTo>
                  <a:cubicBezTo>
                    <a:pt x="16332" y="20196"/>
                    <a:pt x="16356" y="20234"/>
                    <a:pt x="16404" y="20253"/>
                  </a:cubicBezTo>
                  <a:cubicBezTo>
                    <a:pt x="16428" y="20272"/>
                    <a:pt x="16475" y="20310"/>
                    <a:pt x="16499" y="20329"/>
                  </a:cubicBezTo>
                  <a:cubicBezTo>
                    <a:pt x="16523" y="20348"/>
                    <a:pt x="16547" y="20348"/>
                    <a:pt x="16570" y="20367"/>
                  </a:cubicBezTo>
                  <a:cubicBezTo>
                    <a:pt x="16928" y="20558"/>
                    <a:pt x="17023" y="20900"/>
                    <a:pt x="16856" y="21167"/>
                  </a:cubicBezTo>
                  <a:close/>
                  <a:moveTo>
                    <a:pt x="16142" y="19777"/>
                  </a:moveTo>
                  <a:cubicBezTo>
                    <a:pt x="16142" y="19758"/>
                    <a:pt x="16142" y="19758"/>
                    <a:pt x="16142" y="19739"/>
                  </a:cubicBezTo>
                  <a:cubicBezTo>
                    <a:pt x="16118" y="19758"/>
                    <a:pt x="16118" y="19777"/>
                    <a:pt x="16142" y="19777"/>
                  </a:cubicBezTo>
                  <a:close/>
                  <a:moveTo>
                    <a:pt x="16332" y="19167"/>
                  </a:moveTo>
                  <a:cubicBezTo>
                    <a:pt x="16309" y="19167"/>
                    <a:pt x="16309" y="19167"/>
                    <a:pt x="16332" y="19167"/>
                  </a:cubicBezTo>
                  <a:cubicBezTo>
                    <a:pt x="16380" y="19129"/>
                    <a:pt x="16380" y="19110"/>
                    <a:pt x="16380" y="19129"/>
                  </a:cubicBezTo>
                  <a:cubicBezTo>
                    <a:pt x="16380" y="19129"/>
                    <a:pt x="16380" y="19129"/>
                    <a:pt x="16380" y="19129"/>
                  </a:cubicBezTo>
                  <a:cubicBezTo>
                    <a:pt x="16356" y="19129"/>
                    <a:pt x="16332" y="19148"/>
                    <a:pt x="16332" y="19167"/>
                  </a:cubicBezTo>
                  <a:close/>
                  <a:moveTo>
                    <a:pt x="8378" y="15300"/>
                  </a:moveTo>
                  <a:cubicBezTo>
                    <a:pt x="8093" y="15110"/>
                    <a:pt x="7640" y="15072"/>
                    <a:pt x="7378" y="15300"/>
                  </a:cubicBezTo>
                  <a:cubicBezTo>
                    <a:pt x="7140" y="15510"/>
                    <a:pt x="7068" y="15891"/>
                    <a:pt x="7378" y="16100"/>
                  </a:cubicBezTo>
                  <a:cubicBezTo>
                    <a:pt x="7426" y="16139"/>
                    <a:pt x="7497" y="16177"/>
                    <a:pt x="7545" y="16215"/>
                  </a:cubicBezTo>
                  <a:cubicBezTo>
                    <a:pt x="7569" y="16234"/>
                    <a:pt x="7592" y="16253"/>
                    <a:pt x="7616" y="16272"/>
                  </a:cubicBezTo>
                  <a:cubicBezTo>
                    <a:pt x="7616" y="16272"/>
                    <a:pt x="7640" y="16291"/>
                    <a:pt x="7664" y="16310"/>
                  </a:cubicBezTo>
                  <a:cubicBezTo>
                    <a:pt x="7664" y="16310"/>
                    <a:pt x="7664" y="16329"/>
                    <a:pt x="7664" y="16329"/>
                  </a:cubicBezTo>
                  <a:cubicBezTo>
                    <a:pt x="7688" y="16348"/>
                    <a:pt x="7711" y="16386"/>
                    <a:pt x="7735" y="16405"/>
                  </a:cubicBezTo>
                  <a:cubicBezTo>
                    <a:pt x="7759" y="16443"/>
                    <a:pt x="7807" y="16500"/>
                    <a:pt x="7831" y="16539"/>
                  </a:cubicBezTo>
                  <a:cubicBezTo>
                    <a:pt x="7854" y="16558"/>
                    <a:pt x="7854" y="16577"/>
                    <a:pt x="7878" y="16596"/>
                  </a:cubicBezTo>
                  <a:cubicBezTo>
                    <a:pt x="7902" y="16653"/>
                    <a:pt x="7926" y="16710"/>
                    <a:pt x="7950" y="16767"/>
                  </a:cubicBezTo>
                  <a:cubicBezTo>
                    <a:pt x="7973" y="16824"/>
                    <a:pt x="7973" y="16862"/>
                    <a:pt x="7997" y="16919"/>
                  </a:cubicBezTo>
                  <a:cubicBezTo>
                    <a:pt x="7997" y="16919"/>
                    <a:pt x="7997" y="16939"/>
                    <a:pt x="7997" y="16939"/>
                  </a:cubicBezTo>
                  <a:cubicBezTo>
                    <a:pt x="7997" y="16919"/>
                    <a:pt x="7997" y="16939"/>
                    <a:pt x="7997" y="16977"/>
                  </a:cubicBezTo>
                  <a:cubicBezTo>
                    <a:pt x="7997" y="16977"/>
                    <a:pt x="7997" y="16996"/>
                    <a:pt x="7997" y="16996"/>
                  </a:cubicBezTo>
                  <a:cubicBezTo>
                    <a:pt x="7997" y="16996"/>
                    <a:pt x="7997" y="16996"/>
                    <a:pt x="7997" y="16996"/>
                  </a:cubicBezTo>
                  <a:cubicBezTo>
                    <a:pt x="7997" y="16996"/>
                    <a:pt x="7997" y="16996"/>
                    <a:pt x="7997" y="16996"/>
                  </a:cubicBezTo>
                  <a:cubicBezTo>
                    <a:pt x="7997" y="17110"/>
                    <a:pt x="8021" y="17205"/>
                    <a:pt x="7997" y="17319"/>
                  </a:cubicBezTo>
                  <a:cubicBezTo>
                    <a:pt x="7997" y="17339"/>
                    <a:pt x="7997" y="17358"/>
                    <a:pt x="7997" y="17377"/>
                  </a:cubicBezTo>
                  <a:cubicBezTo>
                    <a:pt x="7973" y="17434"/>
                    <a:pt x="7973" y="17491"/>
                    <a:pt x="7950" y="17529"/>
                  </a:cubicBezTo>
                  <a:cubicBezTo>
                    <a:pt x="7926" y="17586"/>
                    <a:pt x="7926" y="17624"/>
                    <a:pt x="7902" y="17681"/>
                  </a:cubicBezTo>
                  <a:cubicBezTo>
                    <a:pt x="7902" y="17681"/>
                    <a:pt x="7878" y="17739"/>
                    <a:pt x="7878" y="17739"/>
                  </a:cubicBezTo>
                  <a:cubicBezTo>
                    <a:pt x="7807" y="17853"/>
                    <a:pt x="7735" y="17948"/>
                    <a:pt x="7640" y="18043"/>
                  </a:cubicBezTo>
                  <a:cubicBezTo>
                    <a:pt x="7426" y="18272"/>
                    <a:pt x="7592" y="18691"/>
                    <a:pt x="7902" y="18824"/>
                  </a:cubicBezTo>
                  <a:cubicBezTo>
                    <a:pt x="8283" y="18977"/>
                    <a:pt x="8640" y="18881"/>
                    <a:pt x="8878" y="18615"/>
                  </a:cubicBezTo>
                  <a:cubicBezTo>
                    <a:pt x="9760" y="17643"/>
                    <a:pt x="9521" y="16100"/>
                    <a:pt x="8378" y="15300"/>
                  </a:cubicBezTo>
                  <a:close/>
                  <a:moveTo>
                    <a:pt x="7950" y="16939"/>
                  </a:moveTo>
                  <a:cubicBezTo>
                    <a:pt x="7950" y="16958"/>
                    <a:pt x="7950" y="16977"/>
                    <a:pt x="7973" y="16996"/>
                  </a:cubicBezTo>
                  <a:cubicBezTo>
                    <a:pt x="7973" y="16996"/>
                    <a:pt x="7973" y="16996"/>
                    <a:pt x="7973" y="16996"/>
                  </a:cubicBezTo>
                  <a:cubicBezTo>
                    <a:pt x="7973" y="16996"/>
                    <a:pt x="7973" y="16958"/>
                    <a:pt x="7950" y="16939"/>
                  </a:cubicBezTo>
                  <a:close/>
                </a:path>
              </a:pathLst>
            </a:custGeom>
            <a:solidFill>
              <a:schemeClr val="tx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" name="Shape">
              <a:extLst>
                <a:ext uri="{FF2B5EF4-FFF2-40B4-BE49-F238E27FC236}">
                  <a16:creationId xmlns:a16="http://schemas.microsoft.com/office/drawing/2014/main" id="{D51D36A6-342A-C849-9746-054FD65EF232}"/>
                </a:ext>
              </a:extLst>
            </p:cNvPr>
            <p:cNvSpPr/>
            <p:nvPr/>
          </p:nvSpPr>
          <p:spPr>
            <a:xfrm>
              <a:off x="4681218" y="2006601"/>
              <a:ext cx="2160501" cy="8531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9" h="21432" extrusionOk="0">
                  <a:moveTo>
                    <a:pt x="5802" y="12084"/>
                  </a:moveTo>
                  <a:cubicBezTo>
                    <a:pt x="6243" y="13201"/>
                    <a:pt x="6821" y="13807"/>
                    <a:pt x="7399" y="14349"/>
                  </a:cubicBezTo>
                  <a:cubicBezTo>
                    <a:pt x="7575" y="14509"/>
                    <a:pt x="7776" y="14541"/>
                    <a:pt x="7952" y="14317"/>
                  </a:cubicBezTo>
                  <a:cubicBezTo>
                    <a:pt x="8116" y="14094"/>
                    <a:pt x="8242" y="13711"/>
                    <a:pt x="8380" y="13392"/>
                  </a:cubicBezTo>
                  <a:cubicBezTo>
                    <a:pt x="8669" y="12722"/>
                    <a:pt x="8958" y="12052"/>
                    <a:pt x="9260" y="11350"/>
                  </a:cubicBezTo>
                  <a:cubicBezTo>
                    <a:pt x="9562" y="10648"/>
                    <a:pt x="9109" y="9532"/>
                    <a:pt x="8820" y="10233"/>
                  </a:cubicBezTo>
                  <a:cubicBezTo>
                    <a:pt x="8480" y="11031"/>
                    <a:pt x="8128" y="11829"/>
                    <a:pt x="7789" y="12626"/>
                  </a:cubicBezTo>
                  <a:cubicBezTo>
                    <a:pt x="7751" y="12690"/>
                    <a:pt x="7714" y="12850"/>
                    <a:pt x="7676" y="12914"/>
                  </a:cubicBezTo>
                  <a:cubicBezTo>
                    <a:pt x="7663" y="12914"/>
                    <a:pt x="7663" y="12914"/>
                    <a:pt x="7651" y="12882"/>
                  </a:cubicBezTo>
                  <a:cubicBezTo>
                    <a:pt x="7563" y="12818"/>
                    <a:pt x="7487" y="12722"/>
                    <a:pt x="7412" y="12658"/>
                  </a:cubicBezTo>
                  <a:cubicBezTo>
                    <a:pt x="7223" y="12467"/>
                    <a:pt x="7035" y="12275"/>
                    <a:pt x="6846" y="12020"/>
                  </a:cubicBezTo>
                  <a:cubicBezTo>
                    <a:pt x="6683" y="11797"/>
                    <a:pt x="6519" y="11542"/>
                    <a:pt x="6381" y="11254"/>
                  </a:cubicBezTo>
                  <a:cubicBezTo>
                    <a:pt x="6230" y="10903"/>
                    <a:pt x="6092" y="10489"/>
                    <a:pt x="5941" y="10138"/>
                  </a:cubicBezTo>
                  <a:cubicBezTo>
                    <a:pt x="5626" y="9436"/>
                    <a:pt x="5161" y="8957"/>
                    <a:pt x="4759" y="9563"/>
                  </a:cubicBezTo>
                  <a:cubicBezTo>
                    <a:pt x="4495" y="9946"/>
                    <a:pt x="4369" y="10680"/>
                    <a:pt x="4193" y="11286"/>
                  </a:cubicBezTo>
                  <a:cubicBezTo>
                    <a:pt x="4206" y="11254"/>
                    <a:pt x="4155" y="11382"/>
                    <a:pt x="4130" y="11446"/>
                  </a:cubicBezTo>
                  <a:cubicBezTo>
                    <a:pt x="4130" y="11446"/>
                    <a:pt x="4130" y="11446"/>
                    <a:pt x="4130" y="11446"/>
                  </a:cubicBezTo>
                  <a:cubicBezTo>
                    <a:pt x="4130" y="11446"/>
                    <a:pt x="4118" y="11446"/>
                    <a:pt x="4105" y="11446"/>
                  </a:cubicBezTo>
                  <a:cubicBezTo>
                    <a:pt x="4093" y="11414"/>
                    <a:pt x="4030" y="11254"/>
                    <a:pt x="4005" y="11191"/>
                  </a:cubicBezTo>
                  <a:cubicBezTo>
                    <a:pt x="3904" y="10935"/>
                    <a:pt x="3816" y="10680"/>
                    <a:pt x="3728" y="10393"/>
                  </a:cubicBezTo>
                  <a:cubicBezTo>
                    <a:pt x="3439" y="9563"/>
                    <a:pt x="3150" y="8670"/>
                    <a:pt x="2835" y="7904"/>
                  </a:cubicBezTo>
                  <a:cubicBezTo>
                    <a:pt x="2672" y="7490"/>
                    <a:pt x="2433" y="7330"/>
                    <a:pt x="2219" y="7649"/>
                  </a:cubicBezTo>
                  <a:cubicBezTo>
                    <a:pt x="2031" y="7904"/>
                    <a:pt x="1892" y="8447"/>
                    <a:pt x="1754" y="8830"/>
                  </a:cubicBezTo>
                  <a:cubicBezTo>
                    <a:pt x="1100" y="10712"/>
                    <a:pt x="535" y="12754"/>
                    <a:pt x="44" y="14892"/>
                  </a:cubicBezTo>
                  <a:cubicBezTo>
                    <a:pt x="-157" y="15785"/>
                    <a:pt x="384" y="16583"/>
                    <a:pt x="585" y="15689"/>
                  </a:cubicBezTo>
                  <a:cubicBezTo>
                    <a:pt x="874" y="14445"/>
                    <a:pt x="1188" y="13201"/>
                    <a:pt x="1528" y="12052"/>
                  </a:cubicBezTo>
                  <a:cubicBezTo>
                    <a:pt x="1691" y="11510"/>
                    <a:pt x="1867" y="10967"/>
                    <a:pt x="2043" y="10425"/>
                  </a:cubicBezTo>
                  <a:cubicBezTo>
                    <a:pt x="2131" y="10138"/>
                    <a:pt x="2232" y="9883"/>
                    <a:pt x="2320" y="9627"/>
                  </a:cubicBezTo>
                  <a:cubicBezTo>
                    <a:pt x="2345" y="9532"/>
                    <a:pt x="2408" y="9340"/>
                    <a:pt x="2458" y="9181"/>
                  </a:cubicBezTo>
                  <a:cubicBezTo>
                    <a:pt x="2521" y="9340"/>
                    <a:pt x="2584" y="9563"/>
                    <a:pt x="2622" y="9691"/>
                  </a:cubicBezTo>
                  <a:cubicBezTo>
                    <a:pt x="2747" y="10042"/>
                    <a:pt x="2873" y="10393"/>
                    <a:pt x="2986" y="10712"/>
                  </a:cubicBezTo>
                  <a:cubicBezTo>
                    <a:pt x="3200" y="11318"/>
                    <a:pt x="3414" y="12052"/>
                    <a:pt x="3665" y="12563"/>
                  </a:cubicBezTo>
                  <a:cubicBezTo>
                    <a:pt x="3891" y="13041"/>
                    <a:pt x="4193" y="13169"/>
                    <a:pt x="4445" y="12786"/>
                  </a:cubicBezTo>
                  <a:cubicBezTo>
                    <a:pt x="4633" y="12499"/>
                    <a:pt x="4746" y="11988"/>
                    <a:pt x="4860" y="11542"/>
                  </a:cubicBezTo>
                  <a:cubicBezTo>
                    <a:pt x="4948" y="11191"/>
                    <a:pt x="5010" y="10840"/>
                    <a:pt x="5186" y="10872"/>
                  </a:cubicBezTo>
                  <a:cubicBezTo>
                    <a:pt x="5438" y="10967"/>
                    <a:pt x="5626" y="11669"/>
                    <a:pt x="5802" y="12084"/>
                  </a:cubicBezTo>
                  <a:close/>
                  <a:moveTo>
                    <a:pt x="7663" y="12914"/>
                  </a:moveTo>
                  <a:cubicBezTo>
                    <a:pt x="7676" y="12914"/>
                    <a:pt x="7688" y="12945"/>
                    <a:pt x="7663" y="12914"/>
                  </a:cubicBezTo>
                  <a:lnTo>
                    <a:pt x="7663" y="12914"/>
                  </a:lnTo>
                  <a:close/>
                  <a:moveTo>
                    <a:pt x="3728" y="6915"/>
                  </a:moveTo>
                  <a:cubicBezTo>
                    <a:pt x="3615" y="6628"/>
                    <a:pt x="3590" y="6054"/>
                    <a:pt x="3728" y="5799"/>
                  </a:cubicBezTo>
                  <a:cubicBezTo>
                    <a:pt x="3954" y="5352"/>
                    <a:pt x="4168" y="4905"/>
                    <a:pt x="4394" y="4490"/>
                  </a:cubicBezTo>
                  <a:cubicBezTo>
                    <a:pt x="4608" y="4076"/>
                    <a:pt x="4847" y="3789"/>
                    <a:pt x="5111" y="4108"/>
                  </a:cubicBezTo>
                  <a:cubicBezTo>
                    <a:pt x="5325" y="4363"/>
                    <a:pt x="5463" y="4873"/>
                    <a:pt x="5626" y="5288"/>
                  </a:cubicBezTo>
                  <a:cubicBezTo>
                    <a:pt x="5790" y="5671"/>
                    <a:pt x="5966" y="6054"/>
                    <a:pt x="6142" y="6405"/>
                  </a:cubicBezTo>
                  <a:cubicBezTo>
                    <a:pt x="6230" y="6564"/>
                    <a:pt x="6356" y="6851"/>
                    <a:pt x="6456" y="6947"/>
                  </a:cubicBezTo>
                  <a:cubicBezTo>
                    <a:pt x="6494" y="6979"/>
                    <a:pt x="6456" y="7011"/>
                    <a:pt x="6481" y="6979"/>
                  </a:cubicBezTo>
                  <a:cubicBezTo>
                    <a:pt x="6519" y="6947"/>
                    <a:pt x="6557" y="6820"/>
                    <a:pt x="6582" y="6756"/>
                  </a:cubicBezTo>
                  <a:cubicBezTo>
                    <a:pt x="6783" y="6309"/>
                    <a:pt x="6984" y="5862"/>
                    <a:pt x="7186" y="5416"/>
                  </a:cubicBezTo>
                  <a:cubicBezTo>
                    <a:pt x="7600" y="4490"/>
                    <a:pt x="8028" y="3565"/>
                    <a:pt x="8443" y="2640"/>
                  </a:cubicBezTo>
                  <a:cubicBezTo>
                    <a:pt x="8569" y="2353"/>
                    <a:pt x="8757" y="2321"/>
                    <a:pt x="8883" y="2640"/>
                  </a:cubicBezTo>
                  <a:cubicBezTo>
                    <a:pt x="8996" y="2927"/>
                    <a:pt x="9009" y="3470"/>
                    <a:pt x="8883" y="3757"/>
                  </a:cubicBezTo>
                  <a:cubicBezTo>
                    <a:pt x="8468" y="4682"/>
                    <a:pt x="8040" y="5607"/>
                    <a:pt x="7626" y="6532"/>
                  </a:cubicBezTo>
                  <a:cubicBezTo>
                    <a:pt x="7424" y="6979"/>
                    <a:pt x="7223" y="7426"/>
                    <a:pt x="7022" y="7872"/>
                  </a:cubicBezTo>
                  <a:cubicBezTo>
                    <a:pt x="6808" y="8351"/>
                    <a:pt x="6595" y="8702"/>
                    <a:pt x="6305" y="8511"/>
                  </a:cubicBezTo>
                  <a:cubicBezTo>
                    <a:pt x="6079" y="8351"/>
                    <a:pt x="5865" y="7872"/>
                    <a:pt x="5689" y="7522"/>
                  </a:cubicBezTo>
                  <a:cubicBezTo>
                    <a:pt x="5501" y="7139"/>
                    <a:pt x="5312" y="6756"/>
                    <a:pt x="5136" y="6309"/>
                  </a:cubicBezTo>
                  <a:cubicBezTo>
                    <a:pt x="5048" y="6086"/>
                    <a:pt x="4973" y="5831"/>
                    <a:pt x="4885" y="5639"/>
                  </a:cubicBezTo>
                  <a:cubicBezTo>
                    <a:pt x="4872" y="5607"/>
                    <a:pt x="4872" y="5607"/>
                    <a:pt x="4860" y="5607"/>
                  </a:cubicBezTo>
                  <a:cubicBezTo>
                    <a:pt x="4834" y="5639"/>
                    <a:pt x="4797" y="5671"/>
                    <a:pt x="4784" y="5703"/>
                  </a:cubicBezTo>
                  <a:cubicBezTo>
                    <a:pt x="4570" y="6118"/>
                    <a:pt x="4369" y="6532"/>
                    <a:pt x="4155" y="6947"/>
                  </a:cubicBezTo>
                  <a:cubicBezTo>
                    <a:pt x="4042" y="7171"/>
                    <a:pt x="3866" y="7234"/>
                    <a:pt x="3728" y="6915"/>
                  </a:cubicBezTo>
                  <a:close/>
                  <a:moveTo>
                    <a:pt x="13019" y="8542"/>
                  </a:moveTo>
                  <a:cubicBezTo>
                    <a:pt x="12604" y="9372"/>
                    <a:pt x="12189" y="10202"/>
                    <a:pt x="11737" y="10903"/>
                  </a:cubicBezTo>
                  <a:cubicBezTo>
                    <a:pt x="11523" y="11254"/>
                    <a:pt x="11284" y="11542"/>
                    <a:pt x="11033" y="11510"/>
                  </a:cubicBezTo>
                  <a:cubicBezTo>
                    <a:pt x="10781" y="11478"/>
                    <a:pt x="10580" y="11159"/>
                    <a:pt x="10379" y="10744"/>
                  </a:cubicBezTo>
                  <a:cubicBezTo>
                    <a:pt x="10002" y="9946"/>
                    <a:pt x="9662" y="8989"/>
                    <a:pt x="9335" y="8032"/>
                  </a:cubicBezTo>
                  <a:cubicBezTo>
                    <a:pt x="9222" y="7681"/>
                    <a:pt x="9134" y="7426"/>
                    <a:pt x="8958" y="7617"/>
                  </a:cubicBezTo>
                  <a:cubicBezTo>
                    <a:pt x="8782" y="7809"/>
                    <a:pt x="8644" y="8192"/>
                    <a:pt x="8518" y="8542"/>
                  </a:cubicBezTo>
                  <a:cubicBezTo>
                    <a:pt x="8242" y="9308"/>
                    <a:pt x="7802" y="8160"/>
                    <a:pt x="8078" y="7426"/>
                  </a:cubicBezTo>
                  <a:cubicBezTo>
                    <a:pt x="8380" y="6596"/>
                    <a:pt x="8807" y="5735"/>
                    <a:pt x="9285" y="6022"/>
                  </a:cubicBezTo>
                  <a:cubicBezTo>
                    <a:pt x="9524" y="6181"/>
                    <a:pt x="9687" y="6628"/>
                    <a:pt x="9851" y="7075"/>
                  </a:cubicBezTo>
                  <a:cubicBezTo>
                    <a:pt x="10014" y="7553"/>
                    <a:pt x="10190" y="8000"/>
                    <a:pt x="10366" y="8479"/>
                  </a:cubicBezTo>
                  <a:cubicBezTo>
                    <a:pt x="10530" y="8893"/>
                    <a:pt x="10693" y="9372"/>
                    <a:pt x="10882" y="9691"/>
                  </a:cubicBezTo>
                  <a:cubicBezTo>
                    <a:pt x="11058" y="10010"/>
                    <a:pt x="11184" y="9914"/>
                    <a:pt x="11372" y="9659"/>
                  </a:cubicBezTo>
                  <a:cubicBezTo>
                    <a:pt x="11800" y="9021"/>
                    <a:pt x="12202" y="8223"/>
                    <a:pt x="12592" y="7426"/>
                  </a:cubicBezTo>
                  <a:cubicBezTo>
                    <a:pt x="12730" y="7139"/>
                    <a:pt x="12906" y="7107"/>
                    <a:pt x="13032" y="7426"/>
                  </a:cubicBezTo>
                  <a:cubicBezTo>
                    <a:pt x="13132" y="7713"/>
                    <a:pt x="13145" y="8287"/>
                    <a:pt x="13019" y="8542"/>
                  </a:cubicBezTo>
                  <a:close/>
                  <a:moveTo>
                    <a:pt x="15484" y="11191"/>
                  </a:moveTo>
                  <a:cubicBezTo>
                    <a:pt x="15408" y="11031"/>
                    <a:pt x="15320" y="10712"/>
                    <a:pt x="15232" y="10584"/>
                  </a:cubicBezTo>
                  <a:cubicBezTo>
                    <a:pt x="15219" y="10584"/>
                    <a:pt x="15219" y="10616"/>
                    <a:pt x="15207" y="10648"/>
                  </a:cubicBezTo>
                  <a:cubicBezTo>
                    <a:pt x="15144" y="10935"/>
                    <a:pt x="15069" y="11223"/>
                    <a:pt x="14993" y="11510"/>
                  </a:cubicBezTo>
                  <a:cubicBezTo>
                    <a:pt x="14855" y="12084"/>
                    <a:pt x="14704" y="12658"/>
                    <a:pt x="14566" y="13265"/>
                  </a:cubicBezTo>
                  <a:cubicBezTo>
                    <a:pt x="14427" y="13871"/>
                    <a:pt x="14277" y="14413"/>
                    <a:pt x="14138" y="15019"/>
                  </a:cubicBezTo>
                  <a:cubicBezTo>
                    <a:pt x="14013" y="15530"/>
                    <a:pt x="13899" y="16200"/>
                    <a:pt x="13686" y="16519"/>
                  </a:cubicBezTo>
                  <a:cubicBezTo>
                    <a:pt x="13409" y="16966"/>
                    <a:pt x="13170" y="16583"/>
                    <a:pt x="12944" y="16168"/>
                  </a:cubicBezTo>
                  <a:cubicBezTo>
                    <a:pt x="12718" y="15753"/>
                    <a:pt x="12491" y="15306"/>
                    <a:pt x="12265" y="14892"/>
                  </a:cubicBezTo>
                  <a:cubicBezTo>
                    <a:pt x="12127" y="14636"/>
                    <a:pt x="12064" y="14222"/>
                    <a:pt x="12152" y="13807"/>
                  </a:cubicBezTo>
                  <a:cubicBezTo>
                    <a:pt x="12227" y="13456"/>
                    <a:pt x="12441" y="13265"/>
                    <a:pt x="12579" y="13520"/>
                  </a:cubicBezTo>
                  <a:cubicBezTo>
                    <a:pt x="12818" y="13966"/>
                    <a:pt x="13044" y="14413"/>
                    <a:pt x="13283" y="14860"/>
                  </a:cubicBezTo>
                  <a:cubicBezTo>
                    <a:pt x="13296" y="14892"/>
                    <a:pt x="13346" y="14956"/>
                    <a:pt x="13384" y="15051"/>
                  </a:cubicBezTo>
                  <a:cubicBezTo>
                    <a:pt x="13422" y="14828"/>
                    <a:pt x="13510" y="14605"/>
                    <a:pt x="13560" y="14381"/>
                  </a:cubicBezTo>
                  <a:cubicBezTo>
                    <a:pt x="13862" y="13169"/>
                    <a:pt x="14151" y="11988"/>
                    <a:pt x="14453" y="10776"/>
                  </a:cubicBezTo>
                  <a:cubicBezTo>
                    <a:pt x="14578" y="10265"/>
                    <a:pt x="14704" y="9627"/>
                    <a:pt x="14918" y="9276"/>
                  </a:cubicBezTo>
                  <a:cubicBezTo>
                    <a:pt x="15157" y="8893"/>
                    <a:pt x="15421" y="9021"/>
                    <a:pt x="15634" y="9468"/>
                  </a:cubicBezTo>
                  <a:cubicBezTo>
                    <a:pt x="16062" y="10361"/>
                    <a:pt x="16452" y="11382"/>
                    <a:pt x="16854" y="12339"/>
                  </a:cubicBezTo>
                  <a:cubicBezTo>
                    <a:pt x="17156" y="13041"/>
                    <a:pt x="16703" y="14158"/>
                    <a:pt x="16414" y="13456"/>
                  </a:cubicBezTo>
                  <a:cubicBezTo>
                    <a:pt x="16200" y="12945"/>
                    <a:pt x="15986" y="12435"/>
                    <a:pt x="15773" y="11924"/>
                  </a:cubicBezTo>
                  <a:cubicBezTo>
                    <a:pt x="15672" y="11605"/>
                    <a:pt x="15572" y="11414"/>
                    <a:pt x="15484" y="11191"/>
                  </a:cubicBezTo>
                  <a:close/>
                  <a:moveTo>
                    <a:pt x="10643" y="15211"/>
                  </a:moveTo>
                  <a:cubicBezTo>
                    <a:pt x="10731" y="15626"/>
                    <a:pt x="10668" y="16040"/>
                    <a:pt x="10530" y="16296"/>
                  </a:cubicBezTo>
                  <a:cubicBezTo>
                    <a:pt x="10052" y="17189"/>
                    <a:pt x="9574" y="18114"/>
                    <a:pt x="9097" y="19007"/>
                  </a:cubicBezTo>
                  <a:cubicBezTo>
                    <a:pt x="8870" y="19422"/>
                    <a:pt x="8657" y="19901"/>
                    <a:pt x="8418" y="20284"/>
                  </a:cubicBezTo>
                  <a:cubicBezTo>
                    <a:pt x="8179" y="20667"/>
                    <a:pt x="7890" y="20762"/>
                    <a:pt x="7651" y="20348"/>
                  </a:cubicBezTo>
                  <a:cubicBezTo>
                    <a:pt x="7437" y="19997"/>
                    <a:pt x="7274" y="19422"/>
                    <a:pt x="7072" y="19007"/>
                  </a:cubicBezTo>
                  <a:cubicBezTo>
                    <a:pt x="6984" y="18816"/>
                    <a:pt x="6896" y="18625"/>
                    <a:pt x="6796" y="18465"/>
                  </a:cubicBezTo>
                  <a:cubicBezTo>
                    <a:pt x="6745" y="18401"/>
                    <a:pt x="6708" y="18306"/>
                    <a:pt x="6657" y="18242"/>
                  </a:cubicBezTo>
                  <a:cubicBezTo>
                    <a:pt x="6632" y="18210"/>
                    <a:pt x="6519" y="18082"/>
                    <a:pt x="6481" y="17987"/>
                  </a:cubicBezTo>
                  <a:cubicBezTo>
                    <a:pt x="6456" y="18082"/>
                    <a:pt x="6406" y="18242"/>
                    <a:pt x="6393" y="18306"/>
                  </a:cubicBezTo>
                  <a:cubicBezTo>
                    <a:pt x="6318" y="18593"/>
                    <a:pt x="6243" y="18880"/>
                    <a:pt x="6180" y="19199"/>
                  </a:cubicBezTo>
                  <a:cubicBezTo>
                    <a:pt x="6041" y="19805"/>
                    <a:pt x="5916" y="20411"/>
                    <a:pt x="5815" y="21049"/>
                  </a:cubicBezTo>
                  <a:cubicBezTo>
                    <a:pt x="5740" y="21432"/>
                    <a:pt x="5513" y="21528"/>
                    <a:pt x="5388" y="21337"/>
                  </a:cubicBezTo>
                  <a:cubicBezTo>
                    <a:pt x="5224" y="21113"/>
                    <a:pt x="5212" y="20635"/>
                    <a:pt x="5274" y="20252"/>
                  </a:cubicBezTo>
                  <a:cubicBezTo>
                    <a:pt x="5388" y="19582"/>
                    <a:pt x="5526" y="18912"/>
                    <a:pt x="5677" y="18274"/>
                  </a:cubicBezTo>
                  <a:cubicBezTo>
                    <a:pt x="5803" y="17699"/>
                    <a:pt x="5953" y="16934"/>
                    <a:pt x="6180" y="16583"/>
                  </a:cubicBezTo>
                  <a:cubicBezTo>
                    <a:pt x="6456" y="16168"/>
                    <a:pt x="6746" y="16455"/>
                    <a:pt x="6984" y="16870"/>
                  </a:cubicBezTo>
                  <a:cubicBezTo>
                    <a:pt x="7211" y="17253"/>
                    <a:pt x="7424" y="17667"/>
                    <a:pt x="7626" y="18114"/>
                  </a:cubicBezTo>
                  <a:cubicBezTo>
                    <a:pt x="7726" y="18337"/>
                    <a:pt x="7814" y="18593"/>
                    <a:pt x="7915" y="18816"/>
                  </a:cubicBezTo>
                  <a:cubicBezTo>
                    <a:pt x="7965" y="18944"/>
                    <a:pt x="7978" y="19039"/>
                    <a:pt x="8041" y="19007"/>
                  </a:cubicBezTo>
                  <a:cubicBezTo>
                    <a:pt x="8141" y="18976"/>
                    <a:pt x="8279" y="18593"/>
                    <a:pt x="8367" y="18433"/>
                  </a:cubicBezTo>
                  <a:cubicBezTo>
                    <a:pt x="8506" y="18178"/>
                    <a:pt x="8631" y="17923"/>
                    <a:pt x="8770" y="17667"/>
                  </a:cubicBezTo>
                  <a:cubicBezTo>
                    <a:pt x="9260" y="16742"/>
                    <a:pt x="9738" y="15817"/>
                    <a:pt x="10228" y="14892"/>
                  </a:cubicBezTo>
                  <a:cubicBezTo>
                    <a:pt x="10354" y="14668"/>
                    <a:pt x="10568" y="14860"/>
                    <a:pt x="10643" y="15211"/>
                  </a:cubicBezTo>
                  <a:close/>
                  <a:moveTo>
                    <a:pt x="18111" y="8383"/>
                  </a:moveTo>
                  <a:cubicBezTo>
                    <a:pt x="18262" y="8638"/>
                    <a:pt x="18413" y="8925"/>
                    <a:pt x="18564" y="9181"/>
                  </a:cubicBezTo>
                  <a:cubicBezTo>
                    <a:pt x="18639" y="9308"/>
                    <a:pt x="18715" y="9436"/>
                    <a:pt x="18790" y="9595"/>
                  </a:cubicBezTo>
                  <a:cubicBezTo>
                    <a:pt x="18828" y="9659"/>
                    <a:pt x="18853" y="9723"/>
                    <a:pt x="18891" y="9787"/>
                  </a:cubicBezTo>
                  <a:cubicBezTo>
                    <a:pt x="18891" y="9787"/>
                    <a:pt x="18891" y="9787"/>
                    <a:pt x="18891" y="9787"/>
                  </a:cubicBezTo>
                  <a:cubicBezTo>
                    <a:pt x="18903" y="9723"/>
                    <a:pt x="18928" y="9659"/>
                    <a:pt x="18941" y="9627"/>
                  </a:cubicBezTo>
                  <a:cubicBezTo>
                    <a:pt x="18991" y="9436"/>
                    <a:pt x="19042" y="9276"/>
                    <a:pt x="19092" y="9085"/>
                  </a:cubicBezTo>
                  <a:cubicBezTo>
                    <a:pt x="19192" y="8734"/>
                    <a:pt x="19293" y="8351"/>
                    <a:pt x="19394" y="8000"/>
                  </a:cubicBezTo>
                  <a:cubicBezTo>
                    <a:pt x="19582" y="7266"/>
                    <a:pt x="19758" y="6532"/>
                    <a:pt x="19922" y="5799"/>
                  </a:cubicBezTo>
                  <a:cubicBezTo>
                    <a:pt x="20123" y="4905"/>
                    <a:pt x="20663" y="5703"/>
                    <a:pt x="20462" y="6596"/>
                  </a:cubicBezTo>
                  <a:cubicBezTo>
                    <a:pt x="20261" y="7490"/>
                    <a:pt x="20047" y="8383"/>
                    <a:pt x="19821" y="9244"/>
                  </a:cubicBezTo>
                  <a:cubicBezTo>
                    <a:pt x="19708" y="9659"/>
                    <a:pt x="19595" y="10106"/>
                    <a:pt x="19469" y="10521"/>
                  </a:cubicBezTo>
                  <a:cubicBezTo>
                    <a:pt x="19356" y="10903"/>
                    <a:pt x="19243" y="11350"/>
                    <a:pt x="19054" y="11478"/>
                  </a:cubicBezTo>
                  <a:cubicBezTo>
                    <a:pt x="18815" y="11637"/>
                    <a:pt x="18627" y="11286"/>
                    <a:pt x="18451" y="10967"/>
                  </a:cubicBezTo>
                  <a:cubicBezTo>
                    <a:pt x="18287" y="10680"/>
                    <a:pt x="18124" y="10361"/>
                    <a:pt x="17960" y="10074"/>
                  </a:cubicBezTo>
                  <a:cubicBezTo>
                    <a:pt x="17608" y="9436"/>
                    <a:pt x="17269" y="8830"/>
                    <a:pt x="16917" y="8192"/>
                  </a:cubicBezTo>
                  <a:cubicBezTo>
                    <a:pt x="16778" y="7936"/>
                    <a:pt x="16716" y="7490"/>
                    <a:pt x="16804" y="7107"/>
                  </a:cubicBezTo>
                  <a:cubicBezTo>
                    <a:pt x="16879" y="6756"/>
                    <a:pt x="17093" y="6564"/>
                    <a:pt x="17231" y="6820"/>
                  </a:cubicBezTo>
                  <a:cubicBezTo>
                    <a:pt x="17520" y="7298"/>
                    <a:pt x="17822" y="7841"/>
                    <a:pt x="18111" y="8383"/>
                  </a:cubicBezTo>
                  <a:close/>
                  <a:moveTo>
                    <a:pt x="11272" y="4810"/>
                  </a:moveTo>
                  <a:cubicBezTo>
                    <a:pt x="11573" y="4108"/>
                    <a:pt x="11888" y="3470"/>
                    <a:pt x="12227" y="2831"/>
                  </a:cubicBezTo>
                  <a:cubicBezTo>
                    <a:pt x="12529" y="2289"/>
                    <a:pt x="12856" y="1587"/>
                    <a:pt x="13208" y="1300"/>
                  </a:cubicBezTo>
                  <a:cubicBezTo>
                    <a:pt x="13648" y="949"/>
                    <a:pt x="13975" y="1619"/>
                    <a:pt x="14289" y="2321"/>
                  </a:cubicBezTo>
                  <a:cubicBezTo>
                    <a:pt x="14453" y="2672"/>
                    <a:pt x="14616" y="3023"/>
                    <a:pt x="14779" y="3374"/>
                  </a:cubicBezTo>
                  <a:cubicBezTo>
                    <a:pt x="14855" y="3533"/>
                    <a:pt x="14930" y="3693"/>
                    <a:pt x="15006" y="3884"/>
                  </a:cubicBezTo>
                  <a:cubicBezTo>
                    <a:pt x="15018" y="3916"/>
                    <a:pt x="15044" y="3980"/>
                    <a:pt x="15069" y="4044"/>
                  </a:cubicBezTo>
                  <a:cubicBezTo>
                    <a:pt x="15094" y="3980"/>
                    <a:pt x="15119" y="3884"/>
                    <a:pt x="15144" y="3820"/>
                  </a:cubicBezTo>
                  <a:cubicBezTo>
                    <a:pt x="15220" y="3629"/>
                    <a:pt x="15295" y="3470"/>
                    <a:pt x="15370" y="3278"/>
                  </a:cubicBezTo>
                  <a:cubicBezTo>
                    <a:pt x="15509" y="2927"/>
                    <a:pt x="15647" y="2608"/>
                    <a:pt x="15798" y="2257"/>
                  </a:cubicBezTo>
                  <a:cubicBezTo>
                    <a:pt x="16062" y="1619"/>
                    <a:pt x="16326" y="853"/>
                    <a:pt x="16615" y="311"/>
                  </a:cubicBezTo>
                  <a:cubicBezTo>
                    <a:pt x="16766" y="24"/>
                    <a:pt x="16955" y="-72"/>
                    <a:pt x="17131" y="56"/>
                  </a:cubicBezTo>
                  <a:cubicBezTo>
                    <a:pt x="17307" y="183"/>
                    <a:pt x="17445" y="566"/>
                    <a:pt x="17583" y="853"/>
                  </a:cubicBezTo>
                  <a:cubicBezTo>
                    <a:pt x="17860" y="1459"/>
                    <a:pt x="18124" y="2098"/>
                    <a:pt x="18363" y="2768"/>
                  </a:cubicBezTo>
                  <a:cubicBezTo>
                    <a:pt x="18639" y="3533"/>
                    <a:pt x="18199" y="4650"/>
                    <a:pt x="17923" y="3884"/>
                  </a:cubicBezTo>
                  <a:cubicBezTo>
                    <a:pt x="17709" y="3310"/>
                    <a:pt x="17495" y="2768"/>
                    <a:pt x="17269" y="2257"/>
                  </a:cubicBezTo>
                  <a:cubicBezTo>
                    <a:pt x="17206" y="2129"/>
                    <a:pt x="17156" y="2002"/>
                    <a:pt x="17093" y="1874"/>
                  </a:cubicBezTo>
                  <a:cubicBezTo>
                    <a:pt x="17068" y="1810"/>
                    <a:pt x="16980" y="1683"/>
                    <a:pt x="16955" y="1619"/>
                  </a:cubicBezTo>
                  <a:cubicBezTo>
                    <a:pt x="16955" y="1619"/>
                    <a:pt x="16955" y="1619"/>
                    <a:pt x="16955" y="1619"/>
                  </a:cubicBezTo>
                  <a:cubicBezTo>
                    <a:pt x="16904" y="1747"/>
                    <a:pt x="16841" y="1874"/>
                    <a:pt x="16791" y="2034"/>
                  </a:cubicBezTo>
                  <a:cubicBezTo>
                    <a:pt x="16376" y="3023"/>
                    <a:pt x="15961" y="4044"/>
                    <a:pt x="15546" y="5033"/>
                  </a:cubicBezTo>
                  <a:cubicBezTo>
                    <a:pt x="15333" y="5543"/>
                    <a:pt x="15081" y="5958"/>
                    <a:pt x="14792" y="5480"/>
                  </a:cubicBezTo>
                  <a:cubicBezTo>
                    <a:pt x="14566" y="5097"/>
                    <a:pt x="14352" y="4554"/>
                    <a:pt x="14138" y="4108"/>
                  </a:cubicBezTo>
                  <a:cubicBezTo>
                    <a:pt x="14025" y="3884"/>
                    <a:pt x="13925" y="3661"/>
                    <a:pt x="13811" y="3406"/>
                  </a:cubicBezTo>
                  <a:cubicBezTo>
                    <a:pt x="13723" y="3214"/>
                    <a:pt x="13635" y="2991"/>
                    <a:pt x="13522" y="2863"/>
                  </a:cubicBezTo>
                  <a:cubicBezTo>
                    <a:pt x="13334" y="2672"/>
                    <a:pt x="13095" y="3246"/>
                    <a:pt x="12956" y="3469"/>
                  </a:cubicBezTo>
                  <a:cubicBezTo>
                    <a:pt x="12516" y="4203"/>
                    <a:pt x="12101" y="5033"/>
                    <a:pt x="11712" y="5926"/>
                  </a:cubicBezTo>
                  <a:cubicBezTo>
                    <a:pt x="11423" y="6628"/>
                    <a:pt x="10970" y="5511"/>
                    <a:pt x="11272" y="4810"/>
                  </a:cubicBezTo>
                  <a:close/>
                  <a:moveTo>
                    <a:pt x="21229" y="17604"/>
                  </a:moveTo>
                  <a:cubicBezTo>
                    <a:pt x="21078" y="17827"/>
                    <a:pt x="20902" y="17667"/>
                    <a:pt x="20802" y="17316"/>
                  </a:cubicBezTo>
                  <a:cubicBezTo>
                    <a:pt x="20638" y="16742"/>
                    <a:pt x="20462" y="16200"/>
                    <a:pt x="20261" y="15721"/>
                  </a:cubicBezTo>
                  <a:cubicBezTo>
                    <a:pt x="20173" y="15498"/>
                    <a:pt x="20073" y="15275"/>
                    <a:pt x="19985" y="15083"/>
                  </a:cubicBezTo>
                  <a:cubicBezTo>
                    <a:pt x="19934" y="14987"/>
                    <a:pt x="19884" y="14892"/>
                    <a:pt x="19834" y="14796"/>
                  </a:cubicBezTo>
                  <a:cubicBezTo>
                    <a:pt x="19821" y="14764"/>
                    <a:pt x="19796" y="14732"/>
                    <a:pt x="19783" y="14700"/>
                  </a:cubicBezTo>
                  <a:cubicBezTo>
                    <a:pt x="19758" y="14764"/>
                    <a:pt x="19733" y="14828"/>
                    <a:pt x="19733" y="14828"/>
                  </a:cubicBezTo>
                  <a:cubicBezTo>
                    <a:pt x="19683" y="14987"/>
                    <a:pt x="19633" y="15115"/>
                    <a:pt x="19595" y="15275"/>
                  </a:cubicBezTo>
                  <a:cubicBezTo>
                    <a:pt x="19519" y="15530"/>
                    <a:pt x="19444" y="15753"/>
                    <a:pt x="19369" y="16008"/>
                  </a:cubicBezTo>
                  <a:cubicBezTo>
                    <a:pt x="19193" y="16615"/>
                    <a:pt x="19029" y="17221"/>
                    <a:pt x="18878" y="17827"/>
                  </a:cubicBezTo>
                  <a:cubicBezTo>
                    <a:pt x="18740" y="18433"/>
                    <a:pt x="18614" y="19295"/>
                    <a:pt x="18338" y="19550"/>
                  </a:cubicBezTo>
                  <a:cubicBezTo>
                    <a:pt x="18174" y="19677"/>
                    <a:pt x="18036" y="19582"/>
                    <a:pt x="17885" y="19422"/>
                  </a:cubicBezTo>
                  <a:cubicBezTo>
                    <a:pt x="17734" y="19263"/>
                    <a:pt x="17571" y="19103"/>
                    <a:pt x="17420" y="18912"/>
                  </a:cubicBezTo>
                  <a:cubicBezTo>
                    <a:pt x="16829" y="18274"/>
                    <a:pt x="16225" y="17604"/>
                    <a:pt x="15634" y="16966"/>
                  </a:cubicBezTo>
                  <a:cubicBezTo>
                    <a:pt x="15484" y="16806"/>
                    <a:pt x="15446" y="16200"/>
                    <a:pt x="15521" y="15881"/>
                  </a:cubicBezTo>
                  <a:cubicBezTo>
                    <a:pt x="15609" y="15466"/>
                    <a:pt x="15798" y="15434"/>
                    <a:pt x="15949" y="15594"/>
                  </a:cubicBezTo>
                  <a:cubicBezTo>
                    <a:pt x="16565" y="16264"/>
                    <a:pt x="17181" y="16934"/>
                    <a:pt x="17797" y="17604"/>
                  </a:cubicBezTo>
                  <a:cubicBezTo>
                    <a:pt x="17872" y="17699"/>
                    <a:pt x="17948" y="17763"/>
                    <a:pt x="18023" y="17859"/>
                  </a:cubicBezTo>
                  <a:cubicBezTo>
                    <a:pt x="18048" y="17891"/>
                    <a:pt x="18086" y="17923"/>
                    <a:pt x="18111" y="17955"/>
                  </a:cubicBezTo>
                  <a:cubicBezTo>
                    <a:pt x="18162" y="17731"/>
                    <a:pt x="18275" y="17285"/>
                    <a:pt x="18287" y="17221"/>
                  </a:cubicBezTo>
                  <a:cubicBezTo>
                    <a:pt x="18438" y="16583"/>
                    <a:pt x="18602" y="15976"/>
                    <a:pt x="18765" y="15370"/>
                  </a:cubicBezTo>
                  <a:cubicBezTo>
                    <a:pt x="18941" y="14764"/>
                    <a:pt x="19117" y="14158"/>
                    <a:pt x="19318" y="13584"/>
                  </a:cubicBezTo>
                  <a:cubicBezTo>
                    <a:pt x="19532" y="12977"/>
                    <a:pt x="19834" y="12818"/>
                    <a:pt x="20110" y="13328"/>
                  </a:cubicBezTo>
                  <a:cubicBezTo>
                    <a:pt x="20601" y="14190"/>
                    <a:pt x="21003" y="15306"/>
                    <a:pt x="21342" y="16519"/>
                  </a:cubicBezTo>
                  <a:cubicBezTo>
                    <a:pt x="21443" y="16870"/>
                    <a:pt x="21368" y="17412"/>
                    <a:pt x="21229" y="17604"/>
                  </a:cubicBezTo>
                  <a:close/>
                </a:path>
              </a:pathLst>
            </a:custGeom>
            <a:solidFill>
              <a:schemeClr val="tx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0" name="Shape">
              <a:extLst>
                <a:ext uri="{FF2B5EF4-FFF2-40B4-BE49-F238E27FC236}">
                  <a16:creationId xmlns:a16="http://schemas.microsoft.com/office/drawing/2014/main" id="{F9C8DB93-FFB2-374F-8851-D47864DE40D3}"/>
                </a:ext>
              </a:extLst>
            </p:cNvPr>
            <p:cNvSpPr/>
            <p:nvPr/>
          </p:nvSpPr>
          <p:spPr>
            <a:xfrm>
              <a:off x="6971035" y="4992518"/>
              <a:ext cx="5220965" cy="18654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51" extrusionOk="0">
                  <a:moveTo>
                    <a:pt x="1776" y="15086"/>
                  </a:moveTo>
                  <a:cubicBezTo>
                    <a:pt x="2412" y="14069"/>
                    <a:pt x="3137" y="13574"/>
                    <a:pt x="3862" y="13385"/>
                  </a:cubicBezTo>
                  <a:cubicBezTo>
                    <a:pt x="4618" y="13182"/>
                    <a:pt x="5375" y="13342"/>
                    <a:pt x="6137" y="13415"/>
                  </a:cubicBezTo>
                  <a:cubicBezTo>
                    <a:pt x="6909" y="13487"/>
                    <a:pt x="7713" y="13458"/>
                    <a:pt x="8443" y="12659"/>
                  </a:cubicBezTo>
                  <a:cubicBezTo>
                    <a:pt x="8706" y="12368"/>
                    <a:pt x="8964" y="11961"/>
                    <a:pt x="9184" y="11438"/>
                  </a:cubicBezTo>
                  <a:cubicBezTo>
                    <a:pt x="9568" y="11859"/>
                    <a:pt x="9983" y="12063"/>
                    <a:pt x="10393" y="12063"/>
                  </a:cubicBezTo>
                  <a:cubicBezTo>
                    <a:pt x="11817" y="12048"/>
                    <a:pt x="13030" y="9577"/>
                    <a:pt x="13882" y="6612"/>
                  </a:cubicBezTo>
                  <a:cubicBezTo>
                    <a:pt x="14307" y="5129"/>
                    <a:pt x="14638" y="3414"/>
                    <a:pt x="15143" y="2120"/>
                  </a:cubicBezTo>
                  <a:cubicBezTo>
                    <a:pt x="15384" y="1510"/>
                    <a:pt x="15673" y="1030"/>
                    <a:pt x="15994" y="827"/>
                  </a:cubicBezTo>
                  <a:cubicBezTo>
                    <a:pt x="16309" y="623"/>
                    <a:pt x="16645" y="696"/>
                    <a:pt x="16955" y="957"/>
                  </a:cubicBezTo>
                  <a:cubicBezTo>
                    <a:pt x="17386" y="1321"/>
                    <a:pt x="17738" y="2091"/>
                    <a:pt x="17985" y="3094"/>
                  </a:cubicBezTo>
                  <a:cubicBezTo>
                    <a:pt x="17486" y="3894"/>
                    <a:pt x="17029" y="4955"/>
                    <a:pt x="16677" y="6219"/>
                  </a:cubicBezTo>
                  <a:cubicBezTo>
                    <a:pt x="16293" y="7586"/>
                    <a:pt x="15983" y="9897"/>
                    <a:pt x="16572" y="11220"/>
                  </a:cubicBezTo>
                  <a:cubicBezTo>
                    <a:pt x="16808" y="11743"/>
                    <a:pt x="17123" y="11917"/>
                    <a:pt x="17418" y="11787"/>
                  </a:cubicBezTo>
                  <a:cubicBezTo>
                    <a:pt x="17738" y="11656"/>
                    <a:pt x="18017" y="11147"/>
                    <a:pt x="18216" y="10449"/>
                  </a:cubicBezTo>
                  <a:cubicBezTo>
                    <a:pt x="18642" y="8952"/>
                    <a:pt x="18726" y="6815"/>
                    <a:pt x="18568" y="4998"/>
                  </a:cubicBezTo>
                  <a:cubicBezTo>
                    <a:pt x="18521" y="4431"/>
                    <a:pt x="18448" y="3879"/>
                    <a:pt x="18353" y="3370"/>
                  </a:cubicBezTo>
                  <a:cubicBezTo>
                    <a:pt x="19162" y="2222"/>
                    <a:pt x="20097" y="1742"/>
                    <a:pt x="21001" y="1989"/>
                  </a:cubicBezTo>
                  <a:cubicBezTo>
                    <a:pt x="21206" y="2048"/>
                    <a:pt x="21406" y="2149"/>
                    <a:pt x="21600" y="2295"/>
                  </a:cubicBezTo>
                  <a:lnTo>
                    <a:pt x="21600" y="1553"/>
                  </a:lnTo>
                  <a:cubicBezTo>
                    <a:pt x="20470" y="812"/>
                    <a:pt x="19251" y="1292"/>
                    <a:pt x="18222" y="2745"/>
                  </a:cubicBezTo>
                  <a:cubicBezTo>
                    <a:pt x="18011" y="1859"/>
                    <a:pt x="17722" y="1132"/>
                    <a:pt x="17376" y="652"/>
                  </a:cubicBezTo>
                  <a:cubicBezTo>
                    <a:pt x="16766" y="-191"/>
                    <a:pt x="16031" y="-249"/>
                    <a:pt x="15426" y="667"/>
                  </a:cubicBezTo>
                  <a:cubicBezTo>
                    <a:pt x="14822" y="1582"/>
                    <a:pt x="14433" y="3254"/>
                    <a:pt x="14044" y="4780"/>
                  </a:cubicBezTo>
                  <a:cubicBezTo>
                    <a:pt x="13635" y="6394"/>
                    <a:pt x="13172" y="7920"/>
                    <a:pt x="12600" y="9112"/>
                  </a:cubicBezTo>
                  <a:cubicBezTo>
                    <a:pt x="12048" y="10260"/>
                    <a:pt x="11402" y="11118"/>
                    <a:pt x="10708" y="11292"/>
                  </a:cubicBezTo>
                  <a:cubicBezTo>
                    <a:pt x="10261" y="11409"/>
                    <a:pt x="9804" y="11292"/>
                    <a:pt x="9384" y="10871"/>
                  </a:cubicBezTo>
                  <a:cubicBezTo>
                    <a:pt x="9573" y="10289"/>
                    <a:pt x="9720" y="9606"/>
                    <a:pt x="9789" y="8836"/>
                  </a:cubicBezTo>
                  <a:cubicBezTo>
                    <a:pt x="9857" y="8065"/>
                    <a:pt x="9852" y="7208"/>
                    <a:pt x="9715" y="6510"/>
                  </a:cubicBezTo>
                  <a:cubicBezTo>
                    <a:pt x="9605" y="5943"/>
                    <a:pt x="9416" y="5493"/>
                    <a:pt x="9205" y="5216"/>
                  </a:cubicBezTo>
                  <a:cubicBezTo>
                    <a:pt x="8796" y="4679"/>
                    <a:pt x="8239" y="4664"/>
                    <a:pt x="7960" y="5812"/>
                  </a:cubicBezTo>
                  <a:cubicBezTo>
                    <a:pt x="7556" y="7484"/>
                    <a:pt x="8086" y="9490"/>
                    <a:pt x="8564" y="10493"/>
                  </a:cubicBezTo>
                  <a:cubicBezTo>
                    <a:pt x="8675" y="10725"/>
                    <a:pt x="8790" y="10929"/>
                    <a:pt x="8911" y="11103"/>
                  </a:cubicBezTo>
                  <a:cubicBezTo>
                    <a:pt x="8344" y="12324"/>
                    <a:pt x="7582" y="12659"/>
                    <a:pt x="6883" y="12702"/>
                  </a:cubicBezTo>
                  <a:cubicBezTo>
                    <a:pt x="6100" y="12760"/>
                    <a:pt x="5312" y="12513"/>
                    <a:pt x="4529" y="12542"/>
                  </a:cubicBezTo>
                  <a:cubicBezTo>
                    <a:pt x="3788" y="12586"/>
                    <a:pt x="3032" y="12833"/>
                    <a:pt x="2328" y="13545"/>
                  </a:cubicBezTo>
                  <a:cubicBezTo>
                    <a:pt x="1676" y="14214"/>
                    <a:pt x="1088" y="15275"/>
                    <a:pt x="657" y="16801"/>
                  </a:cubicBezTo>
                  <a:cubicBezTo>
                    <a:pt x="289" y="18110"/>
                    <a:pt x="37" y="19694"/>
                    <a:pt x="0" y="21351"/>
                  </a:cubicBezTo>
                  <a:lnTo>
                    <a:pt x="263" y="21351"/>
                  </a:lnTo>
                  <a:cubicBezTo>
                    <a:pt x="341" y="18807"/>
                    <a:pt x="977" y="16380"/>
                    <a:pt x="1776" y="15086"/>
                  </a:cubicBezTo>
                  <a:close/>
                  <a:moveTo>
                    <a:pt x="18290" y="4838"/>
                  </a:moveTo>
                  <a:cubicBezTo>
                    <a:pt x="18474" y="6568"/>
                    <a:pt x="18421" y="8792"/>
                    <a:pt x="17964" y="10173"/>
                  </a:cubicBezTo>
                  <a:cubicBezTo>
                    <a:pt x="17754" y="10798"/>
                    <a:pt x="17475" y="11162"/>
                    <a:pt x="17165" y="11089"/>
                  </a:cubicBezTo>
                  <a:cubicBezTo>
                    <a:pt x="16876" y="11031"/>
                    <a:pt x="16614" y="10536"/>
                    <a:pt x="16540" y="9737"/>
                  </a:cubicBezTo>
                  <a:cubicBezTo>
                    <a:pt x="16451" y="8821"/>
                    <a:pt x="16614" y="7833"/>
                    <a:pt x="16787" y="7077"/>
                  </a:cubicBezTo>
                  <a:cubicBezTo>
                    <a:pt x="16961" y="6321"/>
                    <a:pt x="17197" y="5667"/>
                    <a:pt x="17439" y="5071"/>
                  </a:cubicBezTo>
                  <a:cubicBezTo>
                    <a:pt x="17654" y="4562"/>
                    <a:pt x="17885" y="4097"/>
                    <a:pt x="18127" y="3705"/>
                  </a:cubicBezTo>
                  <a:cubicBezTo>
                    <a:pt x="18195" y="4068"/>
                    <a:pt x="18248" y="4446"/>
                    <a:pt x="18290" y="4838"/>
                  </a:cubicBezTo>
                  <a:close/>
                  <a:moveTo>
                    <a:pt x="8838" y="10115"/>
                  </a:moveTo>
                  <a:cubicBezTo>
                    <a:pt x="8559" y="9606"/>
                    <a:pt x="8302" y="8908"/>
                    <a:pt x="8170" y="8036"/>
                  </a:cubicBezTo>
                  <a:cubicBezTo>
                    <a:pt x="8065" y="7339"/>
                    <a:pt x="8055" y="6394"/>
                    <a:pt x="8291" y="5900"/>
                  </a:cubicBezTo>
                  <a:cubicBezTo>
                    <a:pt x="8627" y="5173"/>
                    <a:pt x="9184" y="5754"/>
                    <a:pt x="9426" y="6583"/>
                  </a:cubicBezTo>
                  <a:cubicBezTo>
                    <a:pt x="9783" y="7847"/>
                    <a:pt x="9489" y="9548"/>
                    <a:pt x="9132" y="10580"/>
                  </a:cubicBezTo>
                  <a:cubicBezTo>
                    <a:pt x="9032" y="10449"/>
                    <a:pt x="8932" y="10289"/>
                    <a:pt x="8838" y="10115"/>
                  </a:cubicBezTo>
                  <a:close/>
                </a:path>
              </a:pathLst>
            </a:custGeom>
            <a:solidFill>
              <a:schemeClr val="tx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1" name="Shape">
              <a:extLst>
                <a:ext uri="{FF2B5EF4-FFF2-40B4-BE49-F238E27FC236}">
                  <a16:creationId xmlns:a16="http://schemas.microsoft.com/office/drawing/2014/main" id="{9160B3FF-EEEE-D94D-B531-99DB4475A3CF}"/>
                </a:ext>
              </a:extLst>
            </p:cNvPr>
            <p:cNvSpPr/>
            <p:nvPr/>
          </p:nvSpPr>
          <p:spPr>
            <a:xfrm>
              <a:off x="751146" y="0"/>
              <a:ext cx="8653783" cy="21159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07" extrusionOk="0">
                  <a:moveTo>
                    <a:pt x="609" y="2673"/>
                  </a:moveTo>
                  <a:cubicBezTo>
                    <a:pt x="1090" y="4035"/>
                    <a:pt x="1661" y="4557"/>
                    <a:pt x="2238" y="4786"/>
                  </a:cubicBezTo>
                  <a:cubicBezTo>
                    <a:pt x="2942" y="5066"/>
                    <a:pt x="3664" y="5015"/>
                    <a:pt x="4336" y="5995"/>
                  </a:cubicBezTo>
                  <a:cubicBezTo>
                    <a:pt x="4888" y="6810"/>
                    <a:pt x="5376" y="8172"/>
                    <a:pt x="5871" y="9394"/>
                  </a:cubicBezTo>
                  <a:cubicBezTo>
                    <a:pt x="6210" y="10234"/>
                    <a:pt x="6565" y="11061"/>
                    <a:pt x="6945" y="11596"/>
                  </a:cubicBezTo>
                  <a:cubicBezTo>
                    <a:pt x="6895" y="12105"/>
                    <a:pt x="6857" y="12639"/>
                    <a:pt x="6828" y="13174"/>
                  </a:cubicBezTo>
                  <a:cubicBezTo>
                    <a:pt x="6708" y="15478"/>
                    <a:pt x="6828" y="17947"/>
                    <a:pt x="7250" y="19653"/>
                  </a:cubicBezTo>
                  <a:cubicBezTo>
                    <a:pt x="7652" y="21269"/>
                    <a:pt x="8232" y="21600"/>
                    <a:pt x="8749" y="20760"/>
                  </a:cubicBezTo>
                  <a:cubicBezTo>
                    <a:pt x="9304" y="19856"/>
                    <a:pt x="9741" y="18100"/>
                    <a:pt x="10166" y="16470"/>
                  </a:cubicBezTo>
                  <a:cubicBezTo>
                    <a:pt x="10638" y="14663"/>
                    <a:pt x="11149" y="12996"/>
                    <a:pt x="11738" y="11850"/>
                  </a:cubicBezTo>
                  <a:cubicBezTo>
                    <a:pt x="12337" y="10679"/>
                    <a:pt x="13025" y="10106"/>
                    <a:pt x="13688" y="10552"/>
                  </a:cubicBezTo>
                  <a:cubicBezTo>
                    <a:pt x="13567" y="11799"/>
                    <a:pt x="13552" y="13199"/>
                    <a:pt x="13735" y="14358"/>
                  </a:cubicBezTo>
                  <a:cubicBezTo>
                    <a:pt x="13957" y="15758"/>
                    <a:pt x="14480" y="16050"/>
                    <a:pt x="14788" y="14905"/>
                  </a:cubicBezTo>
                  <a:cubicBezTo>
                    <a:pt x="14943" y="14319"/>
                    <a:pt x="14978" y="13416"/>
                    <a:pt x="14896" y="12639"/>
                  </a:cubicBezTo>
                  <a:cubicBezTo>
                    <a:pt x="14791" y="11659"/>
                    <a:pt x="14550" y="11023"/>
                    <a:pt x="14315" y="10628"/>
                  </a:cubicBezTo>
                  <a:cubicBezTo>
                    <a:pt x="14182" y="10399"/>
                    <a:pt x="14049" y="10221"/>
                    <a:pt x="13913" y="10094"/>
                  </a:cubicBezTo>
                  <a:cubicBezTo>
                    <a:pt x="14106" y="8668"/>
                    <a:pt x="14468" y="7561"/>
                    <a:pt x="14845" y="7090"/>
                  </a:cubicBezTo>
                  <a:cubicBezTo>
                    <a:pt x="15498" y="6275"/>
                    <a:pt x="16167" y="7332"/>
                    <a:pt x="16779" y="8210"/>
                  </a:cubicBezTo>
                  <a:cubicBezTo>
                    <a:pt x="17406" y="9101"/>
                    <a:pt x="18034" y="9712"/>
                    <a:pt x="18706" y="9495"/>
                  </a:cubicBezTo>
                  <a:cubicBezTo>
                    <a:pt x="19907" y="9101"/>
                    <a:pt x="21007" y="6262"/>
                    <a:pt x="21467" y="1706"/>
                  </a:cubicBezTo>
                  <a:cubicBezTo>
                    <a:pt x="21524" y="1146"/>
                    <a:pt x="21568" y="573"/>
                    <a:pt x="21600" y="0"/>
                  </a:cubicBezTo>
                  <a:lnTo>
                    <a:pt x="21438" y="0"/>
                  </a:lnTo>
                  <a:cubicBezTo>
                    <a:pt x="21191" y="4137"/>
                    <a:pt x="20323" y="7382"/>
                    <a:pt x="19295" y="8464"/>
                  </a:cubicBezTo>
                  <a:cubicBezTo>
                    <a:pt x="18671" y="9113"/>
                    <a:pt x="18005" y="9050"/>
                    <a:pt x="17384" y="8350"/>
                  </a:cubicBezTo>
                  <a:cubicBezTo>
                    <a:pt x="16766" y="7650"/>
                    <a:pt x="16176" y="6441"/>
                    <a:pt x="15530" y="6211"/>
                  </a:cubicBezTo>
                  <a:cubicBezTo>
                    <a:pt x="14949" y="6008"/>
                    <a:pt x="14373" y="6848"/>
                    <a:pt x="13986" y="8630"/>
                  </a:cubicBezTo>
                  <a:cubicBezTo>
                    <a:pt x="13900" y="9024"/>
                    <a:pt x="13821" y="9483"/>
                    <a:pt x="13758" y="9979"/>
                  </a:cubicBezTo>
                  <a:cubicBezTo>
                    <a:pt x="12708" y="9190"/>
                    <a:pt x="11615" y="10985"/>
                    <a:pt x="10775" y="13556"/>
                  </a:cubicBezTo>
                  <a:cubicBezTo>
                    <a:pt x="10290" y="15045"/>
                    <a:pt x="9884" y="16865"/>
                    <a:pt x="9412" y="18405"/>
                  </a:cubicBezTo>
                  <a:cubicBezTo>
                    <a:pt x="8971" y="19843"/>
                    <a:pt x="8407" y="21167"/>
                    <a:pt x="7820" y="20404"/>
                  </a:cubicBezTo>
                  <a:cubicBezTo>
                    <a:pt x="7253" y="19665"/>
                    <a:pt x="6936" y="17221"/>
                    <a:pt x="6939" y="14930"/>
                  </a:cubicBezTo>
                  <a:cubicBezTo>
                    <a:pt x="6939" y="13874"/>
                    <a:pt x="6999" y="12830"/>
                    <a:pt x="7094" y="11837"/>
                  </a:cubicBezTo>
                  <a:cubicBezTo>
                    <a:pt x="7199" y="11965"/>
                    <a:pt x="7304" y="12066"/>
                    <a:pt x="7411" y="12143"/>
                  </a:cubicBezTo>
                  <a:cubicBezTo>
                    <a:pt x="7833" y="12423"/>
                    <a:pt x="8457" y="12143"/>
                    <a:pt x="8635" y="10285"/>
                  </a:cubicBezTo>
                  <a:cubicBezTo>
                    <a:pt x="8825" y="8299"/>
                    <a:pt x="8229" y="6962"/>
                    <a:pt x="7811" y="7510"/>
                  </a:cubicBezTo>
                  <a:cubicBezTo>
                    <a:pt x="7541" y="7866"/>
                    <a:pt x="7342" y="8744"/>
                    <a:pt x="7189" y="9674"/>
                  </a:cubicBezTo>
                  <a:cubicBezTo>
                    <a:pt x="7120" y="10119"/>
                    <a:pt x="7056" y="10577"/>
                    <a:pt x="7002" y="11061"/>
                  </a:cubicBezTo>
                  <a:cubicBezTo>
                    <a:pt x="6917" y="10934"/>
                    <a:pt x="6838" y="10806"/>
                    <a:pt x="6758" y="10666"/>
                  </a:cubicBezTo>
                  <a:cubicBezTo>
                    <a:pt x="6238" y="9750"/>
                    <a:pt x="5772" y="8401"/>
                    <a:pt x="5287" y="7230"/>
                  </a:cubicBezTo>
                  <a:cubicBezTo>
                    <a:pt x="4771" y="5982"/>
                    <a:pt x="4235" y="5040"/>
                    <a:pt x="3633" y="4684"/>
                  </a:cubicBezTo>
                  <a:cubicBezTo>
                    <a:pt x="2958" y="4277"/>
                    <a:pt x="2260" y="4417"/>
                    <a:pt x="1594" y="3780"/>
                  </a:cubicBezTo>
                  <a:cubicBezTo>
                    <a:pt x="1087" y="3297"/>
                    <a:pt x="567" y="2227"/>
                    <a:pt x="257" y="509"/>
                  </a:cubicBezTo>
                  <a:cubicBezTo>
                    <a:pt x="228" y="344"/>
                    <a:pt x="200" y="178"/>
                    <a:pt x="174" y="0"/>
                  </a:cubicBezTo>
                  <a:lnTo>
                    <a:pt x="0" y="0"/>
                  </a:lnTo>
                  <a:cubicBezTo>
                    <a:pt x="143" y="1044"/>
                    <a:pt x="355" y="1960"/>
                    <a:pt x="609" y="2673"/>
                  </a:cubicBezTo>
                  <a:close/>
                  <a:moveTo>
                    <a:pt x="13767" y="12130"/>
                  </a:moveTo>
                  <a:cubicBezTo>
                    <a:pt x="13773" y="11621"/>
                    <a:pt x="13802" y="11125"/>
                    <a:pt x="13849" y="10666"/>
                  </a:cubicBezTo>
                  <a:cubicBezTo>
                    <a:pt x="14116" y="10895"/>
                    <a:pt x="14392" y="11290"/>
                    <a:pt x="14594" y="12016"/>
                  </a:cubicBezTo>
                  <a:cubicBezTo>
                    <a:pt x="14772" y="12652"/>
                    <a:pt x="14883" y="13785"/>
                    <a:pt x="14667" y="14510"/>
                  </a:cubicBezTo>
                  <a:cubicBezTo>
                    <a:pt x="14512" y="15032"/>
                    <a:pt x="14265" y="15121"/>
                    <a:pt x="14084" y="14778"/>
                  </a:cubicBezTo>
                  <a:cubicBezTo>
                    <a:pt x="13837" y="14332"/>
                    <a:pt x="13751" y="13123"/>
                    <a:pt x="13767" y="12130"/>
                  </a:cubicBezTo>
                  <a:close/>
                  <a:moveTo>
                    <a:pt x="7186" y="11010"/>
                  </a:moveTo>
                  <a:cubicBezTo>
                    <a:pt x="7316" y="9966"/>
                    <a:pt x="7484" y="8859"/>
                    <a:pt x="7747" y="8286"/>
                  </a:cubicBezTo>
                  <a:cubicBezTo>
                    <a:pt x="7963" y="7815"/>
                    <a:pt x="8267" y="7841"/>
                    <a:pt x="8435" y="8643"/>
                  </a:cubicBezTo>
                  <a:cubicBezTo>
                    <a:pt x="8603" y="9444"/>
                    <a:pt x="8483" y="10425"/>
                    <a:pt x="8293" y="10934"/>
                  </a:cubicBezTo>
                  <a:cubicBezTo>
                    <a:pt x="7957" y="11825"/>
                    <a:pt x="7541" y="11685"/>
                    <a:pt x="7161" y="11214"/>
                  </a:cubicBezTo>
                  <a:cubicBezTo>
                    <a:pt x="7167" y="11163"/>
                    <a:pt x="7177" y="11086"/>
                    <a:pt x="7186" y="11010"/>
                  </a:cubicBezTo>
                  <a:close/>
                </a:path>
              </a:pathLst>
            </a:custGeom>
            <a:solidFill>
              <a:schemeClr val="tx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8" name="Title 1">
            <a:extLst>
              <a:ext uri="{FF2B5EF4-FFF2-40B4-BE49-F238E27FC236}">
                <a16:creationId xmlns:a16="http://schemas.microsoft.com/office/drawing/2014/main" id="{C7E228BF-1CA5-4856-ADE1-3CF4E8475976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831850" y="3307058"/>
            <a:ext cx="7554768" cy="18682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75560DB-B208-41C1-AC26-ACACF8AE7CCD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831850" y="5255491"/>
            <a:ext cx="7554768" cy="834159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78CD13F7-FE5E-4564-955B-78635E1D6BD1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/>
              <a:t>Date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DFEC6B85-2D6C-4E54-AFB1-FC9C8C5BCCCD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/>
              <a:t>Your Footer Here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C0A08B1B-1C08-468B-84FB-AF1608C8E4FD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72B7600-67E3-4D97-B453-880E2742B9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1377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1B19D20-F5BB-42D5-98EF-70ED72139F55}"/>
              </a:ext>
            </a:extLst>
          </p:cNvPr>
          <p:cNvGrpSpPr/>
          <p:nvPr userDrawn="1"/>
        </p:nvGrpSpPr>
        <p:grpSpPr>
          <a:xfrm>
            <a:off x="0" y="-4762"/>
            <a:ext cx="12192000" cy="4272563"/>
            <a:chOff x="0" y="-4762"/>
            <a:chExt cx="12192000" cy="4272563"/>
          </a:xfrm>
        </p:grpSpPr>
        <p:sp>
          <p:nvSpPr>
            <p:cNvPr id="16" name="Shape">
              <a:extLst>
                <a:ext uri="{FF2B5EF4-FFF2-40B4-BE49-F238E27FC236}">
                  <a16:creationId xmlns:a16="http://schemas.microsoft.com/office/drawing/2014/main" id="{5C4F40A0-E43F-144D-9BFF-9F03623E33A4}"/>
                </a:ext>
              </a:extLst>
            </p:cNvPr>
            <p:cNvSpPr/>
            <p:nvPr/>
          </p:nvSpPr>
          <p:spPr>
            <a:xfrm>
              <a:off x="7985930" y="0"/>
              <a:ext cx="4206070" cy="4267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584" extrusionOk="0">
                  <a:moveTo>
                    <a:pt x="1280" y="3879"/>
                  </a:moveTo>
                  <a:cubicBezTo>
                    <a:pt x="559" y="5190"/>
                    <a:pt x="-278" y="6628"/>
                    <a:pt x="89" y="8074"/>
                  </a:cubicBezTo>
                  <a:cubicBezTo>
                    <a:pt x="417" y="9371"/>
                    <a:pt x="1634" y="10251"/>
                    <a:pt x="2877" y="10758"/>
                  </a:cubicBezTo>
                  <a:cubicBezTo>
                    <a:pt x="4119" y="11259"/>
                    <a:pt x="5465" y="11510"/>
                    <a:pt x="6649" y="12146"/>
                  </a:cubicBezTo>
                  <a:cubicBezTo>
                    <a:pt x="8085" y="12916"/>
                    <a:pt x="9199" y="14265"/>
                    <a:pt x="9688" y="15813"/>
                  </a:cubicBezTo>
                  <a:cubicBezTo>
                    <a:pt x="10017" y="16847"/>
                    <a:pt x="10081" y="17971"/>
                    <a:pt x="10590" y="18935"/>
                  </a:cubicBezTo>
                  <a:cubicBezTo>
                    <a:pt x="11156" y="20007"/>
                    <a:pt x="12218" y="20752"/>
                    <a:pt x="13364" y="21144"/>
                  </a:cubicBezTo>
                  <a:cubicBezTo>
                    <a:pt x="14510" y="21536"/>
                    <a:pt x="15747" y="21600"/>
                    <a:pt x="16957" y="21581"/>
                  </a:cubicBezTo>
                  <a:cubicBezTo>
                    <a:pt x="18502" y="21555"/>
                    <a:pt x="20195" y="21317"/>
                    <a:pt x="21322" y="20315"/>
                  </a:cubicBezTo>
                  <a:lnTo>
                    <a:pt x="21322" y="0"/>
                  </a:lnTo>
                  <a:lnTo>
                    <a:pt x="2053" y="0"/>
                  </a:lnTo>
                  <a:cubicBezTo>
                    <a:pt x="2516" y="1233"/>
                    <a:pt x="1937" y="2691"/>
                    <a:pt x="1280" y="3879"/>
                  </a:cubicBezTo>
                  <a:close/>
                </a:path>
              </a:pathLst>
            </a:custGeom>
            <a:solidFill>
              <a:schemeClr val="accent2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7" name="Shape">
              <a:extLst>
                <a:ext uri="{FF2B5EF4-FFF2-40B4-BE49-F238E27FC236}">
                  <a16:creationId xmlns:a16="http://schemas.microsoft.com/office/drawing/2014/main" id="{E388A1D6-7845-744B-B3A4-CB49D6EA82F4}"/>
                </a:ext>
              </a:extLst>
            </p:cNvPr>
            <p:cNvSpPr/>
            <p:nvPr/>
          </p:nvSpPr>
          <p:spPr>
            <a:xfrm>
              <a:off x="0" y="0"/>
              <a:ext cx="4814573" cy="29252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16" extrusionOk="0">
                  <a:moveTo>
                    <a:pt x="1926" y="14913"/>
                  </a:moveTo>
                  <a:cubicBezTo>
                    <a:pt x="2951" y="16939"/>
                    <a:pt x="4154" y="18772"/>
                    <a:pt x="5601" y="19951"/>
                  </a:cubicBezTo>
                  <a:cubicBezTo>
                    <a:pt x="7048" y="21130"/>
                    <a:pt x="8757" y="21600"/>
                    <a:pt x="10307" y="20863"/>
                  </a:cubicBezTo>
                  <a:cubicBezTo>
                    <a:pt x="11185" y="20449"/>
                    <a:pt x="11982" y="19675"/>
                    <a:pt x="12700" y="18772"/>
                  </a:cubicBezTo>
                  <a:cubicBezTo>
                    <a:pt x="16569" y="13918"/>
                    <a:pt x="18170" y="5628"/>
                    <a:pt x="21600" y="0"/>
                  </a:cubicBezTo>
                  <a:lnTo>
                    <a:pt x="0" y="0"/>
                  </a:lnTo>
                  <a:lnTo>
                    <a:pt x="0" y="12076"/>
                  </a:lnTo>
                  <a:cubicBezTo>
                    <a:pt x="792" y="12592"/>
                    <a:pt x="1367" y="13817"/>
                    <a:pt x="1926" y="14913"/>
                  </a:cubicBezTo>
                  <a:close/>
                </a:path>
              </a:pathLst>
            </a:custGeom>
            <a:solidFill>
              <a:schemeClr val="accent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8" name="Shape">
              <a:extLst>
                <a:ext uri="{FF2B5EF4-FFF2-40B4-BE49-F238E27FC236}">
                  <a16:creationId xmlns:a16="http://schemas.microsoft.com/office/drawing/2014/main" id="{A464E25B-06F1-E948-B7F7-B68764A5C1B9}"/>
                </a:ext>
              </a:extLst>
            </p:cNvPr>
            <p:cNvSpPr/>
            <p:nvPr/>
          </p:nvSpPr>
          <p:spPr>
            <a:xfrm>
              <a:off x="482600" y="2501901"/>
              <a:ext cx="1162114" cy="17631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58" h="21088" extrusionOk="0">
                  <a:moveTo>
                    <a:pt x="2052" y="10527"/>
                  </a:moveTo>
                  <a:cubicBezTo>
                    <a:pt x="-1558" y="11073"/>
                    <a:pt x="693" y="4997"/>
                    <a:pt x="693" y="4997"/>
                  </a:cubicBezTo>
                  <a:cubicBezTo>
                    <a:pt x="693" y="4997"/>
                    <a:pt x="5661" y="9980"/>
                    <a:pt x="2052" y="10527"/>
                  </a:cubicBezTo>
                  <a:close/>
                  <a:moveTo>
                    <a:pt x="15093" y="15524"/>
                  </a:moveTo>
                  <a:cubicBezTo>
                    <a:pt x="15093" y="15524"/>
                    <a:pt x="12861" y="21600"/>
                    <a:pt x="16452" y="21053"/>
                  </a:cubicBezTo>
                  <a:cubicBezTo>
                    <a:pt x="20042" y="20506"/>
                    <a:pt x="15093" y="15524"/>
                    <a:pt x="15093" y="15524"/>
                  </a:cubicBezTo>
                  <a:close/>
                  <a:moveTo>
                    <a:pt x="9291" y="4891"/>
                  </a:moveTo>
                  <a:cubicBezTo>
                    <a:pt x="9291" y="4891"/>
                    <a:pt x="7233" y="10481"/>
                    <a:pt x="10552" y="9980"/>
                  </a:cubicBezTo>
                  <a:cubicBezTo>
                    <a:pt x="13871" y="9478"/>
                    <a:pt x="9291" y="4891"/>
                    <a:pt x="9291" y="4891"/>
                  </a:cubicBezTo>
                  <a:close/>
                  <a:moveTo>
                    <a:pt x="6554" y="15828"/>
                  </a:moveTo>
                  <a:cubicBezTo>
                    <a:pt x="6554" y="15828"/>
                    <a:pt x="4497" y="21418"/>
                    <a:pt x="7816" y="20916"/>
                  </a:cubicBezTo>
                  <a:cubicBezTo>
                    <a:pt x="11134" y="20415"/>
                    <a:pt x="6554" y="15828"/>
                    <a:pt x="6554" y="15828"/>
                  </a:cubicBezTo>
                  <a:close/>
                  <a:moveTo>
                    <a:pt x="5196" y="3099"/>
                  </a:moveTo>
                  <a:cubicBezTo>
                    <a:pt x="5196" y="3099"/>
                    <a:pt x="3721" y="7124"/>
                    <a:pt x="6108" y="6759"/>
                  </a:cubicBezTo>
                  <a:cubicBezTo>
                    <a:pt x="8475" y="6395"/>
                    <a:pt x="5196" y="3099"/>
                    <a:pt x="5196" y="3099"/>
                  </a:cubicBezTo>
                  <a:close/>
                  <a:moveTo>
                    <a:pt x="3041" y="12258"/>
                  </a:moveTo>
                  <a:cubicBezTo>
                    <a:pt x="3041" y="12258"/>
                    <a:pt x="1567" y="16284"/>
                    <a:pt x="3954" y="15919"/>
                  </a:cubicBezTo>
                  <a:cubicBezTo>
                    <a:pt x="6341" y="15554"/>
                    <a:pt x="3041" y="12258"/>
                    <a:pt x="3041" y="12258"/>
                  </a:cubicBezTo>
                  <a:close/>
                  <a:moveTo>
                    <a:pt x="15520" y="6030"/>
                  </a:moveTo>
                  <a:cubicBezTo>
                    <a:pt x="15520" y="6030"/>
                    <a:pt x="14045" y="10056"/>
                    <a:pt x="16432" y="9691"/>
                  </a:cubicBezTo>
                  <a:cubicBezTo>
                    <a:pt x="18800" y="9342"/>
                    <a:pt x="15520" y="6030"/>
                    <a:pt x="15520" y="6030"/>
                  </a:cubicBezTo>
                  <a:close/>
                  <a:moveTo>
                    <a:pt x="5526" y="8111"/>
                  </a:moveTo>
                  <a:cubicBezTo>
                    <a:pt x="5526" y="8111"/>
                    <a:pt x="3779" y="12835"/>
                    <a:pt x="6593" y="12410"/>
                  </a:cubicBezTo>
                  <a:cubicBezTo>
                    <a:pt x="9388" y="11985"/>
                    <a:pt x="5526" y="8111"/>
                    <a:pt x="5526" y="8111"/>
                  </a:cubicBezTo>
                  <a:close/>
                  <a:moveTo>
                    <a:pt x="13269" y="9585"/>
                  </a:moveTo>
                  <a:cubicBezTo>
                    <a:pt x="13269" y="9585"/>
                    <a:pt x="11522" y="14309"/>
                    <a:pt x="14336" y="13884"/>
                  </a:cubicBezTo>
                  <a:cubicBezTo>
                    <a:pt x="17131" y="13458"/>
                    <a:pt x="13269" y="9585"/>
                    <a:pt x="13269" y="9585"/>
                  </a:cubicBezTo>
                  <a:close/>
                  <a:moveTo>
                    <a:pt x="9853" y="11909"/>
                  </a:moveTo>
                  <a:cubicBezTo>
                    <a:pt x="9853" y="11909"/>
                    <a:pt x="7622" y="17985"/>
                    <a:pt x="11212" y="17438"/>
                  </a:cubicBezTo>
                  <a:cubicBezTo>
                    <a:pt x="14802" y="16891"/>
                    <a:pt x="9853" y="11909"/>
                    <a:pt x="9853" y="11909"/>
                  </a:cubicBezTo>
                  <a:close/>
                  <a:moveTo>
                    <a:pt x="12066" y="0"/>
                  </a:moveTo>
                  <a:cubicBezTo>
                    <a:pt x="12066" y="0"/>
                    <a:pt x="9834" y="6076"/>
                    <a:pt x="13424" y="5529"/>
                  </a:cubicBezTo>
                  <a:cubicBezTo>
                    <a:pt x="17014" y="4982"/>
                    <a:pt x="12066" y="0"/>
                    <a:pt x="12066" y="0"/>
                  </a:cubicBezTo>
                  <a:close/>
                </a:path>
              </a:pathLst>
            </a:custGeom>
            <a:solidFill>
              <a:schemeClr val="tx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" name="Shape">
              <a:extLst>
                <a:ext uri="{FF2B5EF4-FFF2-40B4-BE49-F238E27FC236}">
                  <a16:creationId xmlns:a16="http://schemas.microsoft.com/office/drawing/2014/main" id="{F427A259-F746-C348-B2E1-39F744CE4F39}"/>
                </a:ext>
              </a:extLst>
            </p:cNvPr>
            <p:cNvSpPr/>
            <p:nvPr/>
          </p:nvSpPr>
          <p:spPr>
            <a:xfrm>
              <a:off x="8204200" y="1993901"/>
              <a:ext cx="2160509" cy="8531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9" h="21432" extrusionOk="0">
                  <a:moveTo>
                    <a:pt x="5803" y="12084"/>
                  </a:moveTo>
                  <a:cubicBezTo>
                    <a:pt x="6243" y="13201"/>
                    <a:pt x="6821" y="13807"/>
                    <a:pt x="7399" y="14349"/>
                  </a:cubicBezTo>
                  <a:cubicBezTo>
                    <a:pt x="7575" y="14509"/>
                    <a:pt x="7777" y="14541"/>
                    <a:pt x="7953" y="14317"/>
                  </a:cubicBezTo>
                  <a:cubicBezTo>
                    <a:pt x="8116" y="14094"/>
                    <a:pt x="8242" y="13711"/>
                    <a:pt x="8380" y="13392"/>
                  </a:cubicBezTo>
                  <a:cubicBezTo>
                    <a:pt x="8669" y="12722"/>
                    <a:pt x="8958" y="12052"/>
                    <a:pt x="9260" y="11350"/>
                  </a:cubicBezTo>
                  <a:cubicBezTo>
                    <a:pt x="9562" y="10648"/>
                    <a:pt x="9109" y="9532"/>
                    <a:pt x="8820" y="10233"/>
                  </a:cubicBezTo>
                  <a:cubicBezTo>
                    <a:pt x="8481" y="11031"/>
                    <a:pt x="8129" y="11829"/>
                    <a:pt x="7789" y="12626"/>
                  </a:cubicBezTo>
                  <a:cubicBezTo>
                    <a:pt x="7751" y="12690"/>
                    <a:pt x="7714" y="12850"/>
                    <a:pt x="7676" y="12914"/>
                  </a:cubicBezTo>
                  <a:cubicBezTo>
                    <a:pt x="7663" y="12914"/>
                    <a:pt x="7663" y="12914"/>
                    <a:pt x="7651" y="12882"/>
                  </a:cubicBezTo>
                  <a:cubicBezTo>
                    <a:pt x="7563" y="12818"/>
                    <a:pt x="7487" y="12722"/>
                    <a:pt x="7412" y="12658"/>
                  </a:cubicBezTo>
                  <a:cubicBezTo>
                    <a:pt x="7223" y="12467"/>
                    <a:pt x="7035" y="12275"/>
                    <a:pt x="6846" y="12020"/>
                  </a:cubicBezTo>
                  <a:cubicBezTo>
                    <a:pt x="6683" y="11797"/>
                    <a:pt x="6519" y="11542"/>
                    <a:pt x="6381" y="11254"/>
                  </a:cubicBezTo>
                  <a:cubicBezTo>
                    <a:pt x="6230" y="10903"/>
                    <a:pt x="6092" y="10489"/>
                    <a:pt x="5941" y="10138"/>
                  </a:cubicBezTo>
                  <a:cubicBezTo>
                    <a:pt x="5627" y="9436"/>
                    <a:pt x="5161" y="8957"/>
                    <a:pt x="4759" y="9563"/>
                  </a:cubicBezTo>
                  <a:cubicBezTo>
                    <a:pt x="4495" y="9946"/>
                    <a:pt x="4369" y="10680"/>
                    <a:pt x="4193" y="11286"/>
                  </a:cubicBezTo>
                  <a:cubicBezTo>
                    <a:pt x="4206" y="11254"/>
                    <a:pt x="4156" y="11382"/>
                    <a:pt x="4130" y="11446"/>
                  </a:cubicBezTo>
                  <a:cubicBezTo>
                    <a:pt x="4130" y="11446"/>
                    <a:pt x="4130" y="11446"/>
                    <a:pt x="4130" y="11446"/>
                  </a:cubicBezTo>
                  <a:cubicBezTo>
                    <a:pt x="4130" y="11446"/>
                    <a:pt x="4118" y="11446"/>
                    <a:pt x="4105" y="11446"/>
                  </a:cubicBezTo>
                  <a:cubicBezTo>
                    <a:pt x="4093" y="11414"/>
                    <a:pt x="4030" y="11254"/>
                    <a:pt x="4005" y="11191"/>
                  </a:cubicBezTo>
                  <a:cubicBezTo>
                    <a:pt x="3904" y="10935"/>
                    <a:pt x="3816" y="10680"/>
                    <a:pt x="3728" y="10393"/>
                  </a:cubicBezTo>
                  <a:cubicBezTo>
                    <a:pt x="3439" y="9563"/>
                    <a:pt x="3150" y="8670"/>
                    <a:pt x="2835" y="7904"/>
                  </a:cubicBezTo>
                  <a:cubicBezTo>
                    <a:pt x="2672" y="7490"/>
                    <a:pt x="2433" y="7330"/>
                    <a:pt x="2219" y="7649"/>
                  </a:cubicBezTo>
                  <a:cubicBezTo>
                    <a:pt x="2031" y="7904"/>
                    <a:pt x="1892" y="8447"/>
                    <a:pt x="1754" y="8830"/>
                  </a:cubicBezTo>
                  <a:cubicBezTo>
                    <a:pt x="1100" y="10712"/>
                    <a:pt x="534" y="12754"/>
                    <a:pt x="44" y="14892"/>
                  </a:cubicBezTo>
                  <a:cubicBezTo>
                    <a:pt x="-157" y="15785"/>
                    <a:pt x="384" y="16583"/>
                    <a:pt x="585" y="15689"/>
                  </a:cubicBezTo>
                  <a:cubicBezTo>
                    <a:pt x="874" y="14445"/>
                    <a:pt x="1188" y="13201"/>
                    <a:pt x="1528" y="12052"/>
                  </a:cubicBezTo>
                  <a:cubicBezTo>
                    <a:pt x="1691" y="11510"/>
                    <a:pt x="1867" y="10967"/>
                    <a:pt x="2043" y="10425"/>
                  </a:cubicBezTo>
                  <a:cubicBezTo>
                    <a:pt x="2131" y="10138"/>
                    <a:pt x="2232" y="9883"/>
                    <a:pt x="2320" y="9627"/>
                  </a:cubicBezTo>
                  <a:cubicBezTo>
                    <a:pt x="2345" y="9532"/>
                    <a:pt x="2408" y="9340"/>
                    <a:pt x="2458" y="9181"/>
                  </a:cubicBezTo>
                  <a:cubicBezTo>
                    <a:pt x="2521" y="9340"/>
                    <a:pt x="2584" y="9563"/>
                    <a:pt x="2622" y="9691"/>
                  </a:cubicBezTo>
                  <a:cubicBezTo>
                    <a:pt x="2747" y="10042"/>
                    <a:pt x="2873" y="10393"/>
                    <a:pt x="2986" y="10712"/>
                  </a:cubicBezTo>
                  <a:cubicBezTo>
                    <a:pt x="3200" y="11318"/>
                    <a:pt x="3414" y="12052"/>
                    <a:pt x="3665" y="12563"/>
                  </a:cubicBezTo>
                  <a:cubicBezTo>
                    <a:pt x="3891" y="13041"/>
                    <a:pt x="4193" y="13169"/>
                    <a:pt x="4445" y="12786"/>
                  </a:cubicBezTo>
                  <a:cubicBezTo>
                    <a:pt x="4633" y="12499"/>
                    <a:pt x="4746" y="11988"/>
                    <a:pt x="4859" y="11542"/>
                  </a:cubicBezTo>
                  <a:cubicBezTo>
                    <a:pt x="4948" y="11191"/>
                    <a:pt x="5010" y="10840"/>
                    <a:pt x="5186" y="10872"/>
                  </a:cubicBezTo>
                  <a:cubicBezTo>
                    <a:pt x="5438" y="10967"/>
                    <a:pt x="5627" y="11669"/>
                    <a:pt x="5803" y="12084"/>
                  </a:cubicBezTo>
                  <a:close/>
                  <a:moveTo>
                    <a:pt x="7663" y="12914"/>
                  </a:moveTo>
                  <a:cubicBezTo>
                    <a:pt x="7676" y="12914"/>
                    <a:pt x="7688" y="12945"/>
                    <a:pt x="7663" y="12914"/>
                  </a:cubicBezTo>
                  <a:lnTo>
                    <a:pt x="7663" y="12914"/>
                  </a:lnTo>
                  <a:close/>
                  <a:moveTo>
                    <a:pt x="3728" y="6915"/>
                  </a:moveTo>
                  <a:cubicBezTo>
                    <a:pt x="3615" y="6628"/>
                    <a:pt x="3590" y="6054"/>
                    <a:pt x="3728" y="5799"/>
                  </a:cubicBezTo>
                  <a:cubicBezTo>
                    <a:pt x="3954" y="5352"/>
                    <a:pt x="4168" y="4905"/>
                    <a:pt x="4394" y="4490"/>
                  </a:cubicBezTo>
                  <a:cubicBezTo>
                    <a:pt x="4608" y="4076"/>
                    <a:pt x="4847" y="3789"/>
                    <a:pt x="5111" y="4108"/>
                  </a:cubicBezTo>
                  <a:cubicBezTo>
                    <a:pt x="5325" y="4363"/>
                    <a:pt x="5463" y="4873"/>
                    <a:pt x="5627" y="5288"/>
                  </a:cubicBezTo>
                  <a:cubicBezTo>
                    <a:pt x="5790" y="5671"/>
                    <a:pt x="5966" y="6054"/>
                    <a:pt x="6142" y="6405"/>
                  </a:cubicBezTo>
                  <a:cubicBezTo>
                    <a:pt x="6230" y="6564"/>
                    <a:pt x="6356" y="6851"/>
                    <a:pt x="6456" y="6947"/>
                  </a:cubicBezTo>
                  <a:cubicBezTo>
                    <a:pt x="6494" y="6979"/>
                    <a:pt x="6456" y="7011"/>
                    <a:pt x="6482" y="6979"/>
                  </a:cubicBezTo>
                  <a:cubicBezTo>
                    <a:pt x="6519" y="6947"/>
                    <a:pt x="6557" y="6820"/>
                    <a:pt x="6582" y="6756"/>
                  </a:cubicBezTo>
                  <a:cubicBezTo>
                    <a:pt x="6783" y="6309"/>
                    <a:pt x="6984" y="5862"/>
                    <a:pt x="7186" y="5416"/>
                  </a:cubicBezTo>
                  <a:cubicBezTo>
                    <a:pt x="7600" y="4490"/>
                    <a:pt x="8028" y="3565"/>
                    <a:pt x="8443" y="2640"/>
                  </a:cubicBezTo>
                  <a:cubicBezTo>
                    <a:pt x="8569" y="2353"/>
                    <a:pt x="8757" y="2321"/>
                    <a:pt x="8883" y="2640"/>
                  </a:cubicBezTo>
                  <a:cubicBezTo>
                    <a:pt x="8996" y="2927"/>
                    <a:pt x="9009" y="3470"/>
                    <a:pt x="8883" y="3757"/>
                  </a:cubicBezTo>
                  <a:cubicBezTo>
                    <a:pt x="8468" y="4682"/>
                    <a:pt x="8040" y="5607"/>
                    <a:pt x="7626" y="6532"/>
                  </a:cubicBezTo>
                  <a:cubicBezTo>
                    <a:pt x="7424" y="6979"/>
                    <a:pt x="7223" y="7426"/>
                    <a:pt x="7022" y="7872"/>
                  </a:cubicBezTo>
                  <a:cubicBezTo>
                    <a:pt x="6808" y="8351"/>
                    <a:pt x="6595" y="8702"/>
                    <a:pt x="6305" y="8511"/>
                  </a:cubicBezTo>
                  <a:cubicBezTo>
                    <a:pt x="6079" y="8351"/>
                    <a:pt x="5865" y="7872"/>
                    <a:pt x="5689" y="7522"/>
                  </a:cubicBezTo>
                  <a:cubicBezTo>
                    <a:pt x="5501" y="7139"/>
                    <a:pt x="5312" y="6756"/>
                    <a:pt x="5136" y="6309"/>
                  </a:cubicBezTo>
                  <a:cubicBezTo>
                    <a:pt x="5048" y="6086"/>
                    <a:pt x="4973" y="5831"/>
                    <a:pt x="4885" y="5639"/>
                  </a:cubicBezTo>
                  <a:cubicBezTo>
                    <a:pt x="4872" y="5607"/>
                    <a:pt x="4872" y="5607"/>
                    <a:pt x="4860" y="5607"/>
                  </a:cubicBezTo>
                  <a:cubicBezTo>
                    <a:pt x="4834" y="5639"/>
                    <a:pt x="4797" y="5671"/>
                    <a:pt x="4784" y="5703"/>
                  </a:cubicBezTo>
                  <a:cubicBezTo>
                    <a:pt x="4570" y="6118"/>
                    <a:pt x="4369" y="6532"/>
                    <a:pt x="4156" y="6947"/>
                  </a:cubicBezTo>
                  <a:cubicBezTo>
                    <a:pt x="4042" y="7171"/>
                    <a:pt x="3866" y="7266"/>
                    <a:pt x="3728" y="6915"/>
                  </a:cubicBezTo>
                  <a:close/>
                  <a:moveTo>
                    <a:pt x="13019" y="8542"/>
                  </a:moveTo>
                  <a:cubicBezTo>
                    <a:pt x="12604" y="9372"/>
                    <a:pt x="12189" y="10202"/>
                    <a:pt x="11737" y="10903"/>
                  </a:cubicBezTo>
                  <a:cubicBezTo>
                    <a:pt x="11523" y="11254"/>
                    <a:pt x="11284" y="11542"/>
                    <a:pt x="11033" y="11510"/>
                  </a:cubicBezTo>
                  <a:cubicBezTo>
                    <a:pt x="10781" y="11478"/>
                    <a:pt x="10580" y="11159"/>
                    <a:pt x="10379" y="10744"/>
                  </a:cubicBezTo>
                  <a:cubicBezTo>
                    <a:pt x="10002" y="9946"/>
                    <a:pt x="9662" y="8989"/>
                    <a:pt x="9335" y="8032"/>
                  </a:cubicBezTo>
                  <a:cubicBezTo>
                    <a:pt x="9222" y="7681"/>
                    <a:pt x="9134" y="7426"/>
                    <a:pt x="8958" y="7617"/>
                  </a:cubicBezTo>
                  <a:cubicBezTo>
                    <a:pt x="8782" y="7809"/>
                    <a:pt x="8644" y="8192"/>
                    <a:pt x="8518" y="8542"/>
                  </a:cubicBezTo>
                  <a:cubicBezTo>
                    <a:pt x="8242" y="9308"/>
                    <a:pt x="7802" y="8160"/>
                    <a:pt x="8078" y="7426"/>
                  </a:cubicBezTo>
                  <a:cubicBezTo>
                    <a:pt x="8380" y="6596"/>
                    <a:pt x="8807" y="5735"/>
                    <a:pt x="9273" y="6022"/>
                  </a:cubicBezTo>
                  <a:cubicBezTo>
                    <a:pt x="9511" y="6181"/>
                    <a:pt x="9675" y="6628"/>
                    <a:pt x="9838" y="7075"/>
                  </a:cubicBezTo>
                  <a:cubicBezTo>
                    <a:pt x="10002" y="7553"/>
                    <a:pt x="10178" y="8000"/>
                    <a:pt x="10354" y="8479"/>
                  </a:cubicBezTo>
                  <a:cubicBezTo>
                    <a:pt x="10517" y="8893"/>
                    <a:pt x="10681" y="9372"/>
                    <a:pt x="10869" y="9691"/>
                  </a:cubicBezTo>
                  <a:cubicBezTo>
                    <a:pt x="11045" y="10010"/>
                    <a:pt x="11171" y="9914"/>
                    <a:pt x="11360" y="9659"/>
                  </a:cubicBezTo>
                  <a:cubicBezTo>
                    <a:pt x="11787" y="9021"/>
                    <a:pt x="12189" y="8223"/>
                    <a:pt x="12579" y="7426"/>
                  </a:cubicBezTo>
                  <a:cubicBezTo>
                    <a:pt x="12718" y="7139"/>
                    <a:pt x="12894" y="7107"/>
                    <a:pt x="13019" y="7426"/>
                  </a:cubicBezTo>
                  <a:cubicBezTo>
                    <a:pt x="13132" y="7713"/>
                    <a:pt x="13145" y="8287"/>
                    <a:pt x="13019" y="8542"/>
                  </a:cubicBezTo>
                  <a:close/>
                  <a:moveTo>
                    <a:pt x="15484" y="11191"/>
                  </a:moveTo>
                  <a:cubicBezTo>
                    <a:pt x="15408" y="11031"/>
                    <a:pt x="15320" y="10712"/>
                    <a:pt x="15232" y="10584"/>
                  </a:cubicBezTo>
                  <a:cubicBezTo>
                    <a:pt x="15220" y="10584"/>
                    <a:pt x="15220" y="10616"/>
                    <a:pt x="15207" y="10648"/>
                  </a:cubicBezTo>
                  <a:cubicBezTo>
                    <a:pt x="15144" y="10935"/>
                    <a:pt x="15069" y="11223"/>
                    <a:pt x="14993" y="11510"/>
                  </a:cubicBezTo>
                  <a:cubicBezTo>
                    <a:pt x="14855" y="12084"/>
                    <a:pt x="14704" y="12658"/>
                    <a:pt x="14566" y="13265"/>
                  </a:cubicBezTo>
                  <a:cubicBezTo>
                    <a:pt x="14427" y="13871"/>
                    <a:pt x="14277" y="14413"/>
                    <a:pt x="14138" y="15019"/>
                  </a:cubicBezTo>
                  <a:cubicBezTo>
                    <a:pt x="14013" y="15530"/>
                    <a:pt x="13899" y="16200"/>
                    <a:pt x="13686" y="16519"/>
                  </a:cubicBezTo>
                  <a:cubicBezTo>
                    <a:pt x="13409" y="16966"/>
                    <a:pt x="13170" y="16583"/>
                    <a:pt x="12944" y="16168"/>
                  </a:cubicBezTo>
                  <a:cubicBezTo>
                    <a:pt x="12718" y="15753"/>
                    <a:pt x="12491" y="15306"/>
                    <a:pt x="12265" y="14892"/>
                  </a:cubicBezTo>
                  <a:cubicBezTo>
                    <a:pt x="12127" y="14636"/>
                    <a:pt x="12064" y="14222"/>
                    <a:pt x="12152" y="13807"/>
                  </a:cubicBezTo>
                  <a:cubicBezTo>
                    <a:pt x="12227" y="13456"/>
                    <a:pt x="12441" y="13265"/>
                    <a:pt x="12579" y="13520"/>
                  </a:cubicBezTo>
                  <a:cubicBezTo>
                    <a:pt x="12818" y="13966"/>
                    <a:pt x="13044" y="14413"/>
                    <a:pt x="13283" y="14860"/>
                  </a:cubicBezTo>
                  <a:cubicBezTo>
                    <a:pt x="13296" y="14892"/>
                    <a:pt x="13346" y="14956"/>
                    <a:pt x="13384" y="15051"/>
                  </a:cubicBezTo>
                  <a:cubicBezTo>
                    <a:pt x="13422" y="14828"/>
                    <a:pt x="13510" y="14605"/>
                    <a:pt x="13560" y="14381"/>
                  </a:cubicBezTo>
                  <a:cubicBezTo>
                    <a:pt x="13862" y="13169"/>
                    <a:pt x="14151" y="11988"/>
                    <a:pt x="14453" y="10776"/>
                  </a:cubicBezTo>
                  <a:cubicBezTo>
                    <a:pt x="14578" y="10265"/>
                    <a:pt x="14704" y="9627"/>
                    <a:pt x="14918" y="9276"/>
                  </a:cubicBezTo>
                  <a:cubicBezTo>
                    <a:pt x="15157" y="8893"/>
                    <a:pt x="15421" y="9021"/>
                    <a:pt x="15634" y="9468"/>
                  </a:cubicBezTo>
                  <a:cubicBezTo>
                    <a:pt x="16062" y="10361"/>
                    <a:pt x="16452" y="11382"/>
                    <a:pt x="16854" y="12339"/>
                  </a:cubicBezTo>
                  <a:cubicBezTo>
                    <a:pt x="17156" y="13041"/>
                    <a:pt x="16703" y="14158"/>
                    <a:pt x="16414" y="13456"/>
                  </a:cubicBezTo>
                  <a:cubicBezTo>
                    <a:pt x="16200" y="12945"/>
                    <a:pt x="15987" y="12435"/>
                    <a:pt x="15773" y="11924"/>
                  </a:cubicBezTo>
                  <a:cubicBezTo>
                    <a:pt x="15672" y="11637"/>
                    <a:pt x="15572" y="11414"/>
                    <a:pt x="15484" y="11191"/>
                  </a:cubicBezTo>
                  <a:close/>
                  <a:moveTo>
                    <a:pt x="10643" y="15211"/>
                  </a:moveTo>
                  <a:cubicBezTo>
                    <a:pt x="10731" y="15626"/>
                    <a:pt x="10668" y="16040"/>
                    <a:pt x="10530" y="16296"/>
                  </a:cubicBezTo>
                  <a:cubicBezTo>
                    <a:pt x="10052" y="17189"/>
                    <a:pt x="9574" y="18114"/>
                    <a:pt x="9097" y="19007"/>
                  </a:cubicBezTo>
                  <a:cubicBezTo>
                    <a:pt x="8870" y="19422"/>
                    <a:pt x="8657" y="19901"/>
                    <a:pt x="8418" y="20284"/>
                  </a:cubicBezTo>
                  <a:cubicBezTo>
                    <a:pt x="8179" y="20667"/>
                    <a:pt x="7890" y="20762"/>
                    <a:pt x="7651" y="20348"/>
                  </a:cubicBezTo>
                  <a:cubicBezTo>
                    <a:pt x="7437" y="19997"/>
                    <a:pt x="7274" y="19422"/>
                    <a:pt x="7072" y="19007"/>
                  </a:cubicBezTo>
                  <a:cubicBezTo>
                    <a:pt x="6984" y="18816"/>
                    <a:pt x="6896" y="18625"/>
                    <a:pt x="6796" y="18465"/>
                  </a:cubicBezTo>
                  <a:cubicBezTo>
                    <a:pt x="6746" y="18401"/>
                    <a:pt x="6708" y="18306"/>
                    <a:pt x="6657" y="18242"/>
                  </a:cubicBezTo>
                  <a:cubicBezTo>
                    <a:pt x="6632" y="18210"/>
                    <a:pt x="6519" y="18082"/>
                    <a:pt x="6481" y="17987"/>
                  </a:cubicBezTo>
                  <a:cubicBezTo>
                    <a:pt x="6456" y="18082"/>
                    <a:pt x="6406" y="18242"/>
                    <a:pt x="6393" y="18306"/>
                  </a:cubicBezTo>
                  <a:cubicBezTo>
                    <a:pt x="6318" y="18593"/>
                    <a:pt x="6243" y="18880"/>
                    <a:pt x="6180" y="19199"/>
                  </a:cubicBezTo>
                  <a:cubicBezTo>
                    <a:pt x="6041" y="19805"/>
                    <a:pt x="5916" y="20411"/>
                    <a:pt x="5815" y="21049"/>
                  </a:cubicBezTo>
                  <a:cubicBezTo>
                    <a:pt x="5740" y="21432"/>
                    <a:pt x="5513" y="21528"/>
                    <a:pt x="5388" y="21337"/>
                  </a:cubicBezTo>
                  <a:cubicBezTo>
                    <a:pt x="5224" y="21113"/>
                    <a:pt x="5212" y="20635"/>
                    <a:pt x="5274" y="20252"/>
                  </a:cubicBezTo>
                  <a:cubicBezTo>
                    <a:pt x="5388" y="19582"/>
                    <a:pt x="5526" y="18912"/>
                    <a:pt x="5677" y="18274"/>
                  </a:cubicBezTo>
                  <a:cubicBezTo>
                    <a:pt x="5803" y="17699"/>
                    <a:pt x="5953" y="16934"/>
                    <a:pt x="6180" y="16583"/>
                  </a:cubicBezTo>
                  <a:cubicBezTo>
                    <a:pt x="6456" y="16168"/>
                    <a:pt x="6746" y="16455"/>
                    <a:pt x="6984" y="16870"/>
                  </a:cubicBezTo>
                  <a:cubicBezTo>
                    <a:pt x="7211" y="17253"/>
                    <a:pt x="7424" y="17667"/>
                    <a:pt x="7626" y="18114"/>
                  </a:cubicBezTo>
                  <a:cubicBezTo>
                    <a:pt x="7726" y="18337"/>
                    <a:pt x="7814" y="18593"/>
                    <a:pt x="7915" y="18816"/>
                  </a:cubicBezTo>
                  <a:cubicBezTo>
                    <a:pt x="7965" y="18944"/>
                    <a:pt x="7978" y="19039"/>
                    <a:pt x="8040" y="19007"/>
                  </a:cubicBezTo>
                  <a:cubicBezTo>
                    <a:pt x="8141" y="18976"/>
                    <a:pt x="8279" y="18593"/>
                    <a:pt x="8367" y="18433"/>
                  </a:cubicBezTo>
                  <a:cubicBezTo>
                    <a:pt x="8506" y="18178"/>
                    <a:pt x="8631" y="17923"/>
                    <a:pt x="8770" y="17667"/>
                  </a:cubicBezTo>
                  <a:cubicBezTo>
                    <a:pt x="9260" y="16742"/>
                    <a:pt x="9738" y="15817"/>
                    <a:pt x="10228" y="14892"/>
                  </a:cubicBezTo>
                  <a:cubicBezTo>
                    <a:pt x="10354" y="14668"/>
                    <a:pt x="10568" y="14860"/>
                    <a:pt x="10643" y="15211"/>
                  </a:cubicBezTo>
                  <a:close/>
                  <a:moveTo>
                    <a:pt x="18111" y="8383"/>
                  </a:moveTo>
                  <a:cubicBezTo>
                    <a:pt x="18262" y="8638"/>
                    <a:pt x="18413" y="8925"/>
                    <a:pt x="18564" y="9181"/>
                  </a:cubicBezTo>
                  <a:cubicBezTo>
                    <a:pt x="18639" y="9308"/>
                    <a:pt x="18715" y="9436"/>
                    <a:pt x="18790" y="9595"/>
                  </a:cubicBezTo>
                  <a:cubicBezTo>
                    <a:pt x="18828" y="9659"/>
                    <a:pt x="18853" y="9723"/>
                    <a:pt x="18891" y="9787"/>
                  </a:cubicBezTo>
                  <a:cubicBezTo>
                    <a:pt x="18891" y="9787"/>
                    <a:pt x="18891" y="9787"/>
                    <a:pt x="18891" y="9787"/>
                  </a:cubicBezTo>
                  <a:cubicBezTo>
                    <a:pt x="18903" y="9723"/>
                    <a:pt x="18928" y="9659"/>
                    <a:pt x="18941" y="9627"/>
                  </a:cubicBezTo>
                  <a:cubicBezTo>
                    <a:pt x="18991" y="9436"/>
                    <a:pt x="19042" y="9276"/>
                    <a:pt x="19092" y="9085"/>
                  </a:cubicBezTo>
                  <a:cubicBezTo>
                    <a:pt x="19192" y="8734"/>
                    <a:pt x="19293" y="8351"/>
                    <a:pt x="19394" y="8000"/>
                  </a:cubicBezTo>
                  <a:cubicBezTo>
                    <a:pt x="19582" y="7266"/>
                    <a:pt x="19758" y="6532"/>
                    <a:pt x="19922" y="5799"/>
                  </a:cubicBezTo>
                  <a:cubicBezTo>
                    <a:pt x="20123" y="4905"/>
                    <a:pt x="20663" y="5703"/>
                    <a:pt x="20462" y="6596"/>
                  </a:cubicBezTo>
                  <a:cubicBezTo>
                    <a:pt x="20261" y="7490"/>
                    <a:pt x="20047" y="8383"/>
                    <a:pt x="19821" y="9244"/>
                  </a:cubicBezTo>
                  <a:cubicBezTo>
                    <a:pt x="19708" y="9659"/>
                    <a:pt x="19595" y="10106"/>
                    <a:pt x="19469" y="10521"/>
                  </a:cubicBezTo>
                  <a:cubicBezTo>
                    <a:pt x="19356" y="10903"/>
                    <a:pt x="19243" y="11350"/>
                    <a:pt x="19054" y="11478"/>
                  </a:cubicBezTo>
                  <a:cubicBezTo>
                    <a:pt x="18815" y="11637"/>
                    <a:pt x="18627" y="11286"/>
                    <a:pt x="18451" y="10967"/>
                  </a:cubicBezTo>
                  <a:cubicBezTo>
                    <a:pt x="18287" y="10680"/>
                    <a:pt x="18124" y="10361"/>
                    <a:pt x="17960" y="10074"/>
                  </a:cubicBezTo>
                  <a:cubicBezTo>
                    <a:pt x="17608" y="9436"/>
                    <a:pt x="17269" y="8830"/>
                    <a:pt x="16917" y="8192"/>
                  </a:cubicBezTo>
                  <a:cubicBezTo>
                    <a:pt x="16779" y="7936"/>
                    <a:pt x="16716" y="7490"/>
                    <a:pt x="16804" y="7107"/>
                  </a:cubicBezTo>
                  <a:cubicBezTo>
                    <a:pt x="16879" y="6756"/>
                    <a:pt x="17093" y="6564"/>
                    <a:pt x="17231" y="6820"/>
                  </a:cubicBezTo>
                  <a:cubicBezTo>
                    <a:pt x="17520" y="7298"/>
                    <a:pt x="17822" y="7841"/>
                    <a:pt x="18111" y="8383"/>
                  </a:cubicBezTo>
                  <a:close/>
                  <a:moveTo>
                    <a:pt x="11272" y="4810"/>
                  </a:moveTo>
                  <a:cubicBezTo>
                    <a:pt x="11573" y="4108"/>
                    <a:pt x="11888" y="3470"/>
                    <a:pt x="12227" y="2831"/>
                  </a:cubicBezTo>
                  <a:cubicBezTo>
                    <a:pt x="12529" y="2289"/>
                    <a:pt x="12856" y="1587"/>
                    <a:pt x="13208" y="1300"/>
                  </a:cubicBezTo>
                  <a:cubicBezTo>
                    <a:pt x="13648" y="949"/>
                    <a:pt x="13975" y="1619"/>
                    <a:pt x="14289" y="2321"/>
                  </a:cubicBezTo>
                  <a:cubicBezTo>
                    <a:pt x="14453" y="2672"/>
                    <a:pt x="14616" y="3023"/>
                    <a:pt x="14779" y="3374"/>
                  </a:cubicBezTo>
                  <a:cubicBezTo>
                    <a:pt x="14855" y="3533"/>
                    <a:pt x="14930" y="3693"/>
                    <a:pt x="15006" y="3884"/>
                  </a:cubicBezTo>
                  <a:cubicBezTo>
                    <a:pt x="15018" y="3916"/>
                    <a:pt x="15043" y="3980"/>
                    <a:pt x="15069" y="4044"/>
                  </a:cubicBezTo>
                  <a:cubicBezTo>
                    <a:pt x="15094" y="3980"/>
                    <a:pt x="15119" y="3884"/>
                    <a:pt x="15144" y="3820"/>
                  </a:cubicBezTo>
                  <a:cubicBezTo>
                    <a:pt x="15220" y="3629"/>
                    <a:pt x="15295" y="3470"/>
                    <a:pt x="15370" y="3278"/>
                  </a:cubicBezTo>
                  <a:cubicBezTo>
                    <a:pt x="15509" y="2927"/>
                    <a:pt x="15647" y="2608"/>
                    <a:pt x="15798" y="2257"/>
                  </a:cubicBezTo>
                  <a:cubicBezTo>
                    <a:pt x="16062" y="1619"/>
                    <a:pt x="16326" y="853"/>
                    <a:pt x="16615" y="311"/>
                  </a:cubicBezTo>
                  <a:cubicBezTo>
                    <a:pt x="16766" y="24"/>
                    <a:pt x="16955" y="-72"/>
                    <a:pt x="17131" y="56"/>
                  </a:cubicBezTo>
                  <a:cubicBezTo>
                    <a:pt x="17307" y="183"/>
                    <a:pt x="17445" y="566"/>
                    <a:pt x="17583" y="853"/>
                  </a:cubicBezTo>
                  <a:cubicBezTo>
                    <a:pt x="17860" y="1459"/>
                    <a:pt x="18124" y="2098"/>
                    <a:pt x="18363" y="2768"/>
                  </a:cubicBezTo>
                  <a:cubicBezTo>
                    <a:pt x="18639" y="3533"/>
                    <a:pt x="18199" y="4650"/>
                    <a:pt x="17923" y="3884"/>
                  </a:cubicBezTo>
                  <a:cubicBezTo>
                    <a:pt x="17709" y="3310"/>
                    <a:pt x="17495" y="2768"/>
                    <a:pt x="17269" y="2257"/>
                  </a:cubicBezTo>
                  <a:cubicBezTo>
                    <a:pt x="17206" y="2129"/>
                    <a:pt x="17156" y="2002"/>
                    <a:pt x="17093" y="1874"/>
                  </a:cubicBezTo>
                  <a:cubicBezTo>
                    <a:pt x="17068" y="1810"/>
                    <a:pt x="16980" y="1683"/>
                    <a:pt x="16955" y="1619"/>
                  </a:cubicBezTo>
                  <a:cubicBezTo>
                    <a:pt x="16955" y="1619"/>
                    <a:pt x="16955" y="1619"/>
                    <a:pt x="16955" y="1619"/>
                  </a:cubicBezTo>
                  <a:cubicBezTo>
                    <a:pt x="16904" y="1747"/>
                    <a:pt x="16841" y="1874"/>
                    <a:pt x="16791" y="2034"/>
                  </a:cubicBezTo>
                  <a:cubicBezTo>
                    <a:pt x="16376" y="3023"/>
                    <a:pt x="15961" y="4044"/>
                    <a:pt x="15546" y="5033"/>
                  </a:cubicBezTo>
                  <a:cubicBezTo>
                    <a:pt x="15333" y="5543"/>
                    <a:pt x="15081" y="5958"/>
                    <a:pt x="14792" y="5480"/>
                  </a:cubicBezTo>
                  <a:cubicBezTo>
                    <a:pt x="14566" y="5097"/>
                    <a:pt x="14352" y="4554"/>
                    <a:pt x="14138" y="4108"/>
                  </a:cubicBezTo>
                  <a:cubicBezTo>
                    <a:pt x="14025" y="3884"/>
                    <a:pt x="13924" y="3661"/>
                    <a:pt x="13811" y="3406"/>
                  </a:cubicBezTo>
                  <a:cubicBezTo>
                    <a:pt x="13723" y="3214"/>
                    <a:pt x="13635" y="2991"/>
                    <a:pt x="13522" y="2863"/>
                  </a:cubicBezTo>
                  <a:cubicBezTo>
                    <a:pt x="13334" y="2672"/>
                    <a:pt x="13095" y="3246"/>
                    <a:pt x="12956" y="3469"/>
                  </a:cubicBezTo>
                  <a:cubicBezTo>
                    <a:pt x="12516" y="4203"/>
                    <a:pt x="12102" y="5033"/>
                    <a:pt x="11712" y="5926"/>
                  </a:cubicBezTo>
                  <a:cubicBezTo>
                    <a:pt x="11423" y="6628"/>
                    <a:pt x="10970" y="5511"/>
                    <a:pt x="11272" y="4810"/>
                  </a:cubicBezTo>
                  <a:close/>
                  <a:moveTo>
                    <a:pt x="21229" y="17636"/>
                  </a:moveTo>
                  <a:cubicBezTo>
                    <a:pt x="21078" y="17859"/>
                    <a:pt x="20902" y="17699"/>
                    <a:pt x="20802" y="17348"/>
                  </a:cubicBezTo>
                  <a:cubicBezTo>
                    <a:pt x="20638" y="16774"/>
                    <a:pt x="20462" y="16232"/>
                    <a:pt x="20261" y="15753"/>
                  </a:cubicBezTo>
                  <a:cubicBezTo>
                    <a:pt x="20173" y="15530"/>
                    <a:pt x="20073" y="15306"/>
                    <a:pt x="19985" y="15115"/>
                  </a:cubicBezTo>
                  <a:cubicBezTo>
                    <a:pt x="19934" y="15019"/>
                    <a:pt x="19884" y="14924"/>
                    <a:pt x="19834" y="14828"/>
                  </a:cubicBezTo>
                  <a:cubicBezTo>
                    <a:pt x="19821" y="14796"/>
                    <a:pt x="19796" y="14764"/>
                    <a:pt x="19783" y="14732"/>
                  </a:cubicBezTo>
                  <a:cubicBezTo>
                    <a:pt x="19758" y="14796"/>
                    <a:pt x="19733" y="14860"/>
                    <a:pt x="19733" y="14860"/>
                  </a:cubicBezTo>
                  <a:cubicBezTo>
                    <a:pt x="19683" y="15019"/>
                    <a:pt x="19633" y="15147"/>
                    <a:pt x="19595" y="15306"/>
                  </a:cubicBezTo>
                  <a:cubicBezTo>
                    <a:pt x="19519" y="15562"/>
                    <a:pt x="19444" y="15785"/>
                    <a:pt x="19369" y="16040"/>
                  </a:cubicBezTo>
                  <a:cubicBezTo>
                    <a:pt x="19192" y="16646"/>
                    <a:pt x="19029" y="17253"/>
                    <a:pt x="18878" y="17859"/>
                  </a:cubicBezTo>
                  <a:cubicBezTo>
                    <a:pt x="18740" y="18465"/>
                    <a:pt x="18614" y="19327"/>
                    <a:pt x="18338" y="19582"/>
                  </a:cubicBezTo>
                  <a:cubicBezTo>
                    <a:pt x="18174" y="19709"/>
                    <a:pt x="18036" y="19614"/>
                    <a:pt x="17885" y="19454"/>
                  </a:cubicBezTo>
                  <a:cubicBezTo>
                    <a:pt x="17734" y="19295"/>
                    <a:pt x="17571" y="19135"/>
                    <a:pt x="17420" y="18944"/>
                  </a:cubicBezTo>
                  <a:cubicBezTo>
                    <a:pt x="16829" y="18306"/>
                    <a:pt x="16225" y="17636"/>
                    <a:pt x="15634" y="16997"/>
                  </a:cubicBezTo>
                  <a:cubicBezTo>
                    <a:pt x="15483" y="16838"/>
                    <a:pt x="15446" y="16232"/>
                    <a:pt x="15521" y="15913"/>
                  </a:cubicBezTo>
                  <a:cubicBezTo>
                    <a:pt x="15609" y="15498"/>
                    <a:pt x="15798" y="15466"/>
                    <a:pt x="15949" y="15626"/>
                  </a:cubicBezTo>
                  <a:cubicBezTo>
                    <a:pt x="16565" y="16296"/>
                    <a:pt x="17181" y="16966"/>
                    <a:pt x="17797" y="17636"/>
                  </a:cubicBezTo>
                  <a:cubicBezTo>
                    <a:pt x="17872" y="17731"/>
                    <a:pt x="17948" y="17795"/>
                    <a:pt x="18023" y="17891"/>
                  </a:cubicBezTo>
                  <a:cubicBezTo>
                    <a:pt x="18048" y="17923"/>
                    <a:pt x="18086" y="17955"/>
                    <a:pt x="18111" y="17987"/>
                  </a:cubicBezTo>
                  <a:cubicBezTo>
                    <a:pt x="18162" y="17763"/>
                    <a:pt x="18275" y="17316"/>
                    <a:pt x="18287" y="17253"/>
                  </a:cubicBezTo>
                  <a:cubicBezTo>
                    <a:pt x="18438" y="16615"/>
                    <a:pt x="18602" y="16008"/>
                    <a:pt x="18765" y="15402"/>
                  </a:cubicBezTo>
                  <a:cubicBezTo>
                    <a:pt x="18941" y="14796"/>
                    <a:pt x="19117" y="14190"/>
                    <a:pt x="19318" y="13615"/>
                  </a:cubicBezTo>
                  <a:cubicBezTo>
                    <a:pt x="19532" y="13009"/>
                    <a:pt x="19834" y="12850"/>
                    <a:pt x="20110" y="13360"/>
                  </a:cubicBezTo>
                  <a:cubicBezTo>
                    <a:pt x="20601" y="14222"/>
                    <a:pt x="21003" y="15338"/>
                    <a:pt x="21342" y="16551"/>
                  </a:cubicBezTo>
                  <a:cubicBezTo>
                    <a:pt x="21443" y="16870"/>
                    <a:pt x="21368" y="17412"/>
                    <a:pt x="21229" y="17636"/>
                  </a:cubicBezTo>
                  <a:close/>
                </a:path>
              </a:pathLst>
            </a:custGeom>
            <a:solidFill>
              <a:schemeClr val="tx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0" name="Shape">
              <a:extLst>
                <a:ext uri="{FF2B5EF4-FFF2-40B4-BE49-F238E27FC236}">
                  <a16:creationId xmlns:a16="http://schemas.microsoft.com/office/drawing/2014/main" id="{0D277659-9112-EC42-AB4A-00183EE6C75C}"/>
                </a:ext>
              </a:extLst>
            </p:cNvPr>
            <p:cNvSpPr/>
            <p:nvPr/>
          </p:nvSpPr>
          <p:spPr>
            <a:xfrm>
              <a:off x="7587836" y="-4762"/>
              <a:ext cx="4604164" cy="35801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8" h="21600" extrusionOk="0">
                  <a:moveTo>
                    <a:pt x="1173" y="5088"/>
                  </a:moveTo>
                  <a:cubicBezTo>
                    <a:pt x="1635" y="5885"/>
                    <a:pt x="2197" y="6574"/>
                    <a:pt x="2836" y="7141"/>
                  </a:cubicBezTo>
                  <a:cubicBezTo>
                    <a:pt x="3522" y="7747"/>
                    <a:pt x="4297" y="8183"/>
                    <a:pt x="5090" y="8490"/>
                  </a:cubicBezTo>
                  <a:cubicBezTo>
                    <a:pt x="6764" y="9141"/>
                    <a:pt x="8545" y="9218"/>
                    <a:pt x="10284" y="9103"/>
                  </a:cubicBezTo>
                  <a:cubicBezTo>
                    <a:pt x="10657" y="9080"/>
                    <a:pt x="11047" y="9042"/>
                    <a:pt x="11438" y="8980"/>
                  </a:cubicBezTo>
                  <a:cubicBezTo>
                    <a:pt x="11538" y="9333"/>
                    <a:pt x="11669" y="9677"/>
                    <a:pt x="11816" y="9999"/>
                  </a:cubicBezTo>
                  <a:cubicBezTo>
                    <a:pt x="12733" y="11961"/>
                    <a:pt x="14366" y="13041"/>
                    <a:pt x="15479" y="14781"/>
                  </a:cubicBezTo>
                  <a:cubicBezTo>
                    <a:pt x="15993" y="15585"/>
                    <a:pt x="16413" y="16581"/>
                    <a:pt x="16478" y="17639"/>
                  </a:cubicBezTo>
                  <a:cubicBezTo>
                    <a:pt x="16484" y="17777"/>
                    <a:pt x="16490" y="17930"/>
                    <a:pt x="16478" y="18083"/>
                  </a:cubicBezTo>
                  <a:cubicBezTo>
                    <a:pt x="16106" y="18052"/>
                    <a:pt x="15715" y="18060"/>
                    <a:pt x="15354" y="18160"/>
                  </a:cubicBezTo>
                  <a:cubicBezTo>
                    <a:pt x="15035" y="18244"/>
                    <a:pt x="14686" y="18443"/>
                    <a:pt x="14526" y="18834"/>
                  </a:cubicBezTo>
                  <a:cubicBezTo>
                    <a:pt x="14159" y="19730"/>
                    <a:pt x="14993" y="20604"/>
                    <a:pt x="15650" y="20374"/>
                  </a:cubicBezTo>
                  <a:cubicBezTo>
                    <a:pt x="16295" y="20152"/>
                    <a:pt x="16638" y="19309"/>
                    <a:pt x="16745" y="18489"/>
                  </a:cubicBezTo>
                  <a:cubicBezTo>
                    <a:pt x="16993" y="18527"/>
                    <a:pt x="17236" y="18581"/>
                    <a:pt x="17478" y="18658"/>
                  </a:cubicBezTo>
                  <a:cubicBezTo>
                    <a:pt x="18981" y="19133"/>
                    <a:pt x="20300" y="20290"/>
                    <a:pt x="21448" y="21600"/>
                  </a:cubicBezTo>
                  <a:lnTo>
                    <a:pt x="21448" y="21087"/>
                  </a:lnTo>
                  <a:cubicBezTo>
                    <a:pt x="20643" y="20198"/>
                    <a:pt x="19768" y="19409"/>
                    <a:pt x="18803" y="18849"/>
                  </a:cubicBezTo>
                  <a:cubicBezTo>
                    <a:pt x="18159" y="18474"/>
                    <a:pt x="17478" y="18206"/>
                    <a:pt x="16780" y="18106"/>
                  </a:cubicBezTo>
                  <a:cubicBezTo>
                    <a:pt x="16780" y="18098"/>
                    <a:pt x="16780" y="18091"/>
                    <a:pt x="16780" y="18091"/>
                  </a:cubicBezTo>
                  <a:cubicBezTo>
                    <a:pt x="16822" y="17026"/>
                    <a:pt x="16502" y="15984"/>
                    <a:pt x="16052" y="15110"/>
                  </a:cubicBezTo>
                  <a:cubicBezTo>
                    <a:pt x="15567" y="14175"/>
                    <a:pt x="14911" y="13432"/>
                    <a:pt x="14254" y="12712"/>
                  </a:cubicBezTo>
                  <a:cubicBezTo>
                    <a:pt x="13597" y="11991"/>
                    <a:pt x="12917" y="11287"/>
                    <a:pt x="12396" y="10398"/>
                  </a:cubicBezTo>
                  <a:cubicBezTo>
                    <a:pt x="12130" y="9953"/>
                    <a:pt x="11899" y="9448"/>
                    <a:pt x="11740" y="8919"/>
                  </a:cubicBezTo>
                  <a:cubicBezTo>
                    <a:pt x="12757" y="8712"/>
                    <a:pt x="13745" y="8275"/>
                    <a:pt x="14414" y="7241"/>
                  </a:cubicBezTo>
                  <a:cubicBezTo>
                    <a:pt x="14674" y="6842"/>
                    <a:pt x="14887" y="6329"/>
                    <a:pt x="14846" y="5785"/>
                  </a:cubicBezTo>
                  <a:cubicBezTo>
                    <a:pt x="14804" y="5264"/>
                    <a:pt x="14526" y="4850"/>
                    <a:pt x="14177" y="4620"/>
                  </a:cubicBezTo>
                  <a:cubicBezTo>
                    <a:pt x="13591" y="4230"/>
                    <a:pt x="12893" y="4375"/>
                    <a:pt x="12355" y="4827"/>
                  </a:cubicBezTo>
                  <a:cubicBezTo>
                    <a:pt x="11787" y="5295"/>
                    <a:pt x="11361" y="6069"/>
                    <a:pt x="11260" y="6942"/>
                  </a:cubicBezTo>
                  <a:cubicBezTo>
                    <a:pt x="11195" y="7501"/>
                    <a:pt x="11237" y="8061"/>
                    <a:pt x="11355" y="8597"/>
                  </a:cubicBezTo>
                  <a:cubicBezTo>
                    <a:pt x="10704" y="8704"/>
                    <a:pt x="10048" y="8735"/>
                    <a:pt x="9397" y="8750"/>
                  </a:cubicBezTo>
                  <a:cubicBezTo>
                    <a:pt x="8533" y="8766"/>
                    <a:pt x="7663" y="8727"/>
                    <a:pt x="6805" y="8566"/>
                  </a:cubicBezTo>
                  <a:cubicBezTo>
                    <a:pt x="5173" y="8268"/>
                    <a:pt x="3546" y="7540"/>
                    <a:pt x="2303" y="6099"/>
                  </a:cubicBezTo>
                  <a:cubicBezTo>
                    <a:pt x="1209" y="4827"/>
                    <a:pt x="380" y="3042"/>
                    <a:pt x="298" y="1111"/>
                  </a:cubicBezTo>
                  <a:cubicBezTo>
                    <a:pt x="280" y="736"/>
                    <a:pt x="298" y="368"/>
                    <a:pt x="339" y="0"/>
                  </a:cubicBezTo>
                  <a:lnTo>
                    <a:pt x="43" y="0"/>
                  </a:lnTo>
                  <a:cubicBezTo>
                    <a:pt x="-152" y="1816"/>
                    <a:pt x="327" y="3632"/>
                    <a:pt x="1173" y="5088"/>
                  </a:cubicBezTo>
                  <a:close/>
                  <a:moveTo>
                    <a:pt x="15550" y="20006"/>
                  </a:moveTo>
                  <a:cubicBezTo>
                    <a:pt x="15248" y="20106"/>
                    <a:pt x="14881" y="19868"/>
                    <a:pt x="14757" y="19485"/>
                  </a:cubicBezTo>
                  <a:cubicBezTo>
                    <a:pt x="14627" y="19071"/>
                    <a:pt x="14899" y="18742"/>
                    <a:pt x="15177" y="18612"/>
                  </a:cubicBezTo>
                  <a:cubicBezTo>
                    <a:pt x="15526" y="18443"/>
                    <a:pt x="15916" y="18435"/>
                    <a:pt x="16277" y="18451"/>
                  </a:cubicBezTo>
                  <a:cubicBezTo>
                    <a:pt x="16331" y="18451"/>
                    <a:pt x="16384" y="18458"/>
                    <a:pt x="16443" y="18458"/>
                  </a:cubicBezTo>
                  <a:cubicBezTo>
                    <a:pt x="16354" y="19148"/>
                    <a:pt x="16088" y="19838"/>
                    <a:pt x="15550" y="20006"/>
                  </a:cubicBezTo>
                  <a:close/>
                  <a:moveTo>
                    <a:pt x="12396" y="5249"/>
                  </a:moveTo>
                  <a:cubicBezTo>
                    <a:pt x="12899" y="4781"/>
                    <a:pt x="13579" y="4590"/>
                    <a:pt x="14130" y="5042"/>
                  </a:cubicBezTo>
                  <a:cubicBezTo>
                    <a:pt x="14284" y="5172"/>
                    <a:pt x="14425" y="5356"/>
                    <a:pt x="14497" y="5578"/>
                  </a:cubicBezTo>
                  <a:cubicBezTo>
                    <a:pt x="14573" y="5816"/>
                    <a:pt x="14556" y="6084"/>
                    <a:pt x="14491" y="6321"/>
                  </a:cubicBezTo>
                  <a:cubicBezTo>
                    <a:pt x="14366" y="6796"/>
                    <a:pt x="14076" y="7195"/>
                    <a:pt x="13781" y="7501"/>
                  </a:cubicBezTo>
                  <a:cubicBezTo>
                    <a:pt x="13213" y="8084"/>
                    <a:pt x="12485" y="8367"/>
                    <a:pt x="11781" y="8520"/>
                  </a:cubicBezTo>
                  <a:cubicBezTo>
                    <a:pt x="11734" y="8528"/>
                    <a:pt x="11680" y="8543"/>
                    <a:pt x="11633" y="8551"/>
                  </a:cubicBezTo>
                  <a:cubicBezTo>
                    <a:pt x="11556" y="8206"/>
                    <a:pt x="11509" y="7854"/>
                    <a:pt x="11509" y="7494"/>
                  </a:cubicBezTo>
                  <a:cubicBezTo>
                    <a:pt x="11515" y="6597"/>
                    <a:pt x="11828" y="5770"/>
                    <a:pt x="12396" y="5249"/>
                  </a:cubicBezTo>
                  <a:close/>
                </a:path>
              </a:pathLst>
            </a:custGeom>
            <a:solidFill>
              <a:schemeClr val="tx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1" name="Shape">
              <a:extLst>
                <a:ext uri="{FF2B5EF4-FFF2-40B4-BE49-F238E27FC236}">
                  <a16:creationId xmlns:a16="http://schemas.microsoft.com/office/drawing/2014/main" id="{B4652190-8B98-FC43-90A8-9B749245135F}"/>
                </a:ext>
              </a:extLst>
            </p:cNvPr>
            <p:cNvSpPr/>
            <p:nvPr/>
          </p:nvSpPr>
          <p:spPr>
            <a:xfrm>
              <a:off x="0" y="-4762"/>
              <a:ext cx="2822427" cy="2895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extrusionOk="0">
                  <a:moveTo>
                    <a:pt x="2267" y="20757"/>
                  </a:moveTo>
                  <a:cubicBezTo>
                    <a:pt x="3724" y="20037"/>
                    <a:pt x="5036" y="19014"/>
                    <a:pt x="6078" y="17773"/>
                  </a:cubicBezTo>
                  <a:cubicBezTo>
                    <a:pt x="7071" y="16598"/>
                    <a:pt x="7824" y="15224"/>
                    <a:pt x="8229" y="13746"/>
                  </a:cubicBezTo>
                  <a:cubicBezTo>
                    <a:pt x="8393" y="13794"/>
                    <a:pt x="8557" y="13832"/>
                    <a:pt x="8731" y="13860"/>
                  </a:cubicBezTo>
                  <a:cubicBezTo>
                    <a:pt x="10506" y="14201"/>
                    <a:pt x="12348" y="13936"/>
                    <a:pt x="13988" y="13197"/>
                  </a:cubicBezTo>
                  <a:cubicBezTo>
                    <a:pt x="15657" y="12439"/>
                    <a:pt x="17085" y="11217"/>
                    <a:pt x="18233" y="9824"/>
                  </a:cubicBezTo>
                  <a:cubicBezTo>
                    <a:pt x="19420" y="8375"/>
                    <a:pt x="20356" y="6726"/>
                    <a:pt x="20915" y="4945"/>
                  </a:cubicBezTo>
                  <a:cubicBezTo>
                    <a:pt x="21417" y="3354"/>
                    <a:pt x="21600" y="1639"/>
                    <a:pt x="21282" y="0"/>
                  </a:cubicBezTo>
                  <a:lnTo>
                    <a:pt x="20790" y="0"/>
                  </a:lnTo>
                  <a:cubicBezTo>
                    <a:pt x="21021" y="1146"/>
                    <a:pt x="21002" y="2349"/>
                    <a:pt x="20780" y="3496"/>
                  </a:cubicBezTo>
                  <a:cubicBezTo>
                    <a:pt x="20442" y="5248"/>
                    <a:pt x="19709" y="6897"/>
                    <a:pt x="18706" y="8384"/>
                  </a:cubicBezTo>
                  <a:cubicBezTo>
                    <a:pt x="17751" y="9796"/>
                    <a:pt x="16555" y="11094"/>
                    <a:pt x="15117" y="12041"/>
                  </a:cubicBezTo>
                  <a:cubicBezTo>
                    <a:pt x="13699" y="12969"/>
                    <a:pt x="12059" y="13538"/>
                    <a:pt x="10351" y="13547"/>
                  </a:cubicBezTo>
                  <a:cubicBezTo>
                    <a:pt x="9686" y="13547"/>
                    <a:pt x="9001" y="13472"/>
                    <a:pt x="8345" y="13301"/>
                  </a:cubicBezTo>
                  <a:cubicBezTo>
                    <a:pt x="8528" y="12515"/>
                    <a:pt x="8615" y="11691"/>
                    <a:pt x="8499" y="10885"/>
                  </a:cubicBezTo>
                  <a:cubicBezTo>
                    <a:pt x="8383" y="10052"/>
                    <a:pt x="7969" y="9218"/>
                    <a:pt x="7187" y="8801"/>
                  </a:cubicBezTo>
                  <a:cubicBezTo>
                    <a:pt x="6522" y="8451"/>
                    <a:pt x="5634" y="8384"/>
                    <a:pt x="5017" y="8858"/>
                  </a:cubicBezTo>
                  <a:cubicBezTo>
                    <a:pt x="4332" y="9379"/>
                    <a:pt x="4264" y="10279"/>
                    <a:pt x="4573" y="11027"/>
                  </a:cubicBezTo>
                  <a:cubicBezTo>
                    <a:pt x="4910" y="11852"/>
                    <a:pt x="5547" y="12458"/>
                    <a:pt x="6300" y="12932"/>
                  </a:cubicBezTo>
                  <a:cubicBezTo>
                    <a:pt x="6763" y="13216"/>
                    <a:pt x="7255" y="13453"/>
                    <a:pt x="7776" y="13623"/>
                  </a:cubicBezTo>
                  <a:cubicBezTo>
                    <a:pt x="7467" y="14751"/>
                    <a:pt x="6946" y="15812"/>
                    <a:pt x="6271" y="16768"/>
                  </a:cubicBezTo>
                  <a:cubicBezTo>
                    <a:pt x="5393" y="18009"/>
                    <a:pt x="4245" y="19071"/>
                    <a:pt x="2942" y="19866"/>
                  </a:cubicBezTo>
                  <a:cubicBezTo>
                    <a:pt x="2036" y="20416"/>
                    <a:pt x="1042" y="20852"/>
                    <a:pt x="0" y="21117"/>
                  </a:cubicBezTo>
                  <a:lnTo>
                    <a:pt x="0" y="21600"/>
                  </a:lnTo>
                  <a:cubicBezTo>
                    <a:pt x="782" y="21392"/>
                    <a:pt x="1544" y="21117"/>
                    <a:pt x="2267" y="20757"/>
                  </a:cubicBezTo>
                  <a:close/>
                  <a:moveTo>
                    <a:pt x="5817" y="11965"/>
                  </a:moveTo>
                  <a:cubicBezTo>
                    <a:pt x="5287" y="11473"/>
                    <a:pt x="4833" y="10762"/>
                    <a:pt x="4882" y="10023"/>
                  </a:cubicBezTo>
                  <a:cubicBezTo>
                    <a:pt x="4901" y="9720"/>
                    <a:pt x="5065" y="9407"/>
                    <a:pt x="5316" y="9218"/>
                  </a:cubicBezTo>
                  <a:cubicBezTo>
                    <a:pt x="5567" y="9028"/>
                    <a:pt x="5875" y="8972"/>
                    <a:pt x="6194" y="8991"/>
                  </a:cubicBezTo>
                  <a:cubicBezTo>
                    <a:pt x="6512" y="9009"/>
                    <a:pt x="6840" y="9123"/>
                    <a:pt x="7110" y="9294"/>
                  </a:cubicBezTo>
                  <a:cubicBezTo>
                    <a:pt x="7419" y="9493"/>
                    <a:pt x="7641" y="9786"/>
                    <a:pt x="7795" y="10108"/>
                  </a:cubicBezTo>
                  <a:cubicBezTo>
                    <a:pt x="8152" y="10866"/>
                    <a:pt x="8123" y="11776"/>
                    <a:pt x="7998" y="12581"/>
                  </a:cubicBezTo>
                  <a:cubicBezTo>
                    <a:pt x="7969" y="12771"/>
                    <a:pt x="7930" y="12960"/>
                    <a:pt x="7891" y="13149"/>
                  </a:cubicBezTo>
                  <a:cubicBezTo>
                    <a:pt x="7120" y="12903"/>
                    <a:pt x="6406" y="12505"/>
                    <a:pt x="5817" y="11965"/>
                  </a:cubicBezTo>
                  <a:close/>
                </a:path>
              </a:pathLst>
            </a:custGeom>
            <a:solidFill>
              <a:schemeClr val="tx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8" name="Title 1">
            <a:extLst>
              <a:ext uri="{FF2B5EF4-FFF2-40B4-BE49-F238E27FC236}">
                <a16:creationId xmlns:a16="http://schemas.microsoft.com/office/drawing/2014/main" id="{74985E82-8BBB-4140-ADE7-3211B76C04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0691" y="3125138"/>
            <a:ext cx="7169292" cy="195331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BE5281E8-502B-4754-B5F5-7C62E11011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10690" y="5112863"/>
            <a:ext cx="7169293" cy="804543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A67E5779-2729-4DED-A8C2-41F4FEE476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/>
              <a:t>Date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FBD21987-FA22-47F7-B702-8D9638C10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/>
              <a:t>Your Footer Here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A03F40A7-0F3F-41D6-9058-1BE8DB2708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72B7600-67E3-4D97-B453-880E2742B9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6484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045FC22-3353-478C-A1AF-9D4483B4A7C1}"/>
              </a:ext>
            </a:extLst>
          </p:cNvPr>
          <p:cNvGrpSpPr/>
          <p:nvPr userDrawn="1"/>
        </p:nvGrpSpPr>
        <p:grpSpPr>
          <a:xfrm>
            <a:off x="0" y="0"/>
            <a:ext cx="12193066" cy="4875531"/>
            <a:chOff x="0" y="0"/>
            <a:chExt cx="12193066" cy="4875531"/>
          </a:xfrm>
        </p:grpSpPr>
        <p:sp>
          <p:nvSpPr>
            <p:cNvPr id="20" name="Shape">
              <a:extLst>
                <a:ext uri="{FF2B5EF4-FFF2-40B4-BE49-F238E27FC236}">
                  <a16:creationId xmlns:a16="http://schemas.microsoft.com/office/drawing/2014/main" id="{9EBE9311-8016-A245-84E1-00D39091EC20}"/>
                </a:ext>
              </a:extLst>
            </p:cNvPr>
            <p:cNvSpPr/>
            <p:nvPr/>
          </p:nvSpPr>
          <p:spPr>
            <a:xfrm>
              <a:off x="8506978" y="0"/>
              <a:ext cx="3685022" cy="43650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8" h="21588" extrusionOk="0">
                  <a:moveTo>
                    <a:pt x="4451" y="4271"/>
                  </a:moveTo>
                  <a:cubicBezTo>
                    <a:pt x="3861" y="5552"/>
                    <a:pt x="2674" y="6545"/>
                    <a:pt x="1671" y="7619"/>
                  </a:cubicBezTo>
                  <a:cubicBezTo>
                    <a:pt x="668" y="8693"/>
                    <a:pt x="-202" y="10018"/>
                    <a:pt x="41" y="11375"/>
                  </a:cubicBezTo>
                  <a:cubicBezTo>
                    <a:pt x="388" y="13284"/>
                    <a:pt x="2718" y="14421"/>
                    <a:pt x="4879" y="15018"/>
                  </a:cubicBezTo>
                  <a:cubicBezTo>
                    <a:pt x="7040" y="15614"/>
                    <a:pt x="9451" y="16054"/>
                    <a:pt x="10889" y="17549"/>
                  </a:cubicBezTo>
                  <a:cubicBezTo>
                    <a:pt x="11472" y="18158"/>
                    <a:pt x="11848" y="18899"/>
                    <a:pt x="12394" y="19534"/>
                  </a:cubicBezTo>
                  <a:cubicBezTo>
                    <a:pt x="13478" y="20790"/>
                    <a:pt x="15270" y="21569"/>
                    <a:pt x="17099" y="21587"/>
                  </a:cubicBezTo>
                  <a:cubicBezTo>
                    <a:pt x="18692" y="21600"/>
                    <a:pt x="20277" y="21028"/>
                    <a:pt x="21398" y="20061"/>
                  </a:cubicBezTo>
                  <a:lnTo>
                    <a:pt x="21398" y="0"/>
                  </a:lnTo>
                  <a:lnTo>
                    <a:pt x="4009" y="0"/>
                  </a:lnTo>
                  <a:cubicBezTo>
                    <a:pt x="4901" y="1262"/>
                    <a:pt x="5086" y="2889"/>
                    <a:pt x="4451" y="4271"/>
                  </a:cubicBezTo>
                  <a:close/>
                </a:path>
              </a:pathLst>
            </a:custGeom>
            <a:solidFill>
              <a:schemeClr val="accent3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1" name="Shape">
              <a:extLst>
                <a:ext uri="{FF2B5EF4-FFF2-40B4-BE49-F238E27FC236}">
                  <a16:creationId xmlns:a16="http://schemas.microsoft.com/office/drawing/2014/main" id="{C6B8AC37-3040-4A4D-82D0-E477144E5588}"/>
                </a:ext>
              </a:extLst>
            </p:cNvPr>
            <p:cNvSpPr/>
            <p:nvPr/>
          </p:nvSpPr>
          <p:spPr>
            <a:xfrm>
              <a:off x="0" y="0"/>
              <a:ext cx="3143022" cy="40284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1" h="21600" extrusionOk="0">
                  <a:moveTo>
                    <a:pt x="0" y="21600"/>
                  </a:moveTo>
                  <a:cubicBezTo>
                    <a:pt x="1869" y="18372"/>
                    <a:pt x="5249" y="15703"/>
                    <a:pt x="9336" y="14280"/>
                  </a:cubicBezTo>
                  <a:cubicBezTo>
                    <a:pt x="11624" y="13483"/>
                    <a:pt x="14090" y="13061"/>
                    <a:pt x="16326" y="12182"/>
                  </a:cubicBezTo>
                  <a:cubicBezTo>
                    <a:pt x="18562" y="11304"/>
                    <a:pt x="20636" y="9813"/>
                    <a:pt x="21045" y="7845"/>
                  </a:cubicBezTo>
                  <a:cubicBezTo>
                    <a:pt x="21600" y="5155"/>
                    <a:pt x="18920" y="2697"/>
                    <a:pt x="18545" y="0"/>
                  </a:cubicBezTo>
                  <a:lnTo>
                    <a:pt x="0" y="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chemeClr val="accent2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2" name="Shape">
              <a:extLst>
                <a:ext uri="{FF2B5EF4-FFF2-40B4-BE49-F238E27FC236}">
                  <a16:creationId xmlns:a16="http://schemas.microsoft.com/office/drawing/2014/main" id="{2DA7CD24-E848-474D-8432-2569B0D6D007}"/>
                </a:ext>
              </a:extLst>
            </p:cNvPr>
            <p:cNvSpPr/>
            <p:nvPr/>
          </p:nvSpPr>
          <p:spPr>
            <a:xfrm>
              <a:off x="4590413" y="0"/>
              <a:ext cx="3011173" cy="1519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53" extrusionOk="0">
                  <a:moveTo>
                    <a:pt x="7024" y="19426"/>
                  </a:moveTo>
                  <a:cubicBezTo>
                    <a:pt x="8390" y="21105"/>
                    <a:pt x="10140" y="21600"/>
                    <a:pt x="11697" y="20734"/>
                  </a:cubicBezTo>
                  <a:cubicBezTo>
                    <a:pt x="14184" y="19373"/>
                    <a:pt x="15888" y="15025"/>
                    <a:pt x="17254" y="10765"/>
                  </a:cubicBezTo>
                  <a:cubicBezTo>
                    <a:pt x="18503" y="6876"/>
                    <a:pt x="19714" y="2669"/>
                    <a:pt x="21600" y="0"/>
                  </a:cubicBezTo>
                  <a:lnTo>
                    <a:pt x="0" y="0"/>
                  </a:lnTo>
                  <a:cubicBezTo>
                    <a:pt x="3125" y="4879"/>
                    <a:pt x="3544" y="15148"/>
                    <a:pt x="7024" y="19426"/>
                  </a:cubicBezTo>
                  <a:close/>
                </a:path>
              </a:pathLst>
            </a:custGeom>
            <a:solidFill>
              <a:schemeClr val="accent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3" name="Shape">
              <a:extLst>
                <a:ext uri="{FF2B5EF4-FFF2-40B4-BE49-F238E27FC236}">
                  <a16:creationId xmlns:a16="http://schemas.microsoft.com/office/drawing/2014/main" id="{5219A249-49D6-AD43-BBDA-0F9E66A52CA4}"/>
                </a:ext>
              </a:extLst>
            </p:cNvPr>
            <p:cNvSpPr/>
            <p:nvPr/>
          </p:nvSpPr>
          <p:spPr>
            <a:xfrm>
              <a:off x="10820401" y="3073400"/>
              <a:ext cx="1124369" cy="14301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1" h="21449" extrusionOk="0">
                  <a:moveTo>
                    <a:pt x="1709" y="6653"/>
                  </a:moveTo>
                  <a:cubicBezTo>
                    <a:pt x="1709" y="6653"/>
                    <a:pt x="1709" y="6653"/>
                    <a:pt x="1709" y="6653"/>
                  </a:cubicBezTo>
                  <a:cubicBezTo>
                    <a:pt x="1709" y="6653"/>
                    <a:pt x="1709" y="6653"/>
                    <a:pt x="1709" y="6653"/>
                  </a:cubicBezTo>
                  <a:cubicBezTo>
                    <a:pt x="1709" y="6653"/>
                    <a:pt x="1709" y="6653"/>
                    <a:pt x="1709" y="6653"/>
                  </a:cubicBezTo>
                  <a:close/>
                  <a:moveTo>
                    <a:pt x="3065" y="6424"/>
                  </a:moveTo>
                  <a:cubicBezTo>
                    <a:pt x="2898" y="6672"/>
                    <a:pt x="2399" y="6805"/>
                    <a:pt x="2089" y="6634"/>
                  </a:cubicBezTo>
                  <a:cubicBezTo>
                    <a:pt x="2065" y="6615"/>
                    <a:pt x="2042" y="6615"/>
                    <a:pt x="2018" y="6596"/>
                  </a:cubicBezTo>
                  <a:cubicBezTo>
                    <a:pt x="1994" y="6596"/>
                    <a:pt x="1994" y="6596"/>
                    <a:pt x="1970" y="6596"/>
                  </a:cubicBezTo>
                  <a:cubicBezTo>
                    <a:pt x="1947" y="6596"/>
                    <a:pt x="1947" y="6596"/>
                    <a:pt x="1923" y="6596"/>
                  </a:cubicBezTo>
                  <a:cubicBezTo>
                    <a:pt x="1899" y="6596"/>
                    <a:pt x="1875" y="6615"/>
                    <a:pt x="1851" y="6615"/>
                  </a:cubicBezTo>
                  <a:cubicBezTo>
                    <a:pt x="1804" y="6634"/>
                    <a:pt x="1756" y="6653"/>
                    <a:pt x="1709" y="6691"/>
                  </a:cubicBezTo>
                  <a:cubicBezTo>
                    <a:pt x="1709" y="6691"/>
                    <a:pt x="1709" y="6691"/>
                    <a:pt x="1732" y="6672"/>
                  </a:cubicBezTo>
                  <a:cubicBezTo>
                    <a:pt x="1732" y="6672"/>
                    <a:pt x="1732" y="6672"/>
                    <a:pt x="1709" y="6691"/>
                  </a:cubicBezTo>
                  <a:cubicBezTo>
                    <a:pt x="1709" y="6691"/>
                    <a:pt x="1685" y="6691"/>
                    <a:pt x="1685" y="6691"/>
                  </a:cubicBezTo>
                  <a:cubicBezTo>
                    <a:pt x="1590" y="6729"/>
                    <a:pt x="1661" y="6710"/>
                    <a:pt x="1709" y="6691"/>
                  </a:cubicBezTo>
                  <a:cubicBezTo>
                    <a:pt x="1685" y="6710"/>
                    <a:pt x="1637" y="6729"/>
                    <a:pt x="1637" y="6748"/>
                  </a:cubicBezTo>
                  <a:cubicBezTo>
                    <a:pt x="1613" y="6767"/>
                    <a:pt x="1590" y="6786"/>
                    <a:pt x="1566" y="6805"/>
                  </a:cubicBezTo>
                  <a:cubicBezTo>
                    <a:pt x="1542" y="6843"/>
                    <a:pt x="1495" y="6881"/>
                    <a:pt x="1471" y="6939"/>
                  </a:cubicBezTo>
                  <a:cubicBezTo>
                    <a:pt x="1471" y="6958"/>
                    <a:pt x="1447" y="6996"/>
                    <a:pt x="1447" y="7015"/>
                  </a:cubicBezTo>
                  <a:cubicBezTo>
                    <a:pt x="1447" y="7015"/>
                    <a:pt x="1447" y="7034"/>
                    <a:pt x="1447" y="7053"/>
                  </a:cubicBezTo>
                  <a:cubicBezTo>
                    <a:pt x="1447" y="7072"/>
                    <a:pt x="1447" y="7110"/>
                    <a:pt x="1447" y="7129"/>
                  </a:cubicBezTo>
                  <a:cubicBezTo>
                    <a:pt x="1447" y="7148"/>
                    <a:pt x="1423" y="7377"/>
                    <a:pt x="1447" y="7396"/>
                  </a:cubicBezTo>
                  <a:cubicBezTo>
                    <a:pt x="1447" y="7377"/>
                    <a:pt x="1447" y="7358"/>
                    <a:pt x="1447" y="7339"/>
                  </a:cubicBezTo>
                  <a:cubicBezTo>
                    <a:pt x="1447" y="7377"/>
                    <a:pt x="1471" y="7396"/>
                    <a:pt x="1471" y="7434"/>
                  </a:cubicBezTo>
                  <a:cubicBezTo>
                    <a:pt x="1471" y="7472"/>
                    <a:pt x="1495" y="7510"/>
                    <a:pt x="1495" y="7548"/>
                  </a:cubicBezTo>
                  <a:cubicBezTo>
                    <a:pt x="1518" y="7624"/>
                    <a:pt x="1542" y="7700"/>
                    <a:pt x="1590" y="7777"/>
                  </a:cubicBezTo>
                  <a:cubicBezTo>
                    <a:pt x="1614" y="7815"/>
                    <a:pt x="1637" y="7853"/>
                    <a:pt x="1637" y="7910"/>
                  </a:cubicBezTo>
                  <a:cubicBezTo>
                    <a:pt x="1637" y="7910"/>
                    <a:pt x="1637" y="7929"/>
                    <a:pt x="1637" y="7929"/>
                  </a:cubicBezTo>
                  <a:cubicBezTo>
                    <a:pt x="1733" y="8081"/>
                    <a:pt x="1828" y="8234"/>
                    <a:pt x="1923" y="8405"/>
                  </a:cubicBezTo>
                  <a:cubicBezTo>
                    <a:pt x="2089" y="8691"/>
                    <a:pt x="2018" y="8996"/>
                    <a:pt x="1661" y="9186"/>
                  </a:cubicBezTo>
                  <a:cubicBezTo>
                    <a:pt x="1352" y="9339"/>
                    <a:pt x="852" y="9243"/>
                    <a:pt x="686" y="8977"/>
                  </a:cubicBezTo>
                  <a:cubicBezTo>
                    <a:pt x="186" y="8196"/>
                    <a:pt x="-337" y="7205"/>
                    <a:pt x="281" y="6367"/>
                  </a:cubicBezTo>
                  <a:cubicBezTo>
                    <a:pt x="757" y="5700"/>
                    <a:pt x="1947" y="5243"/>
                    <a:pt x="2803" y="5739"/>
                  </a:cubicBezTo>
                  <a:cubicBezTo>
                    <a:pt x="3136" y="5834"/>
                    <a:pt x="3255" y="6139"/>
                    <a:pt x="3065" y="6424"/>
                  </a:cubicBezTo>
                  <a:close/>
                  <a:moveTo>
                    <a:pt x="1947" y="6558"/>
                  </a:moveTo>
                  <a:cubicBezTo>
                    <a:pt x="1947" y="6558"/>
                    <a:pt x="1947" y="6558"/>
                    <a:pt x="1947" y="6558"/>
                  </a:cubicBezTo>
                  <a:cubicBezTo>
                    <a:pt x="1947" y="6558"/>
                    <a:pt x="1947" y="6558"/>
                    <a:pt x="1947" y="6558"/>
                  </a:cubicBezTo>
                  <a:cubicBezTo>
                    <a:pt x="1947" y="6558"/>
                    <a:pt x="1947" y="6558"/>
                    <a:pt x="1947" y="6558"/>
                  </a:cubicBezTo>
                  <a:close/>
                  <a:moveTo>
                    <a:pt x="1994" y="6577"/>
                  </a:moveTo>
                  <a:cubicBezTo>
                    <a:pt x="1970" y="6577"/>
                    <a:pt x="1970" y="6577"/>
                    <a:pt x="1994" y="6577"/>
                  </a:cubicBezTo>
                  <a:cubicBezTo>
                    <a:pt x="1970" y="6577"/>
                    <a:pt x="1970" y="6577"/>
                    <a:pt x="1994" y="6577"/>
                  </a:cubicBezTo>
                  <a:cubicBezTo>
                    <a:pt x="1970" y="6577"/>
                    <a:pt x="1970" y="6577"/>
                    <a:pt x="1994" y="6577"/>
                  </a:cubicBezTo>
                  <a:close/>
                  <a:moveTo>
                    <a:pt x="2018" y="6577"/>
                  </a:moveTo>
                  <a:cubicBezTo>
                    <a:pt x="2018" y="6577"/>
                    <a:pt x="2018" y="6577"/>
                    <a:pt x="2018" y="6577"/>
                  </a:cubicBezTo>
                  <a:cubicBezTo>
                    <a:pt x="2018" y="6577"/>
                    <a:pt x="2018" y="6577"/>
                    <a:pt x="2018" y="6577"/>
                  </a:cubicBezTo>
                  <a:cubicBezTo>
                    <a:pt x="1994" y="6577"/>
                    <a:pt x="1994" y="6577"/>
                    <a:pt x="1994" y="6577"/>
                  </a:cubicBezTo>
                  <a:cubicBezTo>
                    <a:pt x="1994" y="6577"/>
                    <a:pt x="1994" y="6577"/>
                    <a:pt x="1994" y="6577"/>
                  </a:cubicBezTo>
                  <a:cubicBezTo>
                    <a:pt x="1994" y="6577"/>
                    <a:pt x="2018" y="6577"/>
                    <a:pt x="2018" y="6577"/>
                  </a:cubicBezTo>
                  <a:close/>
                  <a:moveTo>
                    <a:pt x="6157" y="7205"/>
                  </a:moveTo>
                  <a:cubicBezTo>
                    <a:pt x="6157" y="7205"/>
                    <a:pt x="6133" y="7205"/>
                    <a:pt x="6086" y="7243"/>
                  </a:cubicBezTo>
                  <a:cubicBezTo>
                    <a:pt x="6086" y="7243"/>
                    <a:pt x="6086" y="7243"/>
                    <a:pt x="6086" y="7243"/>
                  </a:cubicBezTo>
                  <a:cubicBezTo>
                    <a:pt x="6110" y="7224"/>
                    <a:pt x="6133" y="7205"/>
                    <a:pt x="6157" y="7205"/>
                  </a:cubicBezTo>
                  <a:close/>
                  <a:moveTo>
                    <a:pt x="6585" y="6539"/>
                  </a:moveTo>
                  <a:cubicBezTo>
                    <a:pt x="6585" y="6539"/>
                    <a:pt x="6585" y="6539"/>
                    <a:pt x="6585" y="6539"/>
                  </a:cubicBezTo>
                  <a:cubicBezTo>
                    <a:pt x="6585" y="6519"/>
                    <a:pt x="6585" y="6519"/>
                    <a:pt x="6585" y="6539"/>
                  </a:cubicBezTo>
                  <a:cubicBezTo>
                    <a:pt x="6585" y="6558"/>
                    <a:pt x="6585" y="6577"/>
                    <a:pt x="6561" y="6577"/>
                  </a:cubicBezTo>
                  <a:cubicBezTo>
                    <a:pt x="6561" y="6577"/>
                    <a:pt x="6561" y="6558"/>
                    <a:pt x="6561" y="6558"/>
                  </a:cubicBezTo>
                  <a:cubicBezTo>
                    <a:pt x="6585" y="6558"/>
                    <a:pt x="6585" y="6558"/>
                    <a:pt x="6585" y="6539"/>
                  </a:cubicBezTo>
                  <a:close/>
                  <a:moveTo>
                    <a:pt x="6514" y="6081"/>
                  </a:moveTo>
                  <a:cubicBezTo>
                    <a:pt x="6538" y="6119"/>
                    <a:pt x="6538" y="6139"/>
                    <a:pt x="6538" y="6139"/>
                  </a:cubicBezTo>
                  <a:cubicBezTo>
                    <a:pt x="6538" y="6119"/>
                    <a:pt x="6538" y="6100"/>
                    <a:pt x="6514" y="6081"/>
                  </a:cubicBezTo>
                  <a:cubicBezTo>
                    <a:pt x="6514" y="6081"/>
                    <a:pt x="6514" y="6081"/>
                    <a:pt x="6514" y="6081"/>
                  </a:cubicBezTo>
                  <a:close/>
                  <a:moveTo>
                    <a:pt x="6157" y="8462"/>
                  </a:moveTo>
                  <a:cubicBezTo>
                    <a:pt x="5777" y="8558"/>
                    <a:pt x="5396" y="8348"/>
                    <a:pt x="5301" y="8062"/>
                  </a:cubicBezTo>
                  <a:cubicBezTo>
                    <a:pt x="5182" y="7777"/>
                    <a:pt x="5443" y="7453"/>
                    <a:pt x="5800" y="7377"/>
                  </a:cubicBezTo>
                  <a:cubicBezTo>
                    <a:pt x="5848" y="7377"/>
                    <a:pt x="5872" y="7358"/>
                    <a:pt x="5919" y="7339"/>
                  </a:cubicBezTo>
                  <a:cubicBezTo>
                    <a:pt x="5943" y="7339"/>
                    <a:pt x="5943" y="7339"/>
                    <a:pt x="5943" y="7339"/>
                  </a:cubicBezTo>
                  <a:cubicBezTo>
                    <a:pt x="5967" y="7319"/>
                    <a:pt x="6014" y="7300"/>
                    <a:pt x="6038" y="7300"/>
                  </a:cubicBezTo>
                  <a:cubicBezTo>
                    <a:pt x="6062" y="7281"/>
                    <a:pt x="6086" y="7281"/>
                    <a:pt x="6110" y="7262"/>
                  </a:cubicBezTo>
                  <a:cubicBezTo>
                    <a:pt x="6110" y="7262"/>
                    <a:pt x="6086" y="7281"/>
                    <a:pt x="6086" y="7281"/>
                  </a:cubicBezTo>
                  <a:cubicBezTo>
                    <a:pt x="6086" y="7281"/>
                    <a:pt x="6110" y="7262"/>
                    <a:pt x="6110" y="7262"/>
                  </a:cubicBezTo>
                  <a:cubicBezTo>
                    <a:pt x="6110" y="7262"/>
                    <a:pt x="6110" y="7262"/>
                    <a:pt x="6110" y="7262"/>
                  </a:cubicBezTo>
                  <a:cubicBezTo>
                    <a:pt x="6133" y="7243"/>
                    <a:pt x="6157" y="7224"/>
                    <a:pt x="6157" y="7224"/>
                  </a:cubicBezTo>
                  <a:cubicBezTo>
                    <a:pt x="6181" y="7205"/>
                    <a:pt x="6181" y="7205"/>
                    <a:pt x="6205" y="7186"/>
                  </a:cubicBezTo>
                  <a:cubicBezTo>
                    <a:pt x="6252" y="7148"/>
                    <a:pt x="6276" y="7129"/>
                    <a:pt x="6324" y="7091"/>
                  </a:cubicBezTo>
                  <a:cubicBezTo>
                    <a:pt x="6348" y="7072"/>
                    <a:pt x="6348" y="7053"/>
                    <a:pt x="6371" y="7053"/>
                  </a:cubicBezTo>
                  <a:cubicBezTo>
                    <a:pt x="6419" y="7015"/>
                    <a:pt x="6443" y="6958"/>
                    <a:pt x="6466" y="6919"/>
                  </a:cubicBezTo>
                  <a:cubicBezTo>
                    <a:pt x="6466" y="6900"/>
                    <a:pt x="6490" y="6881"/>
                    <a:pt x="6490" y="6862"/>
                  </a:cubicBezTo>
                  <a:cubicBezTo>
                    <a:pt x="6514" y="6786"/>
                    <a:pt x="6562" y="6691"/>
                    <a:pt x="6585" y="6615"/>
                  </a:cubicBezTo>
                  <a:cubicBezTo>
                    <a:pt x="6585" y="6634"/>
                    <a:pt x="6585" y="6596"/>
                    <a:pt x="6609" y="6577"/>
                  </a:cubicBezTo>
                  <a:cubicBezTo>
                    <a:pt x="6609" y="6558"/>
                    <a:pt x="6609" y="6539"/>
                    <a:pt x="6633" y="6519"/>
                  </a:cubicBezTo>
                  <a:cubicBezTo>
                    <a:pt x="6633" y="6539"/>
                    <a:pt x="6633" y="6539"/>
                    <a:pt x="6633" y="6558"/>
                  </a:cubicBezTo>
                  <a:cubicBezTo>
                    <a:pt x="6633" y="6500"/>
                    <a:pt x="6633" y="6462"/>
                    <a:pt x="6633" y="6405"/>
                  </a:cubicBezTo>
                  <a:cubicBezTo>
                    <a:pt x="6633" y="6386"/>
                    <a:pt x="6633" y="6367"/>
                    <a:pt x="6633" y="6348"/>
                  </a:cubicBezTo>
                  <a:cubicBezTo>
                    <a:pt x="6633" y="6348"/>
                    <a:pt x="6633" y="6348"/>
                    <a:pt x="6633" y="6329"/>
                  </a:cubicBezTo>
                  <a:cubicBezTo>
                    <a:pt x="6633" y="6329"/>
                    <a:pt x="6633" y="6329"/>
                    <a:pt x="6633" y="6329"/>
                  </a:cubicBezTo>
                  <a:cubicBezTo>
                    <a:pt x="6633" y="6310"/>
                    <a:pt x="6609" y="6272"/>
                    <a:pt x="6609" y="6253"/>
                  </a:cubicBezTo>
                  <a:cubicBezTo>
                    <a:pt x="6609" y="6234"/>
                    <a:pt x="6585" y="6215"/>
                    <a:pt x="6585" y="6196"/>
                  </a:cubicBezTo>
                  <a:cubicBezTo>
                    <a:pt x="6585" y="6196"/>
                    <a:pt x="6585" y="6177"/>
                    <a:pt x="6562" y="6139"/>
                  </a:cubicBezTo>
                  <a:cubicBezTo>
                    <a:pt x="6562" y="6139"/>
                    <a:pt x="6562" y="6139"/>
                    <a:pt x="6562" y="6139"/>
                  </a:cubicBezTo>
                  <a:cubicBezTo>
                    <a:pt x="6562" y="6119"/>
                    <a:pt x="6562" y="6119"/>
                    <a:pt x="6562" y="6100"/>
                  </a:cubicBezTo>
                  <a:cubicBezTo>
                    <a:pt x="6562" y="6119"/>
                    <a:pt x="6562" y="6119"/>
                    <a:pt x="6562" y="6119"/>
                  </a:cubicBezTo>
                  <a:cubicBezTo>
                    <a:pt x="6538" y="6100"/>
                    <a:pt x="6538" y="6081"/>
                    <a:pt x="6514" y="6062"/>
                  </a:cubicBezTo>
                  <a:cubicBezTo>
                    <a:pt x="6324" y="5796"/>
                    <a:pt x="6443" y="5453"/>
                    <a:pt x="6776" y="5281"/>
                  </a:cubicBezTo>
                  <a:cubicBezTo>
                    <a:pt x="7085" y="5110"/>
                    <a:pt x="7561" y="5224"/>
                    <a:pt x="7751" y="5491"/>
                  </a:cubicBezTo>
                  <a:cubicBezTo>
                    <a:pt x="8488" y="6558"/>
                    <a:pt x="7703" y="8100"/>
                    <a:pt x="6157" y="8462"/>
                  </a:cubicBezTo>
                  <a:close/>
                  <a:moveTo>
                    <a:pt x="5872" y="7358"/>
                  </a:moveTo>
                  <a:cubicBezTo>
                    <a:pt x="5872" y="7358"/>
                    <a:pt x="5895" y="7358"/>
                    <a:pt x="5872" y="7358"/>
                  </a:cubicBezTo>
                  <a:cubicBezTo>
                    <a:pt x="5895" y="7358"/>
                    <a:pt x="5872" y="7358"/>
                    <a:pt x="5872" y="7358"/>
                  </a:cubicBezTo>
                  <a:close/>
                  <a:moveTo>
                    <a:pt x="4658" y="3986"/>
                  </a:moveTo>
                  <a:cubicBezTo>
                    <a:pt x="3707" y="2805"/>
                    <a:pt x="3921" y="1205"/>
                    <a:pt x="5087" y="158"/>
                  </a:cubicBezTo>
                  <a:cubicBezTo>
                    <a:pt x="5348" y="-71"/>
                    <a:pt x="5824" y="-33"/>
                    <a:pt x="6086" y="158"/>
                  </a:cubicBezTo>
                  <a:cubicBezTo>
                    <a:pt x="6371" y="367"/>
                    <a:pt x="6324" y="729"/>
                    <a:pt x="6086" y="958"/>
                  </a:cubicBezTo>
                  <a:cubicBezTo>
                    <a:pt x="6062" y="977"/>
                    <a:pt x="6014" y="1015"/>
                    <a:pt x="5991" y="1034"/>
                  </a:cubicBezTo>
                  <a:cubicBezTo>
                    <a:pt x="5991" y="1034"/>
                    <a:pt x="5991" y="1034"/>
                    <a:pt x="5991" y="1034"/>
                  </a:cubicBezTo>
                  <a:cubicBezTo>
                    <a:pt x="5991" y="1034"/>
                    <a:pt x="5991" y="1034"/>
                    <a:pt x="5991" y="1034"/>
                  </a:cubicBezTo>
                  <a:cubicBezTo>
                    <a:pt x="5943" y="1091"/>
                    <a:pt x="5895" y="1129"/>
                    <a:pt x="5872" y="1186"/>
                  </a:cubicBezTo>
                  <a:cubicBezTo>
                    <a:pt x="5824" y="1243"/>
                    <a:pt x="5777" y="1300"/>
                    <a:pt x="5753" y="1358"/>
                  </a:cubicBezTo>
                  <a:cubicBezTo>
                    <a:pt x="5729" y="1377"/>
                    <a:pt x="5729" y="1415"/>
                    <a:pt x="5705" y="1434"/>
                  </a:cubicBezTo>
                  <a:cubicBezTo>
                    <a:pt x="5705" y="1434"/>
                    <a:pt x="5705" y="1434"/>
                    <a:pt x="5705" y="1434"/>
                  </a:cubicBezTo>
                  <a:cubicBezTo>
                    <a:pt x="5705" y="1434"/>
                    <a:pt x="5705" y="1434"/>
                    <a:pt x="5705" y="1434"/>
                  </a:cubicBezTo>
                  <a:cubicBezTo>
                    <a:pt x="5657" y="1548"/>
                    <a:pt x="5610" y="1681"/>
                    <a:pt x="5562" y="1796"/>
                  </a:cubicBezTo>
                  <a:cubicBezTo>
                    <a:pt x="5539" y="1853"/>
                    <a:pt x="5539" y="1929"/>
                    <a:pt x="5515" y="1986"/>
                  </a:cubicBezTo>
                  <a:cubicBezTo>
                    <a:pt x="5539" y="1853"/>
                    <a:pt x="5515" y="2005"/>
                    <a:pt x="5515" y="2062"/>
                  </a:cubicBezTo>
                  <a:cubicBezTo>
                    <a:pt x="5515" y="2196"/>
                    <a:pt x="5515" y="2329"/>
                    <a:pt x="5515" y="2462"/>
                  </a:cubicBezTo>
                  <a:cubicBezTo>
                    <a:pt x="5515" y="2481"/>
                    <a:pt x="5515" y="2519"/>
                    <a:pt x="5515" y="2539"/>
                  </a:cubicBezTo>
                  <a:cubicBezTo>
                    <a:pt x="5539" y="2596"/>
                    <a:pt x="5539" y="2672"/>
                    <a:pt x="5562" y="2729"/>
                  </a:cubicBezTo>
                  <a:cubicBezTo>
                    <a:pt x="5586" y="2786"/>
                    <a:pt x="5610" y="2862"/>
                    <a:pt x="5634" y="2919"/>
                  </a:cubicBezTo>
                  <a:cubicBezTo>
                    <a:pt x="5634" y="2939"/>
                    <a:pt x="5657" y="2977"/>
                    <a:pt x="5681" y="2996"/>
                  </a:cubicBezTo>
                  <a:cubicBezTo>
                    <a:pt x="5681" y="2996"/>
                    <a:pt x="5705" y="3053"/>
                    <a:pt x="5729" y="3072"/>
                  </a:cubicBezTo>
                  <a:cubicBezTo>
                    <a:pt x="5729" y="3072"/>
                    <a:pt x="5729" y="3091"/>
                    <a:pt x="5729" y="3091"/>
                  </a:cubicBezTo>
                  <a:cubicBezTo>
                    <a:pt x="5753" y="3110"/>
                    <a:pt x="5753" y="3148"/>
                    <a:pt x="5777" y="3167"/>
                  </a:cubicBezTo>
                  <a:cubicBezTo>
                    <a:pt x="5824" y="3224"/>
                    <a:pt x="5848" y="3281"/>
                    <a:pt x="5895" y="3339"/>
                  </a:cubicBezTo>
                  <a:cubicBezTo>
                    <a:pt x="6110" y="3605"/>
                    <a:pt x="5943" y="3948"/>
                    <a:pt x="5634" y="4119"/>
                  </a:cubicBezTo>
                  <a:cubicBezTo>
                    <a:pt x="5301" y="4348"/>
                    <a:pt x="4849" y="4234"/>
                    <a:pt x="4658" y="3986"/>
                  </a:cubicBezTo>
                  <a:close/>
                  <a:moveTo>
                    <a:pt x="5491" y="2577"/>
                  </a:moveTo>
                  <a:cubicBezTo>
                    <a:pt x="5491" y="2577"/>
                    <a:pt x="5491" y="2596"/>
                    <a:pt x="5491" y="2577"/>
                  </a:cubicBezTo>
                  <a:cubicBezTo>
                    <a:pt x="5491" y="2558"/>
                    <a:pt x="5467" y="2519"/>
                    <a:pt x="5491" y="2577"/>
                  </a:cubicBezTo>
                  <a:close/>
                  <a:moveTo>
                    <a:pt x="11248" y="5186"/>
                  </a:moveTo>
                  <a:cubicBezTo>
                    <a:pt x="11081" y="5434"/>
                    <a:pt x="10582" y="5548"/>
                    <a:pt x="10273" y="5396"/>
                  </a:cubicBezTo>
                  <a:cubicBezTo>
                    <a:pt x="8821" y="4596"/>
                    <a:pt x="8322" y="2939"/>
                    <a:pt x="9250" y="1719"/>
                  </a:cubicBezTo>
                  <a:cubicBezTo>
                    <a:pt x="9464" y="1453"/>
                    <a:pt x="9868" y="1377"/>
                    <a:pt x="10225" y="1510"/>
                  </a:cubicBezTo>
                  <a:cubicBezTo>
                    <a:pt x="10558" y="1643"/>
                    <a:pt x="10677" y="2024"/>
                    <a:pt x="10487" y="2291"/>
                  </a:cubicBezTo>
                  <a:cubicBezTo>
                    <a:pt x="10439" y="2348"/>
                    <a:pt x="10392" y="2405"/>
                    <a:pt x="10368" y="2481"/>
                  </a:cubicBezTo>
                  <a:cubicBezTo>
                    <a:pt x="10368" y="2500"/>
                    <a:pt x="10344" y="2500"/>
                    <a:pt x="10344" y="2519"/>
                  </a:cubicBezTo>
                  <a:cubicBezTo>
                    <a:pt x="10344" y="2519"/>
                    <a:pt x="10344" y="2519"/>
                    <a:pt x="10344" y="2519"/>
                  </a:cubicBezTo>
                  <a:cubicBezTo>
                    <a:pt x="10344" y="2519"/>
                    <a:pt x="10344" y="2539"/>
                    <a:pt x="10344" y="2539"/>
                  </a:cubicBezTo>
                  <a:cubicBezTo>
                    <a:pt x="10320" y="2577"/>
                    <a:pt x="10201" y="2881"/>
                    <a:pt x="10225" y="2900"/>
                  </a:cubicBezTo>
                  <a:cubicBezTo>
                    <a:pt x="10225" y="2900"/>
                    <a:pt x="10249" y="2767"/>
                    <a:pt x="10225" y="2881"/>
                  </a:cubicBezTo>
                  <a:cubicBezTo>
                    <a:pt x="10225" y="2919"/>
                    <a:pt x="10225" y="2939"/>
                    <a:pt x="10225" y="2977"/>
                  </a:cubicBezTo>
                  <a:cubicBezTo>
                    <a:pt x="10225" y="3034"/>
                    <a:pt x="10225" y="3110"/>
                    <a:pt x="10225" y="3167"/>
                  </a:cubicBezTo>
                  <a:cubicBezTo>
                    <a:pt x="10225" y="3186"/>
                    <a:pt x="10225" y="3339"/>
                    <a:pt x="10249" y="3358"/>
                  </a:cubicBezTo>
                  <a:cubicBezTo>
                    <a:pt x="10249" y="3358"/>
                    <a:pt x="10225" y="3224"/>
                    <a:pt x="10249" y="3319"/>
                  </a:cubicBezTo>
                  <a:cubicBezTo>
                    <a:pt x="10249" y="3358"/>
                    <a:pt x="10273" y="3377"/>
                    <a:pt x="10273" y="3415"/>
                  </a:cubicBezTo>
                  <a:cubicBezTo>
                    <a:pt x="10296" y="3548"/>
                    <a:pt x="10368" y="3662"/>
                    <a:pt x="10415" y="3777"/>
                  </a:cubicBezTo>
                  <a:cubicBezTo>
                    <a:pt x="10439" y="3796"/>
                    <a:pt x="10439" y="3834"/>
                    <a:pt x="10463" y="3853"/>
                  </a:cubicBezTo>
                  <a:cubicBezTo>
                    <a:pt x="10487" y="3910"/>
                    <a:pt x="10534" y="3948"/>
                    <a:pt x="10558" y="4005"/>
                  </a:cubicBezTo>
                  <a:cubicBezTo>
                    <a:pt x="10582" y="4043"/>
                    <a:pt x="10606" y="4081"/>
                    <a:pt x="10653" y="4119"/>
                  </a:cubicBezTo>
                  <a:cubicBezTo>
                    <a:pt x="10653" y="4119"/>
                    <a:pt x="10677" y="4139"/>
                    <a:pt x="10701" y="4139"/>
                  </a:cubicBezTo>
                  <a:cubicBezTo>
                    <a:pt x="10725" y="4158"/>
                    <a:pt x="10749" y="4196"/>
                    <a:pt x="10772" y="4215"/>
                  </a:cubicBezTo>
                  <a:cubicBezTo>
                    <a:pt x="10820" y="4253"/>
                    <a:pt x="10891" y="4310"/>
                    <a:pt x="10939" y="4348"/>
                  </a:cubicBezTo>
                  <a:cubicBezTo>
                    <a:pt x="10963" y="4367"/>
                    <a:pt x="11082" y="4424"/>
                    <a:pt x="10986" y="4367"/>
                  </a:cubicBezTo>
                  <a:cubicBezTo>
                    <a:pt x="10891" y="4329"/>
                    <a:pt x="11034" y="4386"/>
                    <a:pt x="11034" y="4386"/>
                  </a:cubicBezTo>
                  <a:cubicBezTo>
                    <a:pt x="11319" y="4596"/>
                    <a:pt x="11438" y="4900"/>
                    <a:pt x="11248" y="5186"/>
                  </a:cubicBezTo>
                  <a:close/>
                  <a:moveTo>
                    <a:pt x="10320" y="2481"/>
                  </a:moveTo>
                  <a:cubicBezTo>
                    <a:pt x="10320" y="2462"/>
                    <a:pt x="10344" y="2462"/>
                    <a:pt x="10344" y="2443"/>
                  </a:cubicBezTo>
                  <a:cubicBezTo>
                    <a:pt x="10344" y="2443"/>
                    <a:pt x="10320" y="2481"/>
                    <a:pt x="10320" y="2481"/>
                  </a:cubicBezTo>
                  <a:close/>
                  <a:moveTo>
                    <a:pt x="10296" y="10958"/>
                  </a:moveTo>
                  <a:cubicBezTo>
                    <a:pt x="10296" y="10977"/>
                    <a:pt x="10296" y="10977"/>
                    <a:pt x="10296" y="10958"/>
                  </a:cubicBezTo>
                  <a:cubicBezTo>
                    <a:pt x="10296" y="10977"/>
                    <a:pt x="10296" y="10958"/>
                    <a:pt x="10296" y="10958"/>
                  </a:cubicBezTo>
                  <a:cubicBezTo>
                    <a:pt x="10296" y="10958"/>
                    <a:pt x="10296" y="10958"/>
                    <a:pt x="10296" y="10958"/>
                  </a:cubicBezTo>
                  <a:cubicBezTo>
                    <a:pt x="10296" y="10958"/>
                    <a:pt x="10296" y="10958"/>
                    <a:pt x="10296" y="10958"/>
                  </a:cubicBezTo>
                  <a:close/>
                  <a:moveTo>
                    <a:pt x="10273" y="9853"/>
                  </a:moveTo>
                  <a:cubicBezTo>
                    <a:pt x="10320" y="9815"/>
                    <a:pt x="10320" y="9796"/>
                    <a:pt x="10344" y="9796"/>
                  </a:cubicBezTo>
                  <a:cubicBezTo>
                    <a:pt x="10320" y="9815"/>
                    <a:pt x="10296" y="9834"/>
                    <a:pt x="10273" y="9853"/>
                  </a:cubicBezTo>
                  <a:cubicBezTo>
                    <a:pt x="10273" y="9853"/>
                    <a:pt x="10273" y="9853"/>
                    <a:pt x="10273" y="9853"/>
                  </a:cubicBezTo>
                  <a:close/>
                  <a:moveTo>
                    <a:pt x="10772" y="11910"/>
                  </a:moveTo>
                  <a:cubicBezTo>
                    <a:pt x="10606" y="12177"/>
                    <a:pt x="10130" y="12272"/>
                    <a:pt x="9797" y="12119"/>
                  </a:cubicBezTo>
                  <a:cubicBezTo>
                    <a:pt x="9059" y="11777"/>
                    <a:pt x="8655" y="11129"/>
                    <a:pt x="8655" y="10462"/>
                  </a:cubicBezTo>
                  <a:cubicBezTo>
                    <a:pt x="8631" y="9796"/>
                    <a:pt x="9012" y="9148"/>
                    <a:pt x="9725" y="8767"/>
                  </a:cubicBezTo>
                  <a:cubicBezTo>
                    <a:pt x="10058" y="8596"/>
                    <a:pt x="10487" y="8729"/>
                    <a:pt x="10701" y="8977"/>
                  </a:cubicBezTo>
                  <a:cubicBezTo>
                    <a:pt x="10915" y="9243"/>
                    <a:pt x="10748" y="9586"/>
                    <a:pt x="10439" y="9758"/>
                  </a:cubicBezTo>
                  <a:cubicBezTo>
                    <a:pt x="10439" y="9758"/>
                    <a:pt x="10415" y="9758"/>
                    <a:pt x="10415" y="9777"/>
                  </a:cubicBezTo>
                  <a:cubicBezTo>
                    <a:pt x="10415" y="9777"/>
                    <a:pt x="10392" y="9796"/>
                    <a:pt x="10392" y="9796"/>
                  </a:cubicBezTo>
                  <a:cubicBezTo>
                    <a:pt x="10368" y="9815"/>
                    <a:pt x="10344" y="9834"/>
                    <a:pt x="10320" y="9853"/>
                  </a:cubicBezTo>
                  <a:cubicBezTo>
                    <a:pt x="10320" y="9853"/>
                    <a:pt x="10296" y="9853"/>
                    <a:pt x="10273" y="9891"/>
                  </a:cubicBezTo>
                  <a:cubicBezTo>
                    <a:pt x="10273" y="9891"/>
                    <a:pt x="10273" y="9891"/>
                    <a:pt x="10273" y="9910"/>
                  </a:cubicBezTo>
                  <a:cubicBezTo>
                    <a:pt x="10273" y="9910"/>
                    <a:pt x="10249" y="9929"/>
                    <a:pt x="10249" y="9929"/>
                  </a:cubicBezTo>
                  <a:cubicBezTo>
                    <a:pt x="10249" y="9929"/>
                    <a:pt x="10249" y="9929"/>
                    <a:pt x="10273" y="9910"/>
                  </a:cubicBezTo>
                  <a:cubicBezTo>
                    <a:pt x="10249" y="9929"/>
                    <a:pt x="10249" y="9948"/>
                    <a:pt x="10225" y="9967"/>
                  </a:cubicBezTo>
                  <a:cubicBezTo>
                    <a:pt x="10201" y="10005"/>
                    <a:pt x="10177" y="10043"/>
                    <a:pt x="10154" y="10081"/>
                  </a:cubicBezTo>
                  <a:cubicBezTo>
                    <a:pt x="10154" y="10100"/>
                    <a:pt x="10130" y="10138"/>
                    <a:pt x="10130" y="10158"/>
                  </a:cubicBezTo>
                  <a:cubicBezTo>
                    <a:pt x="10106" y="10215"/>
                    <a:pt x="10106" y="10253"/>
                    <a:pt x="10082" y="10310"/>
                  </a:cubicBezTo>
                  <a:cubicBezTo>
                    <a:pt x="10082" y="10310"/>
                    <a:pt x="10082" y="10310"/>
                    <a:pt x="10082" y="10310"/>
                  </a:cubicBezTo>
                  <a:cubicBezTo>
                    <a:pt x="10082" y="10310"/>
                    <a:pt x="10082" y="10329"/>
                    <a:pt x="10082" y="10329"/>
                  </a:cubicBezTo>
                  <a:cubicBezTo>
                    <a:pt x="10082" y="10386"/>
                    <a:pt x="10082" y="10443"/>
                    <a:pt x="10082" y="10500"/>
                  </a:cubicBezTo>
                  <a:cubicBezTo>
                    <a:pt x="10082" y="10558"/>
                    <a:pt x="10130" y="10748"/>
                    <a:pt x="10082" y="10538"/>
                  </a:cubicBezTo>
                  <a:cubicBezTo>
                    <a:pt x="10106" y="10596"/>
                    <a:pt x="10106" y="10653"/>
                    <a:pt x="10130" y="10710"/>
                  </a:cubicBezTo>
                  <a:cubicBezTo>
                    <a:pt x="10154" y="10767"/>
                    <a:pt x="10154" y="10805"/>
                    <a:pt x="10177" y="10843"/>
                  </a:cubicBezTo>
                  <a:cubicBezTo>
                    <a:pt x="10177" y="10862"/>
                    <a:pt x="10201" y="10881"/>
                    <a:pt x="10201" y="10881"/>
                  </a:cubicBezTo>
                  <a:cubicBezTo>
                    <a:pt x="10225" y="10919"/>
                    <a:pt x="10273" y="10977"/>
                    <a:pt x="10296" y="11015"/>
                  </a:cubicBezTo>
                  <a:cubicBezTo>
                    <a:pt x="10296" y="11015"/>
                    <a:pt x="10273" y="10996"/>
                    <a:pt x="10273" y="10996"/>
                  </a:cubicBezTo>
                  <a:cubicBezTo>
                    <a:pt x="10296" y="10996"/>
                    <a:pt x="10296" y="11015"/>
                    <a:pt x="10296" y="11034"/>
                  </a:cubicBezTo>
                  <a:cubicBezTo>
                    <a:pt x="10344" y="11091"/>
                    <a:pt x="10320" y="11072"/>
                    <a:pt x="10296" y="11034"/>
                  </a:cubicBezTo>
                  <a:cubicBezTo>
                    <a:pt x="10296" y="11034"/>
                    <a:pt x="10320" y="11053"/>
                    <a:pt x="10320" y="11053"/>
                  </a:cubicBezTo>
                  <a:cubicBezTo>
                    <a:pt x="10344" y="11072"/>
                    <a:pt x="10368" y="11091"/>
                    <a:pt x="10392" y="11110"/>
                  </a:cubicBezTo>
                  <a:cubicBezTo>
                    <a:pt x="10392" y="11110"/>
                    <a:pt x="10415" y="11129"/>
                    <a:pt x="10439" y="11148"/>
                  </a:cubicBezTo>
                  <a:cubicBezTo>
                    <a:pt x="10439" y="11148"/>
                    <a:pt x="10439" y="11148"/>
                    <a:pt x="10439" y="11148"/>
                  </a:cubicBezTo>
                  <a:cubicBezTo>
                    <a:pt x="10439" y="11148"/>
                    <a:pt x="10463" y="11167"/>
                    <a:pt x="10463" y="11167"/>
                  </a:cubicBezTo>
                  <a:cubicBezTo>
                    <a:pt x="10463" y="11167"/>
                    <a:pt x="10463" y="11148"/>
                    <a:pt x="10439" y="11148"/>
                  </a:cubicBezTo>
                  <a:cubicBezTo>
                    <a:pt x="10463" y="11167"/>
                    <a:pt x="10487" y="11167"/>
                    <a:pt x="10510" y="11186"/>
                  </a:cubicBezTo>
                  <a:cubicBezTo>
                    <a:pt x="10867" y="11300"/>
                    <a:pt x="10962" y="11624"/>
                    <a:pt x="10772" y="11910"/>
                  </a:cubicBezTo>
                  <a:close/>
                  <a:moveTo>
                    <a:pt x="10154" y="10024"/>
                  </a:moveTo>
                  <a:cubicBezTo>
                    <a:pt x="10154" y="10024"/>
                    <a:pt x="10154" y="10024"/>
                    <a:pt x="10154" y="10024"/>
                  </a:cubicBezTo>
                  <a:cubicBezTo>
                    <a:pt x="10177" y="9986"/>
                    <a:pt x="10201" y="9948"/>
                    <a:pt x="10154" y="10024"/>
                  </a:cubicBezTo>
                  <a:close/>
                  <a:moveTo>
                    <a:pt x="10130" y="10043"/>
                  </a:moveTo>
                  <a:cubicBezTo>
                    <a:pt x="10130" y="10043"/>
                    <a:pt x="10130" y="10024"/>
                    <a:pt x="10154" y="10024"/>
                  </a:cubicBezTo>
                  <a:cubicBezTo>
                    <a:pt x="10154" y="10043"/>
                    <a:pt x="10154" y="10043"/>
                    <a:pt x="10130" y="10043"/>
                  </a:cubicBezTo>
                  <a:close/>
                  <a:moveTo>
                    <a:pt x="10463" y="11091"/>
                  </a:moveTo>
                  <a:cubicBezTo>
                    <a:pt x="10415" y="11053"/>
                    <a:pt x="10415" y="11053"/>
                    <a:pt x="10392" y="11053"/>
                  </a:cubicBezTo>
                  <a:cubicBezTo>
                    <a:pt x="10415" y="11053"/>
                    <a:pt x="10439" y="11072"/>
                    <a:pt x="10463" y="11091"/>
                  </a:cubicBezTo>
                  <a:cubicBezTo>
                    <a:pt x="10463" y="11091"/>
                    <a:pt x="10463" y="11091"/>
                    <a:pt x="10463" y="11091"/>
                  </a:cubicBezTo>
                  <a:close/>
                  <a:moveTo>
                    <a:pt x="5681" y="10900"/>
                  </a:moveTo>
                  <a:cubicBezTo>
                    <a:pt x="5515" y="10862"/>
                    <a:pt x="5277" y="10881"/>
                    <a:pt x="5134" y="10958"/>
                  </a:cubicBezTo>
                  <a:cubicBezTo>
                    <a:pt x="4801" y="11129"/>
                    <a:pt x="4730" y="11415"/>
                    <a:pt x="4873" y="11700"/>
                  </a:cubicBezTo>
                  <a:cubicBezTo>
                    <a:pt x="4873" y="11700"/>
                    <a:pt x="4873" y="11719"/>
                    <a:pt x="4873" y="11719"/>
                  </a:cubicBezTo>
                  <a:cubicBezTo>
                    <a:pt x="4896" y="11758"/>
                    <a:pt x="4896" y="11796"/>
                    <a:pt x="4920" y="11815"/>
                  </a:cubicBezTo>
                  <a:cubicBezTo>
                    <a:pt x="4944" y="11853"/>
                    <a:pt x="4944" y="11910"/>
                    <a:pt x="4968" y="11948"/>
                  </a:cubicBezTo>
                  <a:cubicBezTo>
                    <a:pt x="4968" y="12043"/>
                    <a:pt x="4968" y="12158"/>
                    <a:pt x="4968" y="12253"/>
                  </a:cubicBezTo>
                  <a:cubicBezTo>
                    <a:pt x="4944" y="12310"/>
                    <a:pt x="4944" y="12386"/>
                    <a:pt x="4920" y="12443"/>
                  </a:cubicBezTo>
                  <a:cubicBezTo>
                    <a:pt x="4896" y="12500"/>
                    <a:pt x="4801" y="12653"/>
                    <a:pt x="4896" y="12481"/>
                  </a:cubicBezTo>
                  <a:cubicBezTo>
                    <a:pt x="4873" y="12519"/>
                    <a:pt x="4849" y="12577"/>
                    <a:pt x="4825" y="12615"/>
                  </a:cubicBezTo>
                  <a:cubicBezTo>
                    <a:pt x="4801" y="12653"/>
                    <a:pt x="4754" y="12710"/>
                    <a:pt x="4730" y="12748"/>
                  </a:cubicBezTo>
                  <a:cubicBezTo>
                    <a:pt x="4730" y="12748"/>
                    <a:pt x="4730" y="12767"/>
                    <a:pt x="4706" y="12767"/>
                  </a:cubicBezTo>
                  <a:cubicBezTo>
                    <a:pt x="4706" y="12767"/>
                    <a:pt x="4706" y="12767"/>
                    <a:pt x="4706" y="12767"/>
                  </a:cubicBezTo>
                  <a:cubicBezTo>
                    <a:pt x="4659" y="12805"/>
                    <a:pt x="4635" y="12843"/>
                    <a:pt x="4587" y="12881"/>
                  </a:cubicBezTo>
                  <a:cubicBezTo>
                    <a:pt x="4540" y="12919"/>
                    <a:pt x="4349" y="13034"/>
                    <a:pt x="4540" y="12919"/>
                  </a:cubicBezTo>
                  <a:cubicBezTo>
                    <a:pt x="4397" y="13015"/>
                    <a:pt x="4278" y="13110"/>
                    <a:pt x="4207" y="13262"/>
                  </a:cubicBezTo>
                  <a:cubicBezTo>
                    <a:pt x="4159" y="13396"/>
                    <a:pt x="4183" y="13586"/>
                    <a:pt x="4278" y="13700"/>
                  </a:cubicBezTo>
                  <a:cubicBezTo>
                    <a:pt x="4373" y="13815"/>
                    <a:pt x="4516" y="13929"/>
                    <a:pt x="4706" y="13967"/>
                  </a:cubicBezTo>
                  <a:cubicBezTo>
                    <a:pt x="4873" y="14005"/>
                    <a:pt x="5110" y="14005"/>
                    <a:pt x="5253" y="13910"/>
                  </a:cubicBezTo>
                  <a:cubicBezTo>
                    <a:pt x="5539" y="13739"/>
                    <a:pt x="5777" y="13548"/>
                    <a:pt x="5967" y="13300"/>
                  </a:cubicBezTo>
                  <a:cubicBezTo>
                    <a:pt x="6133" y="13110"/>
                    <a:pt x="6252" y="12881"/>
                    <a:pt x="6324" y="12653"/>
                  </a:cubicBezTo>
                  <a:cubicBezTo>
                    <a:pt x="6490" y="12139"/>
                    <a:pt x="6419" y="11624"/>
                    <a:pt x="6133" y="11129"/>
                  </a:cubicBezTo>
                  <a:cubicBezTo>
                    <a:pt x="6038" y="11034"/>
                    <a:pt x="5848" y="10939"/>
                    <a:pt x="5681" y="10900"/>
                  </a:cubicBezTo>
                  <a:close/>
                  <a:moveTo>
                    <a:pt x="12223" y="9910"/>
                  </a:moveTo>
                  <a:cubicBezTo>
                    <a:pt x="12033" y="9662"/>
                    <a:pt x="12152" y="9262"/>
                    <a:pt x="12485" y="9129"/>
                  </a:cubicBezTo>
                  <a:cubicBezTo>
                    <a:pt x="12604" y="9091"/>
                    <a:pt x="12723" y="9034"/>
                    <a:pt x="12818" y="8977"/>
                  </a:cubicBezTo>
                  <a:cubicBezTo>
                    <a:pt x="12842" y="8958"/>
                    <a:pt x="12866" y="8939"/>
                    <a:pt x="12913" y="8919"/>
                  </a:cubicBezTo>
                  <a:cubicBezTo>
                    <a:pt x="12961" y="8881"/>
                    <a:pt x="13008" y="8843"/>
                    <a:pt x="13056" y="8805"/>
                  </a:cubicBezTo>
                  <a:cubicBezTo>
                    <a:pt x="13080" y="8786"/>
                    <a:pt x="13080" y="8767"/>
                    <a:pt x="13104" y="8767"/>
                  </a:cubicBezTo>
                  <a:cubicBezTo>
                    <a:pt x="13104" y="8767"/>
                    <a:pt x="13104" y="8767"/>
                    <a:pt x="13104" y="8767"/>
                  </a:cubicBezTo>
                  <a:cubicBezTo>
                    <a:pt x="13104" y="8767"/>
                    <a:pt x="13104" y="8748"/>
                    <a:pt x="13104" y="8748"/>
                  </a:cubicBezTo>
                  <a:cubicBezTo>
                    <a:pt x="13104" y="8748"/>
                    <a:pt x="13104" y="8748"/>
                    <a:pt x="13104" y="8729"/>
                  </a:cubicBezTo>
                  <a:cubicBezTo>
                    <a:pt x="13127" y="8710"/>
                    <a:pt x="13127" y="8691"/>
                    <a:pt x="13127" y="8691"/>
                  </a:cubicBezTo>
                  <a:cubicBezTo>
                    <a:pt x="13151" y="8672"/>
                    <a:pt x="13175" y="8634"/>
                    <a:pt x="13199" y="8615"/>
                  </a:cubicBezTo>
                  <a:cubicBezTo>
                    <a:pt x="13222" y="8577"/>
                    <a:pt x="13270" y="8519"/>
                    <a:pt x="13294" y="8481"/>
                  </a:cubicBezTo>
                  <a:cubicBezTo>
                    <a:pt x="13318" y="8462"/>
                    <a:pt x="13318" y="8443"/>
                    <a:pt x="13341" y="8405"/>
                  </a:cubicBezTo>
                  <a:cubicBezTo>
                    <a:pt x="13389" y="8310"/>
                    <a:pt x="13437" y="8215"/>
                    <a:pt x="13460" y="8100"/>
                  </a:cubicBezTo>
                  <a:cubicBezTo>
                    <a:pt x="13460" y="8081"/>
                    <a:pt x="13484" y="8043"/>
                    <a:pt x="13484" y="8024"/>
                  </a:cubicBezTo>
                  <a:cubicBezTo>
                    <a:pt x="13484" y="8005"/>
                    <a:pt x="13484" y="7986"/>
                    <a:pt x="13484" y="7967"/>
                  </a:cubicBezTo>
                  <a:cubicBezTo>
                    <a:pt x="13484" y="7948"/>
                    <a:pt x="13484" y="7929"/>
                    <a:pt x="13484" y="7891"/>
                  </a:cubicBezTo>
                  <a:cubicBezTo>
                    <a:pt x="13484" y="7834"/>
                    <a:pt x="13484" y="7777"/>
                    <a:pt x="13484" y="7739"/>
                  </a:cubicBezTo>
                  <a:cubicBezTo>
                    <a:pt x="13484" y="7681"/>
                    <a:pt x="13437" y="7491"/>
                    <a:pt x="13484" y="7681"/>
                  </a:cubicBezTo>
                  <a:cubicBezTo>
                    <a:pt x="13460" y="7567"/>
                    <a:pt x="13437" y="7472"/>
                    <a:pt x="13389" y="7377"/>
                  </a:cubicBezTo>
                  <a:cubicBezTo>
                    <a:pt x="13270" y="7072"/>
                    <a:pt x="13532" y="6767"/>
                    <a:pt x="13889" y="6691"/>
                  </a:cubicBezTo>
                  <a:cubicBezTo>
                    <a:pt x="14269" y="6596"/>
                    <a:pt x="14650" y="6805"/>
                    <a:pt x="14745" y="7091"/>
                  </a:cubicBezTo>
                  <a:cubicBezTo>
                    <a:pt x="15221" y="8215"/>
                    <a:pt x="14507" y="9586"/>
                    <a:pt x="13175" y="10119"/>
                  </a:cubicBezTo>
                  <a:cubicBezTo>
                    <a:pt x="12842" y="10253"/>
                    <a:pt x="12437" y="10196"/>
                    <a:pt x="12223" y="9910"/>
                  </a:cubicBezTo>
                  <a:close/>
                  <a:moveTo>
                    <a:pt x="13365" y="8405"/>
                  </a:moveTo>
                  <a:cubicBezTo>
                    <a:pt x="13365" y="8386"/>
                    <a:pt x="13365" y="8386"/>
                    <a:pt x="13365" y="8405"/>
                  </a:cubicBezTo>
                  <a:lnTo>
                    <a:pt x="13365" y="8405"/>
                  </a:lnTo>
                  <a:close/>
                  <a:moveTo>
                    <a:pt x="13127" y="8710"/>
                  </a:moveTo>
                  <a:cubicBezTo>
                    <a:pt x="13127" y="8691"/>
                    <a:pt x="13103" y="8710"/>
                    <a:pt x="13080" y="8767"/>
                  </a:cubicBezTo>
                  <a:cubicBezTo>
                    <a:pt x="13080" y="8767"/>
                    <a:pt x="13080" y="8767"/>
                    <a:pt x="13080" y="8767"/>
                  </a:cubicBezTo>
                  <a:cubicBezTo>
                    <a:pt x="13103" y="8748"/>
                    <a:pt x="13127" y="8729"/>
                    <a:pt x="13127" y="8710"/>
                  </a:cubicBezTo>
                  <a:close/>
                  <a:moveTo>
                    <a:pt x="13674" y="12900"/>
                  </a:moveTo>
                  <a:cubicBezTo>
                    <a:pt x="13508" y="12900"/>
                    <a:pt x="13294" y="12958"/>
                    <a:pt x="13175" y="13072"/>
                  </a:cubicBezTo>
                  <a:cubicBezTo>
                    <a:pt x="13056" y="13186"/>
                    <a:pt x="12961" y="13319"/>
                    <a:pt x="12961" y="13472"/>
                  </a:cubicBezTo>
                  <a:cubicBezTo>
                    <a:pt x="12961" y="13605"/>
                    <a:pt x="13032" y="13719"/>
                    <a:pt x="13127" y="13815"/>
                  </a:cubicBezTo>
                  <a:cubicBezTo>
                    <a:pt x="13127" y="13815"/>
                    <a:pt x="13127" y="13815"/>
                    <a:pt x="13127" y="13834"/>
                  </a:cubicBezTo>
                  <a:cubicBezTo>
                    <a:pt x="13151" y="13853"/>
                    <a:pt x="13151" y="13872"/>
                    <a:pt x="13175" y="13891"/>
                  </a:cubicBezTo>
                  <a:cubicBezTo>
                    <a:pt x="13199" y="13910"/>
                    <a:pt x="13199" y="13929"/>
                    <a:pt x="13223" y="13967"/>
                  </a:cubicBezTo>
                  <a:cubicBezTo>
                    <a:pt x="13246" y="14005"/>
                    <a:pt x="13246" y="14043"/>
                    <a:pt x="13270" y="14081"/>
                  </a:cubicBezTo>
                  <a:cubicBezTo>
                    <a:pt x="13270" y="14139"/>
                    <a:pt x="13270" y="14196"/>
                    <a:pt x="13270" y="14253"/>
                  </a:cubicBezTo>
                  <a:cubicBezTo>
                    <a:pt x="13270" y="14291"/>
                    <a:pt x="13246" y="14329"/>
                    <a:pt x="13246" y="14367"/>
                  </a:cubicBezTo>
                  <a:cubicBezTo>
                    <a:pt x="13246" y="14405"/>
                    <a:pt x="13223" y="14424"/>
                    <a:pt x="13223" y="14462"/>
                  </a:cubicBezTo>
                  <a:cubicBezTo>
                    <a:pt x="13223" y="14462"/>
                    <a:pt x="13223" y="14462"/>
                    <a:pt x="13223" y="14462"/>
                  </a:cubicBezTo>
                  <a:cubicBezTo>
                    <a:pt x="13199" y="14481"/>
                    <a:pt x="13199" y="14500"/>
                    <a:pt x="13199" y="14519"/>
                  </a:cubicBezTo>
                  <a:cubicBezTo>
                    <a:pt x="13175" y="14558"/>
                    <a:pt x="13151" y="14577"/>
                    <a:pt x="13127" y="14615"/>
                  </a:cubicBezTo>
                  <a:cubicBezTo>
                    <a:pt x="13104" y="14634"/>
                    <a:pt x="13104" y="14653"/>
                    <a:pt x="13080" y="14672"/>
                  </a:cubicBezTo>
                  <a:cubicBezTo>
                    <a:pt x="13032" y="14710"/>
                    <a:pt x="12985" y="14748"/>
                    <a:pt x="12937" y="14786"/>
                  </a:cubicBezTo>
                  <a:cubicBezTo>
                    <a:pt x="12937" y="14786"/>
                    <a:pt x="12937" y="14786"/>
                    <a:pt x="12937" y="14786"/>
                  </a:cubicBezTo>
                  <a:cubicBezTo>
                    <a:pt x="12913" y="14805"/>
                    <a:pt x="12889" y="14805"/>
                    <a:pt x="12866" y="14824"/>
                  </a:cubicBezTo>
                  <a:cubicBezTo>
                    <a:pt x="12842" y="14843"/>
                    <a:pt x="12818" y="14843"/>
                    <a:pt x="12771" y="14862"/>
                  </a:cubicBezTo>
                  <a:cubicBezTo>
                    <a:pt x="12699" y="14881"/>
                    <a:pt x="12652" y="14900"/>
                    <a:pt x="12580" y="14900"/>
                  </a:cubicBezTo>
                  <a:cubicBezTo>
                    <a:pt x="12224" y="14939"/>
                    <a:pt x="11914" y="15148"/>
                    <a:pt x="11914" y="15453"/>
                  </a:cubicBezTo>
                  <a:cubicBezTo>
                    <a:pt x="11938" y="15739"/>
                    <a:pt x="12224" y="16043"/>
                    <a:pt x="12628" y="16024"/>
                  </a:cubicBezTo>
                  <a:cubicBezTo>
                    <a:pt x="13437" y="15986"/>
                    <a:pt x="14150" y="15567"/>
                    <a:pt x="14483" y="14977"/>
                  </a:cubicBezTo>
                  <a:cubicBezTo>
                    <a:pt x="14650" y="14691"/>
                    <a:pt x="14745" y="14367"/>
                    <a:pt x="14721" y="14062"/>
                  </a:cubicBezTo>
                  <a:cubicBezTo>
                    <a:pt x="14674" y="13681"/>
                    <a:pt x="14531" y="13358"/>
                    <a:pt x="14222" y="13072"/>
                  </a:cubicBezTo>
                  <a:cubicBezTo>
                    <a:pt x="14079" y="12958"/>
                    <a:pt x="13841" y="12900"/>
                    <a:pt x="13674" y="12900"/>
                  </a:cubicBezTo>
                  <a:close/>
                  <a:moveTo>
                    <a:pt x="15815" y="2767"/>
                  </a:moveTo>
                  <a:cubicBezTo>
                    <a:pt x="15815" y="2729"/>
                    <a:pt x="15839" y="2710"/>
                    <a:pt x="15839" y="2710"/>
                  </a:cubicBezTo>
                  <a:cubicBezTo>
                    <a:pt x="15815" y="2729"/>
                    <a:pt x="15815" y="2748"/>
                    <a:pt x="15815" y="2767"/>
                  </a:cubicBezTo>
                  <a:cubicBezTo>
                    <a:pt x="15815" y="2767"/>
                    <a:pt x="15815" y="2767"/>
                    <a:pt x="15815" y="2767"/>
                  </a:cubicBezTo>
                  <a:close/>
                  <a:moveTo>
                    <a:pt x="16410" y="3358"/>
                  </a:moveTo>
                  <a:cubicBezTo>
                    <a:pt x="16410" y="3358"/>
                    <a:pt x="16434" y="3358"/>
                    <a:pt x="16410" y="3358"/>
                  </a:cubicBezTo>
                  <a:cubicBezTo>
                    <a:pt x="16410" y="3358"/>
                    <a:pt x="16386" y="3358"/>
                    <a:pt x="16386" y="3358"/>
                  </a:cubicBezTo>
                  <a:cubicBezTo>
                    <a:pt x="16386" y="3358"/>
                    <a:pt x="16386" y="3358"/>
                    <a:pt x="16410" y="3358"/>
                  </a:cubicBezTo>
                  <a:cubicBezTo>
                    <a:pt x="16386" y="3358"/>
                    <a:pt x="16410" y="3358"/>
                    <a:pt x="16410" y="3358"/>
                  </a:cubicBezTo>
                  <a:close/>
                  <a:moveTo>
                    <a:pt x="16077" y="3243"/>
                  </a:moveTo>
                  <a:cubicBezTo>
                    <a:pt x="16077" y="3243"/>
                    <a:pt x="16077" y="3243"/>
                    <a:pt x="16077" y="3243"/>
                  </a:cubicBezTo>
                  <a:cubicBezTo>
                    <a:pt x="16077" y="3243"/>
                    <a:pt x="16077" y="3243"/>
                    <a:pt x="16077" y="3243"/>
                  </a:cubicBezTo>
                  <a:cubicBezTo>
                    <a:pt x="16077" y="3243"/>
                    <a:pt x="16077" y="3243"/>
                    <a:pt x="16077" y="3243"/>
                  </a:cubicBezTo>
                  <a:close/>
                  <a:moveTo>
                    <a:pt x="17171" y="3929"/>
                  </a:moveTo>
                  <a:cubicBezTo>
                    <a:pt x="17195" y="4215"/>
                    <a:pt x="16838" y="4500"/>
                    <a:pt x="16458" y="4500"/>
                  </a:cubicBezTo>
                  <a:cubicBezTo>
                    <a:pt x="15530" y="4462"/>
                    <a:pt x="14626" y="3929"/>
                    <a:pt x="14436" y="3186"/>
                  </a:cubicBezTo>
                  <a:cubicBezTo>
                    <a:pt x="14245" y="2462"/>
                    <a:pt x="14697" y="1643"/>
                    <a:pt x="15554" y="1300"/>
                  </a:cubicBezTo>
                  <a:cubicBezTo>
                    <a:pt x="15911" y="1167"/>
                    <a:pt x="16291" y="1224"/>
                    <a:pt x="16529" y="1510"/>
                  </a:cubicBezTo>
                  <a:cubicBezTo>
                    <a:pt x="16719" y="1758"/>
                    <a:pt x="16600" y="2158"/>
                    <a:pt x="16267" y="2291"/>
                  </a:cubicBezTo>
                  <a:cubicBezTo>
                    <a:pt x="16196" y="2310"/>
                    <a:pt x="16148" y="2348"/>
                    <a:pt x="16077" y="2367"/>
                  </a:cubicBezTo>
                  <a:cubicBezTo>
                    <a:pt x="16053" y="2386"/>
                    <a:pt x="16029" y="2405"/>
                    <a:pt x="16006" y="2424"/>
                  </a:cubicBezTo>
                  <a:cubicBezTo>
                    <a:pt x="15982" y="2443"/>
                    <a:pt x="15982" y="2443"/>
                    <a:pt x="15958" y="2462"/>
                  </a:cubicBezTo>
                  <a:cubicBezTo>
                    <a:pt x="15934" y="2500"/>
                    <a:pt x="15887" y="2558"/>
                    <a:pt x="15863" y="2596"/>
                  </a:cubicBezTo>
                  <a:cubicBezTo>
                    <a:pt x="15863" y="2596"/>
                    <a:pt x="15863" y="2596"/>
                    <a:pt x="15863" y="2596"/>
                  </a:cubicBezTo>
                  <a:cubicBezTo>
                    <a:pt x="15863" y="2615"/>
                    <a:pt x="15839" y="2634"/>
                    <a:pt x="15839" y="2634"/>
                  </a:cubicBezTo>
                  <a:cubicBezTo>
                    <a:pt x="15839" y="2653"/>
                    <a:pt x="15815" y="2691"/>
                    <a:pt x="15815" y="2710"/>
                  </a:cubicBezTo>
                  <a:cubicBezTo>
                    <a:pt x="15815" y="2691"/>
                    <a:pt x="15792" y="2729"/>
                    <a:pt x="15792" y="2767"/>
                  </a:cubicBezTo>
                  <a:cubicBezTo>
                    <a:pt x="15792" y="2767"/>
                    <a:pt x="15792" y="2767"/>
                    <a:pt x="15792" y="2767"/>
                  </a:cubicBezTo>
                  <a:cubicBezTo>
                    <a:pt x="15792" y="2767"/>
                    <a:pt x="15792" y="2786"/>
                    <a:pt x="15792" y="2786"/>
                  </a:cubicBezTo>
                  <a:cubicBezTo>
                    <a:pt x="15792" y="2767"/>
                    <a:pt x="15792" y="2767"/>
                    <a:pt x="15792" y="2767"/>
                  </a:cubicBezTo>
                  <a:cubicBezTo>
                    <a:pt x="15792" y="2786"/>
                    <a:pt x="15792" y="2805"/>
                    <a:pt x="15792" y="2843"/>
                  </a:cubicBezTo>
                  <a:cubicBezTo>
                    <a:pt x="15792" y="2862"/>
                    <a:pt x="15792" y="2881"/>
                    <a:pt x="15792" y="2900"/>
                  </a:cubicBezTo>
                  <a:cubicBezTo>
                    <a:pt x="15792" y="2939"/>
                    <a:pt x="15815" y="2977"/>
                    <a:pt x="15815" y="3015"/>
                  </a:cubicBezTo>
                  <a:cubicBezTo>
                    <a:pt x="15815" y="3015"/>
                    <a:pt x="15815" y="3015"/>
                    <a:pt x="15815" y="3034"/>
                  </a:cubicBezTo>
                  <a:cubicBezTo>
                    <a:pt x="15839" y="3053"/>
                    <a:pt x="15839" y="3072"/>
                    <a:pt x="15863" y="3091"/>
                  </a:cubicBezTo>
                  <a:cubicBezTo>
                    <a:pt x="15887" y="3110"/>
                    <a:pt x="15887" y="3129"/>
                    <a:pt x="15911" y="3148"/>
                  </a:cubicBezTo>
                  <a:cubicBezTo>
                    <a:pt x="15958" y="3186"/>
                    <a:pt x="16006" y="3224"/>
                    <a:pt x="16053" y="3243"/>
                  </a:cubicBezTo>
                  <a:cubicBezTo>
                    <a:pt x="16053" y="3243"/>
                    <a:pt x="16030" y="3224"/>
                    <a:pt x="16030" y="3224"/>
                  </a:cubicBezTo>
                  <a:cubicBezTo>
                    <a:pt x="16030" y="3224"/>
                    <a:pt x="16053" y="3224"/>
                    <a:pt x="16053" y="3243"/>
                  </a:cubicBezTo>
                  <a:cubicBezTo>
                    <a:pt x="16053" y="3243"/>
                    <a:pt x="16053" y="3243"/>
                    <a:pt x="16053" y="3243"/>
                  </a:cubicBezTo>
                  <a:cubicBezTo>
                    <a:pt x="16125" y="3281"/>
                    <a:pt x="16077" y="3262"/>
                    <a:pt x="16053" y="3243"/>
                  </a:cubicBezTo>
                  <a:cubicBezTo>
                    <a:pt x="16077" y="3262"/>
                    <a:pt x="16101" y="3262"/>
                    <a:pt x="16125" y="3281"/>
                  </a:cubicBezTo>
                  <a:cubicBezTo>
                    <a:pt x="16149" y="3300"/>
                    <a:pt x="16196" y="3319"/>
                    <a:pt x="16220" y="3319"/>
                  </a:cubicBezTo>
                  <a:cubicBezTo>
                    <a:pt x="16220" y="3319"/>
                    <a:pt x="16220" y="3319"/>
                    <a:pt x="16220" y="3319"/>
                  </a:cubicBezTo>
                  <a:cubicBezTo>
                    <a:pt x="16244" y="3319"/>
                    <a:pt x="16267" y="3339"/>
                    <a:pt x="16267" y="3339"/>
                  </a:cubicBezTo>
                  <a:cubicBezTo>
                    <a:pt x="16291" y="3339"/>
                    <a:pt x="16315" y="3358"/>
                    <a:pt x="16339" y="3358"/>
                  </a:cubicBezTo>
                  <a:cubicBezTo>
                    <a:pt x="16339" y="3358"/>
                    <a:pt x="16339" y="3358"/>
                    <a:pt x="16363" y="3358"/>
                  </a:cubicBezTo>
                  <a:cubicBezTo>
                    <a:pt x="16386" y="3358"/>
                    <a:pt x="16410" y="3358"/>
                    <a:pt x="16458" y="3377"/>
                  </a:cubicBezTo>
                  <a:cubicBezTo>
                    <a:pt x="16434" y="3377"/>
                    <a:pt x="16410" y="3377"/>
                    <a:pt x="16386" y="3358"/>
                  </a:cubicBezTo>
                  <a:cubicBezTo>
                    <a:pt x="16386" y="3358"/>
                    <a:pt x="16410" y="3358"/>
                    <a:pt x="16410" y="3358"/>
                  </a:cubicBezTo>
                  <a:cubicBezTo>
                    <a:pt x="16862" y="3377"/>
                    <a:pt x="17147" y="3605"/>
                    <a:pt x="17171" y="3929"/>
                  </a:cubicBezTo>
                  <a:close/>
                  <a:moveTo>
                    <a:pt x="15982" y="2424"/>
                  </a:moveTo>
                  <a:cubicBezTo>
                    <a:pt x="15982" y="2443"/>
                    <a:pt x="15982" y="2443"/>
                    <a:pt x="15982" y="2424"/>
                  </a:cubicBezTo>
                  <a:cubicBezTo>
                    <a:pt x="15982" y="2443"/>
                    <a:pt x="15982" y="2443"/>
                    <a:pt x="15982" y="2424"/>
                  </a:cubicBezTo>
                  <a:close/>
                  <a:moveTo>
                    <a:pt x="15982" y="2443"/>
                  </a:moveTo>
                  <a:cubicBezTo>
                    <a:pt x="15982" y="2462"/>
                    <a:pt x="15958" y="2462"/>
                    <a:pt x="15982" y="2443"/>
                  </a:cubicBezTo>
                  <a:cubicBezTo>
                    <a:pt x="15911" y="2519"/>
                    <a:pt x="15958" y="2481"/>
                    <a:pt x="15982" y="2443"/>
                  </a:cubicBezTo>
                  <a:close/>
                  <a:moveTo>
                    <a:pt x="19717" y="9662"/>
                  </a:moveTo>
                  <a:cubicBezTo>
                    <a:pt x="20811" y="8862"/>
                    <a:pt x="21263" y="7624"/>
                    <a:pt x="20977" y="6481"/>
                  </a:cubicBezTo>
                  <a:cubicBezTo>
                    <a:pt x="20906" y="6196"/>
                    <a:pt x="20454" y="6005"/>
                    <a:pt x="20121" y="6081"/>
                  </a:cubicBezTo>
                  <a:cubicBezTo>
                    <a:pt x="19740" y="6177"/>
                    <a:pt x="19550" y="6462"/>
                    <a:pt x="19621" y="6767"/>
                  </a:cubicBezTo>
                  <a:cubicBezTo>
                    <a:pt x="19621" y="6786"/>
                    <a:pt x="19645" y="6824"/>
                    <a:pt x="19645" y="6843"/>
                  </a:cubicBezTo>
                  <a:cubicBezTo>
                    <a:pt x="19645" y="6843"/>
                    <a:pt x="19645" y="6843"/>
                    <a:pt x="19645" y="6843"/>
                  </a:cubicBezTo>
                  <a:cubicBezTo>
                    <a:pt x="19645" y="6881"/>
                    <a:pt x="19669" y="6939"/>
                    <a:pt x="19669" y="6977"/>
                  </a:cubicBezTo>
                  <a:cubicBezTo>
                    <a:pt x="19669" y="7091"/>
                    <a:pt x="19669" y="7205"/>
                    <a:pt x="19669" y="7319"/>
                  </a:cubicBezTo>
                  <a:cubicBezTo>
                    <a:pt x="19669" y="7358"/>
                    <a:pt x="19669" y="7377"/>
                    <a:pt x="19669" y="7415"/>
                  </a:cubicBezTo>
                  <a:cubicBezTo>
                    <a:pt x="19669" y="7415"/>
                    <a:pt x="19669" y="7434"/>
                    <a:pt x="19669" y="7434"/>
                  </a:cubicBezTo>
                  <a:cubicBezTo>
                    <a:pt x="19669" y="7434"/>
                    <a:pt x="19669" y="7453"/>
                    <a:pt x="19669" y="7453"/>
                  </a:cubicBezTo>
                  <a:cubicBezTo>
                    <a:pt x="19669" y="7472"/>
                    <a:pt x="19669" y="7510"/>
                    <a:pt x="19645" y="7529"/>
                  </a:cubicBezTo>
                  <a:cubicBezTo>
                    <a:pt x="19621" y="7643"/>
                    <a:pt x="19574" y="7758"/>
                    <a:pt x="19526" y="7872"/>
                  </a:cubicBezTo>
                  <a:cubicBezTo>
                    <a:pt x="19503" y="7929"/>
                    <a:pt x="19479" y="7967"/>
                    <a:pt x="19455" y="8024"/>
                  </a:cubicBezTo>
                  <a:cubicBezTo>
                    <a:pt x="19431" y="8043"/>
                    <a:pt x="19431" y="8062"/>
                    <a:pt x="19407" y="8100"/>
                  </a:cubicBezTo>
                  <a:cubicBezTo>
                    <a:pt x="19336" y="8196"/>
                    <a:pt x="19288" y="8310"/>
                    <a:pt x="19193" y="8405"/>
                  </a:cubicBezTo>
                  <a:cubicBezTo>
                    <a:pt x="19170" y="8443"/>
                    <a:pt x="19122" y="8500"/>
                    <a:pt x="19074" y="8539"/>
                  </a:cubicBezTo>
                  <a:cubicBezTo>
                    <a:pt x="19074" y="8539"/>
                    <a:pt x="19074" y="8539"/>
                    <a:pt x="19074" y="8539"/>
                  </a:cubicBezTo>
                  <a:cubicBezTo>
                    <a:pt x="19074" y="8539"/>
                    <a:pt x="19074" y="8539"/>
                    <a:pt x="19074" y="8539"/>
                  </a:cubicBezTo>
                  <a:cubicBezTo>
                    <a:pt x="19074" y="8539"/>
                    <a:pt x="19074" y="8539"/>
                    <a:pt x="19074" y="8539"/>
                  </a:cubicBezTo>
                  <a:cubicBezTo>
                    <a:pt x="19051" y="8558"/>
                    <a:pt x="19051" y="8577"/>
                    <a:pt x="19027" y="8577"/>
                  </a:cubicBezTo>
                  <a:cubicBezTo>
                    <a:pt x="19027" y="8577"/>
                    <a:pt x="19003" y="8596"/>
                    <a:pt x="19003" y="8596"/>
                  </a:cubicBezTo>
                  <a:cubicBezTo>
                    <a:pt x="18908" y="8691"/>
                    <a:pt x="18813" y="8767"/>
                    <a:pt x="18694" y="8843"/>
                  </a:cubicBezTo>
                  <a:cubicBezTo>
                    <a:pt x="18432" y="9034"/>
                    <a:pt x="18432" y="9434"/>
                    <a:pt x="18694" y="9643"/>
                  </a:cubicBezTo>
                  <a:cubicBezTo>
                    <a:pt x="19003" y="9872"/>
                    <a:pt x="19407" y="9872"/>
                    <a:pt x="19717" y="9662"/>
                  </a:cubicBezTo>
                  <a:close/>
                  <a:moveTo>
                    <a:pt x="19074" y="8539"/>
                  </a:moveTo>
                  <a:cubicBezTo>
                    <a:pt x="19074" y="8539"/>
                    <a:pt x="19074" y="8539"/>
                    <a:pt x="19074" y="8539"/>
                  </a:cubicBezTo>
                  <a:cubicBezTo>
                    <a:pt x="19051" y="8558"/>
                    <a:pt x="19027" y="8577"/>
                    <a:pt x="19027" y="8577"/>
                  </a:cubicBezTo>
                  <a:cubicBezTo>
                    <a:pt x="19051" y="8558"/>
                    <a:pt x="19074" y="8558"/>
                    <a:pt x="19074" y="8539"/>
                  </a:cubicBezTo>
                  <a:close/>
                  <a:moveTo>
                    <a:pt x="19098" y="14253"/>
                  </a:moveTo>
                  <a:cubicBezTo>
                    <a:pt x="19098" y="14253"/>
                    <a:pt x="19098" y="14253"/>
                    <a:pt x="19098" y="14253"/>
                  </a:cubicBezTo>
                  <a:cubicBezTo>
                    <a:pt x="19122" y="14158"/>
                    <a:pt x="19122" y="14177"/>
                    <a:pt x="19098" y="14215"/>
                  </a:cubicBezTo>
                  <a:cubicBezTo>
                    <a:pt x="19098" y="14215"/>
                    <a:pt x="19098" y="14234"/>
                    <a:pt x="19098" y="14253"/>
                  </a:cubicBezTo>
                  <a:cubicBezTo>
                    <a:pt x="19098" y="14234"/>
                    <a:pt x="19098" y="14234"/>
                    <a:pt x="19098" y="14253"/>
                  </a:cubicBezTo>
                  <a:close/>
                  <a:moveTo>
                    <a:pt x="19217" y="14843"/>
                  </a:moveTo>
                  <a:cubicBezTo>
                    <a:pt x="19241" y="14862"/>
                    <a:pt x="19241" y="14862"/>
                    <a:pt x="19193" y="14786"/>
                  </a:cubicBezTo>
                  <a:cubicBezTo>
                    <a:pt x="19193" y="14786"/>
                    <a:pt x="19193" y="14786"/>
                    <a:pt x="19193" y="14805"/>
                  </a:cubicBezTo>
                  <a:cubicBezTo>
                    <a:pt x="19193" y="14805"/>
                    <a:pt x="19193" y="14824"/>
                    <a:pt x="19217" y="14843"/>
                  </a:cubicBezTo>
                  <a:close/>
                  <a:moveTo>
                    <a:pt x="19360" y="15015"/>
                  </a:moveTo>
                  <a:cubicBezTo>
                    <a:pt x="19384" y="15034"/>
                    <a:pt x="19384" y="15015"/>
                    <a:pt x="19312" y="14977"/>
                  </a:cubicBezTo>
                  <a:cubicBezTo>
                    <a:pt x="19312" y="14977"/>
                    <a:pt x="19312" y="14977"/>
                    <a:pt x="19312" y="14977"/>
                  </a:cubicBezTo>
                  <a:cubicBezTo>
                    <a:pt x="19336" y="14996"/>
                    <a:pt x="19336" y="15015"/>
                    <a:pt x="19360" y="15015"/>
                  </a:cubicBezTo>
                  <a:close/>
                  <a:moveTo>
                    <a:pt x="19574" y="15167"/>
                  </a:moveTo>
                  <a:cubicBezTo>
                    <a:pt x="19550" y="15148"/>
                    <a:pt x="19526" y="15148"/>
                    <a:pt x="19479" y="15129"/>
                  </a:cubicBezTo>
                  <a:cubicBezTo>
                    <a:pt x="19479" y="15129"/>
                    <a:pt x="19503" y="15148"/>
                    <a:pt x="19503" y="15148"/>
                  </a:cubicBezTo>
                  <a:cubicBezTo>
                    <a:pt x="19503" y="15148"/>
                    <a:pt x="19479" y="15129"/>
                    <a:pt x="19479" y="15129"/>
                  </a:cubicBezTo>
                  <a:cubicBezTo>
                    <a:pt x="19479" y="15129"/>
                    <a:pt x="19479" y="15129"/>
                    <a:pt x="19479" y="15129"/>
                  </a:cubicBezTo>
                  <a:cubicBezTo>
                    <a:pt x="19408" y="15091"/>
                    <a:pt x="19431" y="15110"/>
                    <a:pt x="19479" y="15129"/>
                  </a:cubicBezTo>
                  <a:cubicBezTo>
                    <a:pt x="19431" y="15091"/>
                    <a:pt x="19384" y="15072"/>
                    <a:pt x="19360" y="15034"/>
                  </a:cubicBezTo>
                  <a:cubicBezTo>
                    <a:pt x="19360" y="15034"/>
                    <a:pt x="19360" y="15034"/>
                    <a:pt x="19360" y="15034"/>
                  </a:cubicBezTo>
                  <a:cubicBezTo>
                    <a:pt x="19360" y="15034"/>
                    <a:pt x="19336" y="15015"/>
                    <a:pt x="19312" y="14996"/>
                  </a:cubicBezTo>
                  <a:cubicBezTo>
                    <a:pt x="19312" y="14996"/>
                    <a:pt x="19312" y="14996"/>
                    <a:pt x="19312" y="14996"/>
                  </a:cubicBezTo>
                  <a:cubicBezTo>
                    <a:pt x="19312" y="14996"/>
                    <a:pt x="19288" y="14977"/>
                    <a:pt x="19288" y="14977"/>
                  </a:cubicBezTo>
                  <a:cubicBezTo>
                    <a:pt x="19288" y="14977"/>
                    <a:pt x="19312" y="14977"/>
                    <a:pt x="19312" y="14996"/>
                  </a:cubicBezTo>
                  <a:cubicBezTo>
                    <a:pt x="19265" y="14958"/>
                    <a:pt x="19241" y="14900"/>
                    <a:pt x="19217" y="14862"/>
                  </a:cubicBezTo>
                  <a:cubicBezTo>
                    <a:pt x="19217" y="14862"/>
                    <a:pt x="19217" y="14862"/>
                    <a:pt x="19217" y="14862"/>
                  </a:cubicBezTo>
                  <a:cubicBezTo>
                    <a:pt x="19217" y="14843"/>
                    <a:pt x="19193" y="14843"/>
                    <a:pt x="19193" y="14824"/>
                  </a:cubicBezTo>
                  <a:cubicBezTo>
                    <a:pt x="19193" y="14824"/>
                    <a:pt x="19193" y="14824"/>
                    <a:pt x="19193" y="14824"/>
                  </a:cubicBezTo>
                  <a:cubicBezTo>
                    <a:pt x="19193" y="14805"/>
                    <a:pt x="19193" y="14805"/>
                    <a:pt x="19170" y="14786"/>
                  </a:cubicBezTo>
                  <a:cubicBezTo>
                    <a:pt x="19170" y="14786"/>
                    <a:pt x="19170" y="14805"/>
                    <a:pt x="19193" y="14805"/>
                  </a:cubicBezTo>
                  <a:cubicBezTo>
                    <a:pt x="19170" y="14748"/>
                    <a:pt x="19146" y="14710"/>
                    <a:pt x="19146" y="14653"/>
                  </a:cubicBezTo>
                  <a:cubicBezTo>
                    <a:pt x="19122" y="14596"/>
                    <a:pt x="19122" y="14405"/>
                    <a:pt x="19122" y="14615"/>
                  </a:cubicBezTo>
                  <a:cubicBezTo>
                    <a:pt x="19122" y="14558"/>
                    <a:pt x="19098" y="14500"/>
                    <a:pt x="19098" y="14443"/>
                  </a:cubicBezTo>
                  <a:cubicBezTo>
                    <a:pt x="19098" y="14386"/>
                    <a:pt x="19098" y="14329"/>
                    <a:pt x="19098" y="14272"/>
                  </a:cubicBezTo>
                  <a:cubicBezTo>
                    <a:pt x="19098" y="14291"/>
                    <a:pt x="19098" y="14291"/>
                    <a:pt x="19098" y="14310"/>
                  </a:cubicBezTo>
                  <a:cubicBezTo>
                    <a:pt x="19098" y="14291"/>
                    <a:pt x="19098" y="14272"/>
                    <a:pt x="19098" y="14253"/>
                  </a:cubicBezTo>
                  <a:cubicBezTo>
                    <a:pt x="19098" y="14253"/>
                    <a:pt x="19098" y="14234"/>
                    <a:pt x="19098" y="14234"/>
                  </a:cubicBezTo>
                  <a:cubicBezTo>
                    <a:pt x="19098" y="14234"/>
                    <a:pt x="19098" y="14215"/>
                    <a:pt x="19098" y="14215"/>
                  </a:cubicBezTo>
                  <a:cubicBezTo>
                    <a:pt x="19122" y="14158"/>
                    <a:pt x="19122" y="14100"/>
                    <a:pt x="19146" y="14043"/>
                  </a:cubicBezTo>
                  <a:cubicBezTo>
                    <a:pt x="19146" y="14024"/>
                    <a:pt x="19170" y="14005"/>
                    <a:pt x="19170" y="13986"/>
                  </a:cubicBezTo>
                  <a:cubicBezTo>
                    <a:pt x="19193" y="13948"/>
                    <a:pt x="19217" y="13891"/>
                    <a:pt x="19265" y="13853"/>
                  </a:cubicBezTo>
                  <a:cubicBezTo>
                    <a:pt x="19265" y="13834"/>
                    <a:pt x="19288" y="13815"/>
                    <a:pt x="19288" y="13815"/>
                  </a:cubicBezTo>
                  <a:cubicBezTo>
                    <a:pt x="19336" y="13777"/>
                    <a:pt x="19384" y="13738"/>
                    <a:pt x="19431" y="13700"/>
                  </a:cubicBezTo>
                  <a:cubicBezTo>
                    <a:pt x="19431" y="13700"/>
                    <a:pt x="19431" y="13700"/>
                    <a:pt x="19431" y="13700"/>
                  </a:cubicBezTo>
                  <a:cubicBezTo>
                    <a:pt x="19455" y="13681"/>
                    <a:pt x="19479" y="13662"/>
                    <a:pt x="19503" y="13662"/>
                  </a:cubicBezTo>
                  <a:cubicBezTo>
                    <a:pt x="19812" y="13510"/>
                    <a:pt x="19978" y="13148"/>
                    <a:pt x="19764" y="12881"/>
                  </a:cubicBezTo>
                  <a:cubicBezTo>
                    <a:pt x="19574" y="12634"/>
                    <a:pt x="19122" y="12500"/>
                    <a:pt x="18789" y="12672"/>
                  </a:cubicBezTo>
                  <a:cubicBezTo>
                    <a:pt x="17290" y="13434"/>
                    <a:pt x="17290" y="15415"/>
                    <a:pt x="18860" y="16139"/>
                  </a:cubicBezTo>
                  <a:cubicBezTo>
                    <a:pt x="19169" y="16291"/>
                    <a:pt x="19645" y="16215"/>
                    <a:pt x="19836" y="15929"/>
                  </a:cubicBezTo>
                  <a:cubicBezTo>
                    <a:pt x="20002" y="15662"/>
                    <a:pt x="19931" y="15319"/>
                    <a:pt x="19574" y="15167"/>
                  </a:cubicBezTo>
                  <a:close/>
                  <a:moveTo>
                    <a:pt x="19503" y="15129"/>
                  </a:moveTo>
                  <a:cubicBezTo>
                    <a:pt x="19479" y="15129"/>
                    <a:pt x="19479" y="15129"/>
                    <a:pt x="19503" y="15129"/>
                  </a:cubicBezTo>
                  <a:cubicBezTo>
                    <a:pt x="19479" y="15110"/>
                    <a:pt x="19479" y="15129"/>
                    <a:pt x="19503" y="15129"/>
                  </a:cubicBezTo>
                  <a:cubicBezTo>
                    <a:pt x="19479" y="15129"/>
                    <a:pt x="19503" y="15129"/>
                    <a:pt x="19503" y="15129"/>
                  </a:cubicBezTo>
                  <a:close/>
                  <a:moveTo>
                    <a:pt x="16862" y="21167"/>
                  </a:moveTo>
                  <a:cubicBezTo>
                    <a:pt x="16696" y="21434"/>
                    <a:pt x="16220" y="21529"/>
                    <a:pt x="15887" y="21377"/>
                  </a:cubicBezTo>
                  <a:cubicBezTo>
                    <a:pt x="14602" y="20748"/>
                    <a:pt x="14340" y="19224"/>
                    <a:pt x="15363" y="18329"/>
                  </a:cubicBezTo>
                  <a:cubicBezTo>
                    <a:pt x="15625" y="18100"/>
                    <a:pt x="16077" y="18139"/>
                    <a:pt x="16362" y="18329"/>
                  </a:cubicBezTo>
                  <a:cubicBezTo>
                    <a:pt x="16648" y="18539"/>
                    <a:pt x="16600" y="18900"/>
                    <a:pt x="16362" y="19129"/>
                  </a:cubicBezTo>
                  <a:cubicBezTo>
                    <a:pt x="16362" y="19129"/>
                    <a:pt x="16339" y="19148"/>
                    <a:pt x="16315" y="19167"/>
                  </a:cubicBezTo>
                  <a:cubicBezTo>
                    <a:pt x="16315" y="19167"/>
                    <a:pt x="16315" y="19167"/>
                    <a:pt x="16315" y="19167"/>
                  </a:cubicBezTo>
                  <a:cubicBezTo>
                    <a:pt x="16315" y="19167"/>
                    <a:pt x="16291" y="19186"/>
                    <a:pt x="16291" y="19186"/>
                  </a:cubicBezTo>
                  <a:cubicBezTo>
                    <a:pt x="16291" y="19186"/>
                    <a:pt x="16315" y="19167"/>
                    <a:pt x="16315" y="19167"/>
                  </a:cubicBezTo>
                  <a:cubicBezTo>
                    <a:pt x="16291" y="19205"/>
                    <a:pt x="16267" y="19224"/>
                    <a:pt x="16244" y="19262"/>
                  </a:cubicBezTo>
                  <a:cubicBezTo>
                    <a:pt x="16244" y="19281"/>
                    <a:pt x="16220" y="19281"/>
                    <a:pt x="16220" y="19300"/>
                  </a:cubicBezTo>
                  <a:cubicBezTo>
                    <a:pt x="16196" y="19339"/>
                    <a:pt x="16196" y="19377"/>
                    <a:pt x="16172" y="19415"/>
                  </a:cubicBezTo>
                  <a:cubicBezTo>
                    <a:pt x="16172" y="19453"/>
                    <a:pt x="16148" y="19491"/>
                    <a:pt x="16148" y="19510"/>
                  </a:cubicBezTo>
                  <a:cubicBezTo>
                    <a:pt x="16148" y="19529"/>
                    <a:pt x="16148" y="19548"/>
                    <a:pt x="16148" y="19567"/>
                  </a:cubicBezTo>
                  <a:cubicBezTo>
                    <a:pt x="16148" y="19624"/>
                    <a:pt x="16148" y="19662"/>
                    <a:pt x="16148" y="19719"/>
                  </a:cubicBezTo>
                  <a:cubicBezTo>
                    <a:pt x="16148" y="19739"/>
                    <a:pt x="16148" y="19758"/>
                    <a:pt x="16148" y="19796"/>
                  </a:cubicBezTo>
                  <a:cubicBezTo>
                    <a:pt x="16148" y="19815"/>
                    <a:pt x="16148" y="19815"/>
                    <a:pt x="16148" y="19815"/>
                  </a:cubicBezTo>
                  <a:cubicBezTo>
                    <a:pt x="16148" y="19834"/>
                    <a:pt x="16172" y="19853"/>
                    <a:pt x="16172" y="19872"/>
                  </a:cubicBezTo>
                  <a:cubicBezTo>
                    <a:pt x="16196" y="19929"/>
                    <a:pt x="16196" y="19967"/>
                    <a:pt x="16220" y="20005"/>
                  </a:cubicBezTo>
                  <a:cubicBezTo>
                    <a:pt x="16220" y="20005"/>
                    <a:pt x="16220" y="20024"/>
                    <a:pt x="16220" y="20024"/>
                  </a:cubicBezTo>
                  <a:cubicBezTo>
                    <a:pt x="16244" y="20062"/>
                    <a:pt x="16267" y="20100"/>
                    <a:pt x="16291" y="20139"/>
                  </a:cubicBezTo>
                  <a:cubicBezTo>
                    <a:pt x="16339" y="20196"/>
                    <a:pt x="16458" y="20310"/>
                    <a:pt x="16291" y="20158"/>
                  </a:cubicBezTo>
                  <a:cubicBezTo>
                    <a:pt x="16339" y="20196"/>
                    <a:pt x="16362" y="20234"/>
                    <a:pt x="16410" y="20253"/>
                  </a:cubicBezTo>
                  <a:cubicBezTo>
                    <a:pt x="16434" y="20272"/>
                    <a:pt x="16481" y="20310"/>
                    <a:pt x="16505" y="20329"/>
                  </a:cubicBezTo>
                  <a:cubicBezTo>
                    <a:pt x="16529" y="20348"/>
                    <a:pt x="16553" y="20348"/>
                    <a:pt x="16576" y="20367"/>
                  </a:cubicBezTo>
                  <a:cubicBezTo>
                    <a:pt x="16933" y="20558"/>
                    <a:pt x="17029" y="20881"/>
                    <a:pt x="16862" y="21167"/>
                  </a:cubicBezTo>
                  <a:close/>
                  <a:moveTo>
                    <a:pt x="16125" y="19777"/>
                  </a:moveTo>
                  <a:cubicBezTo>
                    <a:pt x="16125" y="19758"/>
                    <a:pt x="16125" y="19758"/>
                    <a:pt x="16125" y="19739"/>
                  </a:cubicBezTo>
                  <a:cubicBezTo>
                    <a:pt x="16125" y="19758"/>
                    <a:pt x="16125" y="19758"/>
                    <a:pt x="16125" y="19777"/>
                  </a:cubicBezTo>
                  <a:close/>
                  <a:moveTo>
                    <a:pt x="16315" y="19148"/>
                  </a:moveTo>
                  <a:cubicBezTo>
                    <a:pt x="16315" y="19148"/>
                    <a:pt x="16315" y="19148"/>
                    <a:pt x="16315" y="19148"/>
                  </a:cubicBezTo>
                  <a:cubicBezTo>
                    <a:pt x="16362" y="19110"/>
                    <a:pt x="16362" y="19091"/>
                    <a:pt x="16362" y="19110"/>
                  </a:cubicBezTo>
                  <a:cubicBezTo>
                    <a:pt x="16362" y="19110"/>
                    <a:pt x="16362" y="19110"/>
                    <a:pt x="16362" y="19110"/>
                  </a:cubicBezTo>
                  <a:cubicBezTo>
                    <a:pt x="16339" y="19129"/>
                    <a:pt x="16339" y="19129"/>
                    <a:pt x="16315" y="19148"/>
                  </a:cubicBezTo>
                  <a:close/>
                  <a:moveTo>
                    <a:pt x="8393" y="15300"/>
                  </a:moveTo>
                  <a:cubicBezTo>
                    <a:pt x="8108" y="15110"/>
                    <a:pt x="7656" y="15072"/>
                    <a:pt x="7394" y="15300"/>
                  </a:cubicBezTo>
                  <a:cubicBezTo>
                    <a:pt x="7156" y="15510"/>
                    <a:pt x="7109" y="15891"/>
                    <a:pt x="7394" y="16100"/>
                  </a:cubicBezTo>
                  <a:cubicBezTo>
                    <a:pt x="7442" y="16139"/>
                    <a:pt x="7513" y="16177"/>
                    <a:pt x="7561" y="16215"/>
                  </a:cubicBezTo>
                  <a:cubicBezTo>
                    <a:pt x="7584" y="16234"/>
                    <a:pt x="7608" y="16253"/>
                    <a:pt x="7632" y="16272"/>
                  </a:cubicBezTo>
                  <a:cubicBezTo>
                    <a:pt x="7632" y="16272"/>
                    <a:pt x="7656" y="16291"/>
                    <a:pt x="7680" y="16310"/>
                  </a:cubicBezTo>
                  <a:cubicBezTo>
                    <a:pt x="7680" y="16310"/>
                    <a:pt x="7680" y="16329"/>
                    <a:pt x="7680" y="16329"/>
                  </a:cubicBezTo>
                  <a:cubicBezTo>
                    <a:pt x="7703" y="16348"/>
                    <a:pt x="7727" y="16386"/>
                    <a:pt x="7751" y="16405"/>
                  </a:cubicBezTo>
                  <a:cubicBezTo>
                    <a:pt x="7775" y="16443"/>
                    <a:pt x="7822" y="16500"/>
                    <a:pt x="7846" y="16539"/>
                  </a:cubicBezTo>
                  <a:cubicBezTo>
                    <a:pt x="7870" y="16558"/>
                    <a:pt x="7870" y="16577"/>
                    <a:pt x="7894" y="16596"/>
                  </a:cubicBezTo>
                  <a:cubicBezTo>
                    <a:pt x="7918" y="16653"/>
                    <a:pt x="7941" y="16710"/>
                    <a:pt x="7965" y="16767"/>
                  </a:cubicBezTo>
                  <a:cubicBezTo>
                    <a:pt x="7989" y="16824"/>
                    <a:pt x="7989" y="16862"/>
                    <a:pt x="8013" y="16919"/>
                  </a:cubicBezTo>
                  <a:cubicBezTo>
                    <a:pt x="8013" y="16919"/>
                    <a:pt x="8013" y="16939"/>
                    <a:pt x="8013" y="16939"/>
                  </a:cubicBezTo>
                  <a:cubicBezTo>
                    <a:pt x="8013" y="16919"/>
                    <a:pt x="8013" y="16939"/>
                    <a:pt x="8013" y="16977"/>
                  </a:cubicBezTo>
                  <a:cubicBezTo>
                    <a:pt x="8013" y="16977"/>
                    <a:pt x="8013" y="16996"/>
                    <a:pt x="8013" y="16996"/>
                  </a:cubicBezTo>
                  <a:cubicBezTo>
                    <a:pt x="8013" y="16996"/>
                    <a:pt x="8013" y="16996"/>
                    <a:pt x="8013" y="16996"/>
                  </a:cubicBezTo>
                  <a:cubicBezTo>
                    <a:pt x="8013" y="16996"/>
                    <a:pt x="8013" y="16996"/>
                    <a:pt x="8013" y="16996"/>
                  </a:cubicBezTo>
                  <a:cubicBezTo>
                    <a:pt x="8013" y="17110"/>
                    <a:pt x="8036" y="17205"/>
                    <a:pt x="8013" y="17319"/>
                  </a:cubicBezTo>
                  <a:cubicBezTo>
                    <a:pt x="8013" y="17339"/>
                    <a:pt x="8013" y="17358"/>
                    <a:pt x="8013" y="17377"/>
                  </a:cubicBezTo>
                  <a:cubicBezTo>
                    <a:pt x="7989" y="17434"/>
                    <a:pt x="7989" y="17491"/>
                    <a:pt x="7965" y="17529"/>
                  </a:cubicBezTo>
                  <a:cubicBezTo>
                    <a:pt x="7941" y="17586"/>
                    <a:pt x="7941" y="17624"/>
                    <a:pt x="7917" y="17681"/>
                  </a:cubicBezTo>
                  <a:cubicBezTo>
                    <a:pt x="7917" y="17681"/>
                    <a:pt x="7894" y="17738"/>
                    <a:pt x="7894" y="17738"/>
                  </a:cubicBezTo>
                  <a:cubicBezTo>
                    <a:pt x="7822" y="17853"/>
                    <a:pt x="7751" y="17948"/>
                    <a:pt x="7656" y="18043"/>
                  </a:cubicBezTo>
                  <a:cubicBezTo>
                    <a:pt x="7442" y="18272"/>
                    <a:pt x="7608" y="18691"/>
                    <a:pt x="7917" y="18824"/>
                  </a:cubicBezTo>
                  <a:cubicBezTo>
                    <a:pt x="8298" y="18977"/>
                    <a:pt x="8655" y="18881"/>
                    <a:pt x="8893" y="18615"/>
                  </a:cubicBezTo>
                  <a:cubicBezTo>
                    <a:pt x="9749" y="17643"/>
                    <a:pt x="9535" y="16100"/>
                    <a:pt x="8393" y="15300"/>
                  </a:cubicBezTo>
                  <a:close/>
                  <a:moveTo>
                    <a:pt x="7965" y="16939"/>
                  </a:moveTo>
                  <a:cubicBezTo>
                    <a:pt x="7965" y="16958"/>
                    <a:pt x="7965" y="16977"/>
                    <a:pt x="7989" y="16996"/>
                  </a:cubicBezTo>
                  <a:cubicBezTo>
                    <a:pt x="7989" y="16996"/>
                    <a:pt x="7989" y="16996"/>
                    <a:pt x="7989" y="16996"/>
                  </a:cubicBezTo>
                  <a:cubicBezTo>
                    <a:pt x="7965" y="16977"/>
                    <a:pt x="7965" y="16958"/>
                    <a:pt x="7965" y="16939"/>
                  </a:cubicBezTo>
                  <a:close/>
                </a:path>
              </a:pathLst>
            </a:custGeom>
            <a:solidFill>
              <a:schemeClr val="tx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4" name="Shape">
              <a:extLst>
                <a:ext uri="{FF2B5EF4-FFF2-40B4-BE49-F238E27FC236}">
                  <a16:creationId xmlns:a16="http://schemas.microsoft.com/office/drawing/2014/main" id="{4519EFD3-60FC-8640-80F4-E2C58F43C53E}"/>
                </a:ext>
              </a:extLst>
            </p:cNvPr>
            <p:cNvSpPr/>
            <p:nvPr/>
          </p:nvSpPr>
          <p:spPr>
            <a:xfrm>
              <a:off x="1600201" y="1663701"/>
              <a:ext cx="2160964" cy="8531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3" h="21432" extrusionOk="0">
                  <a:moveTo>
                    <a:pt x="5803" y="12116"/>
                  </a:moveTo>
                  <a:cubicBezTo>
                    <a:pt x="6243" y="13233"/>
                    <a:pt x="6821" y="13839"/>
                    <a:pt x="7399" y="14381"/>
                  </a:cubicBezTo>
                  <a:cubicBezTo>
                    <a:pt x="7575" y="14541"/>
                    <a:pt x="7777" y="14573"/>
                    <a:pt x="7953" y="14349"/>
                  </a:cubicBezTo>
                  <a:cubicBezTo>
                    <a:pt x="8116" y="14126"/>
                    <a:pt x="8242" y="13743"/>
                    <a:pt x="8380" y="13424"/>
                  </a:cubicBezTo>
                  <a:cubicBezTo>
                    <a:pt x="8669" y="12754"/>
                    <a:pt x="8958" y="12084"/>
                    <a:pt x="9260" y="11382"/>
                  </a:cubicBezTo>
                  <a:cubicBezTo>
                    <a:pt x="9562" y="10680"/>
                    <a:pt x="9109" y="9563"/>
                    <a:pt x="8820" y="10265"/>
                  </a:cubicBezTo>
                  <a:cubicBezTo>
                    <a:pt x="8481" y="11063"/>
                    <a:pt x="8129" y="11861"/>
                    <a:pt x="7789" y="12658"/>
                  </a:cubicBezTo>
                  <a:cubicBezTo>
                    <a:pt x="7751" y="12722"/>
                    <a:pt x="7714" y="12882"/>
                    <a:pt x="7676" y="12945"/>
                  </a:cubicBezTo>
                  <a:cubicBezTo>
                    <a:pt x="7663" y="12945"/>
                    <a:pt x="7663" y="12945"/>
                    <a:pt x="7651" y="12914"/>
                  </a:cubicBezTo>
                  <a:cubicBezTo>
                    <a:pt x="7563" y="12850"/>
                    <a:pt x="7487" y="12754"/>
                    <a:pt x="7412" y="12690"/>
                  </a:cubicBezTo>
                  <a:cubicBezTo>
                    <a:pt x="7223" y="12499"/>
                    <a:pt x="7035" y="12307"/>
                    <a:pt x="6846" y="12052"/>
                  </a:cubicBezTo>
                  <a:cubicBezTo>
                    <a:pt x="6683" y="11829"/>
                    <a:pt x="6519" y="11574"/>
                    <a:pt x="6381" y="11286"/>
                  </a:cubicBezTo>
                  <a:cubicBezTo>
                    <a:pt x="6230" y="10935"/>
                    <a:pt x="6092" y="10521"/>
                    <a:pt x="5941" y="10170"/>
                  </a:cubicBezTo>
                  <a:cubicBezTo>
                    <a:pt x="5627" y="9468"/>
                    <a:pt x="5161" y="8989"/>
                    <a:pt x="4759" y="9595"/>
                  </a:cubicBezTo>
                  <a:cubicBezTo>
                    <a:pt x="4495" y="9978"/>
                    <a:pt x="4369" y="10712"/>
                    <a:pt x="4193" y="11318"/>
                  </a:cubicBezTo>
                  <a:cubicBezTo>
                    <a:pt x="4206" y="11286"/>
                    <a:pt x="4156" y="11414"/>
                    <a:pt x="4130" y="11478"/>
                  </a:cubicBezTo>
                  <a:cubicBezTo>
                    <a:pt x="4130" y="11478"/>
                    <a:pt x="4130" y="11478"/>
                    <a:pt x="4130" y="11478"/>
                  </a:cubicBezTo>
                  <a:cubicBezTo>
                    <a:pt x="4130" y="11478"/>
                    <a:pt x="4118" y="11478"/>
                    <a:pt x="4105" y="11478"/>
                  </a:cubicBezTo>
                  <a:cubicBezTo>
                    <a:pt x="4093" y="11446"/>
                    <a:pt x="4030" y="11286"/>
                    <a:pt x="4005" y="11223"/>
                  </a:cubicBezTo>
                  <a:cubicBezTo>
                    <a:pt x="3904" y="10967"/>
                    <a:pt x="3816" y="10712"/>
                    <a:pt x="3728" y="10425"/>
                  </a:cubicBezTo>
                  <a:cubicBezTo>
                    <a:pt x="3439" y="9595"/>
                    <a:pt x="3150" y="8702"/>
                    <a:pt x="2835" y="7936"/>
                  </a:cubicBezTo>
                  <a:cubicBezTo>
                    <a:pt x="2672" y="7522"/>
                    <a:pt x="2433" y="7362"/>
                    <a:pt x="2219" y="7681"/>
                  </a:cubicBezTo>
                  <a:cubicBezTo>
                    <a:pt x="2031" y="7936"/>
                    <a:pt x="1892" y="8479"/>
                    <a:pt x="1754" y="8862"/>
                  </a:cubicBezTo>
                  <a:cubicBezTo>
                    <a:pt x="1100" y="10744"/>
                    <a:pt x="534" y="12786"/>
                    <a:pt x="44" y="14924"/>
                  </a:cubicBezTo>
                  <a:cubicBezTo>
                    <a:pt x="-157" y="15817"/>
                    <a:pt x="384" y="16615"/>
                    <a:pt x="585" y="15721"/>
                  </a:cubicBezTo>
                  <a:cubicBezTo>
                    <a:pt x="874" y="14477"/>
                    <a:pt x="1188" y="13233"/>
                    <a:pt x="1528" y="12084"/>
                  </a:cubicBezTo>
                  <a:cubicBezTo>
                    <a:pt x="1691" y="11542"/>
                    <a:pt x="1867" y="10999"/>
                    <a:pt x="2043" y="10457"/>
                  </a:cubicBezTo>
                  <a:cubicBezTo>
                    <a:pt x="2131" y="10170"/>
                    <a:pt x="2232" y="9914"/>
                    <a:pt x="2320" y="9659"/>
                  </a:cubicBezTo>
                  <a:cubicBezTo>
                    <a:pt x="2345" y="9563"/>
                    <a:pt x="2408" y="9372"/>
                    <a:pt x="2458" y="9213"/>
                  </a:cubicBezTo>
                  <a:cubicBezTo>
                    <a:pt x="2521" y="9372"/>
                    <a:pt x="2584" y="9595"/>
                    <a:pt x="2622" y="9723"/>
                  </a:cubicBezTo>
                  <a:cubicBezTo>
                    <a:pt x="2747" y="10074"/>
                    <a:pt x="2873" y="10425"/>
                    <a:pt x="2986" y="10744"/>
                  </a:cubicBezTo>
                  <a:cubicBezTo>
                    <a:pt x="3200" y="11350"/>
                    <a:pt x="3414" y="12084"/>
                    <a:pt x="3665" y="12594"/>
                  </a:cubicBezTo>
                  <a:cubicBezTo>
                    <a:pt x="3891" y="13073"/>
                    <a:pt x="4193" y="13201"/>
                    <a:pt x="4445" y="12818"/>
                  </a:cubicBezTo>
                  <a:cubicBezTo>
                    <a:pt x="4633" y="12531"/>
                    <a:pt x="4746" y="12020"/>
                    <a:pt x="4859" y="11574"/>
                  </a:cubicBezTo>
                  <a:cubicBezTo>
                    <a:pt x="4948" y="11223"/>
                    <a:pt x="5010" y="10872"/>
                    <a:pt x="5186" y="10904"/>
                  </a:cubicBezTo>
                  <a:cubicBezTo>
                    <a:pt x="5438" y="10967"/>
                    <a:pt x="5627" y="11669"/>
                    <a:pt x="5803" y="12116"/>
                  </a:cubicBezTo>
                  <a:close/>
                  <a:moveTo>
                    <a:pt x="7663" y="12945"/>
                  </a:moveTo>
                  <a:cubicBezTo>
                    <a:pt x="7688" y="12945"/>
                    <a:pt x="7701" y="12945"/>
                    <a:pt x="7663" y="12945"/>
                  </a:cubicBezTo>
                  <a:lnTo>
                    <a:pt x="7663" y="12945"/>
                  </a:lnTo>
                  <a:close/>
                  <a:moveTo>
                    <a:pt x="3741" y="6915"/>
                  </a:moveTo>
                  <a:cubicBezTo>
                    <a:pt x="3628" y="6628"/>
                    <a:pt x="3602" y="6054"/>
                    <a:pt x="3741" y="5799"/>
                  </a:cubicBezTo>
                  <a:cubicBezTo>
                    <a:pt x="3967" y="5352"/>
                    <a:pt x="4181" y="4905"/>
                    <a:pt x="4407" y="4490"/>
                  </a:cubicBezTo>
                  <a:cubicBezTo>
                    <a:pt x="4621" y="4076"/>
                    <a:pt x="4860" y="3789"/>
                    <a:pt x="5124" y="4108"/>
                  </a:cubicBezTo>
                  <a:cubicBezTo>
                    <a:pt x="5337" y="4363"/>
                    <a:pt x="5476" y="4873"/>
                    <a:pt x="5639" y="5288"/>
                  </a:cubicBezTo>
                  <a:cubicBezTo>
                    <a:pt x="5803" y="5671"/>
                    <a:pt x="5979" y="6054"/>
                    <a:pt x="6155" y="6405"/>
                  </a:cubicBezTo>
                  <a:cubicBezTo>
                    <a:pt x="6243" y="6564"/>
                    <a:pt x="6368" y="6851"/>
                    <a:pt x="6469" y="6947"/>
                  </a:cubicBezTo>
                  <a:cubicBezTo>
                    <a:pt x="6507" y="6979"/>
                    <a:pt x="6469" y="7011"/>
                    <a:pt x="6494" y="6979"/>
                  </a:cubicBezTo>
                  <a:cubicBezTo>
                    <a:pt x="6532" y="6947"/>
                    <a:pt x="6570" y="6820"/>
                    <a:pt x="6595" y="6756"/>
                  </a:cubicBezTo>
                  <a:cubicBezTo>
                    <a:pt x="6796" y="6309"/>
                    <a:pt x="6997" y="5862"/>
                    <a:pt x="7198" y="5416"/>
                  </a:cubicBezTo>
                  <a:cubicBezTo>
                    <a:pt x="7613" y="4490"/>
                    <a:pt x="8041" y="3565"/>
                    <a:pt x="8455" y="2640"/>
                  </a:cubicBezTo>
                  <a:cubicBezTo>
                    <a:pt x="8581" y="2353"/>
                    <a:pt x="8770" y="2321"/>
                    <a:pt x="8895" y="2640"/>
                  </a:cubicBezTo>
                  <a:cubicBezTo>
                    <a:pt x="9009" y="2927"/>
                    <a:pt x="9021" y="3470"/>
                    <a:pt x="8895" y="3757"/>
                  </a:cubicBezTo>
                  <a:cubicBezTo>
                    <a:pt x="8481" y="4682"/>
                    <a:pt x="8053" y="5607"/>
                    <a:pt x="7638" y="6532"/>
                  </a:cubicBezTo>
                  <a:cubicBezTo>
                    <a:pt x="7437" y="6979"/>
                    <a:pt x="7236" y="7426"/>
                    <a:pt x="7035" y="7872"/>
                  </a:cubicBezTo>
                  <a:cubicBezTo>
                    <a:pt x="6821" y="8351"/>
                    <a:pt x="6607" y="8702"/>
                    <a:pt x="6318" y="8511"/>
                  </a:cubicBezTo>
                  <a:cubicBezTo>
                    <a:pt x="6092" y="8351"/>
                    <a:pt x="5878" y="7872"/>
                    <a:pt x="5702" y="7522"/>
                  </a:cubicBezTo>
                  <a:cubicBezTo>
                    <a:pt x="5513" y="7139"/>
                    <a:pt x="5325" y="6756"/>
                    <a:pt x="5149" y="6309"/>
                  </a:cubicBezTo>
                  <a:cubicBezTo>
                    <a:pt x="5061" y="6086"/>
                    <a:pt x="4985" y="5831"/>
                    <a:pt x="4897" y="5639"/>
                  </a:cubicBezTo>
                  <a:cubicBezTo>
                    <a:pt x="4885" y="5607"/>
                    <a:pt x="4885" y="5607"/>
                    <a:pt x="4872" y="5607"/>
                  </a:cubicBezTo>
                  <a:cubicBezTo>
                    <a:pt x="4847" y="5639"/>
                    <a:pt x="4809" y="5671"/>
                    <a:pt x="4797" y="5703"/>
                  </a:cubicBezTo>
                  <a:cubicBezTo>
                    <a:pt x="4583" y="6118"/>
                    <a:pt x="4382" y="6532"/>
                    <a:pt x="4168" y="6947"/>
                  </a:cubicBezTo>
                  <a:cubicBezTo>
                    <a:pt x="4042" y="7202"/>
                    <a:pt x="3866" y="7266"/>
                    <a:pt x="3741" y="6915"/>
                  </a:cubicBezTo>
                  <a:close/>
                  <a:moveTo>
                    <a:pt x="13032" y="8542"/>
                  </a:moveTo>
                  <a:cubicBezTo>
                    <a:pt x="12617" y="9372"/>
                    <a:pt x="12202" y="10202"/>
                    <a:pt x="11749" y="10903"/>
                  </a:cubicBezTo>
                  <a:cubicBezTo>
                    <a:pt x="11536" y="11254"/>
                    <a:pt x="11297" y="11542"/>
                    <a:pt x="11045" y="11510"/>
                  </a:cubicBezTo>
                  <a:cubicBezTo>
                    <a:pt x="10794" y="11478"/>
                    <a:pt x="10593" y="11159"/>
                    <a:pt x="10392" y="10744"/>
                  </a:cubicBezTo>
                  <a:cubicBezTo>
                    <a:pt x="10014" y="9946"/>
                    <a:pt x="9675" y="8989"/>
                    <a:pt x="9348" y="8032"/>
                  </a:cubicBezTo>
                  <a:cubicBezTo>
                    <a:pt x="9235" y="7681"/>
                    <a:pt x="9147" y="7426"/>
                    <a:pt x="8971" y="7617"/>
                  </a:cubicBezTo>
                  <a:cubicBezTo>
                    <a:pt x="8795" y="7809"/>
                    <a:pt x="8657" y="8192"/>
                    <a:pt x="8531" y="8542"/>
                  </a:cubicBezTo>
                  <a:cubicBezTo>
                    <a:pt x="8254" y="9308"/>
                    <a:pt x="7814" y="8160"/>
                    <a:pt x="8091" y="7426"/>
                  </a:cubicBezTo>
                  <a:cubicBezTo>
                    <a:pt x="8392" y="6596"/>
                    <a:pt x="8820" y="5735"/>
                    <a:pt x="9298" y="6022"/>
                  </a:cubicBezTo>
                  <a:cubicBezTo>
                    <a:pt x="9537" y="6181"/>
                    <a:pt x="9700" y="6628"/>
                    <a:pt x="9864" y="7075"/>
                  </a:cubicBezTo>
                  <a:cubicBezTo>
                    <a:pt x="10027" y="7553"/>
                    <a:pt x="10203" y="8000"/>
                    <a:pt x="10379" y="8479"/>
                  </a:cubicBezTo>
                  <a:cubicBezTo>
                    <a:pt x="10542" y="8893"/>
                    <a:pt x="10706" y="9372"/>
                    <a:pt x="10895" y="9691"/>
                  </a:cubicBezTo>
                  <a:cubicBezTo>
                    <a:pt x="11071" y="10010"/>
                    <a:pt x="11196" y="9914"/>
                    <a:pt x="11385" y="9659"/>
                  </a:cubicBezTo>
                  <a:cubicBezTo>
                    <a:pt x="11812" y="9021"/>
                    <a:pt x="12215" y="8223"/>
                    <a:pt x="12604" y="7426"/>
                  </a:cubicBezTo>
                  <a:cubicBezTo>
                    <a:pt x="12743" y="7139"/>
                    <a:pt x="12919" y="7107"/>
                    <a:pt x="13044" y="7426"/>
                  </a:cubicBezTo>
                  <a:cubicBezTo>
                    <a:pt x="13132" y="7713"/>
                    <a:pt x="13158" y="8287"/>
                    <a:pt x="13032" y="8542"/>
                  </a:cubicBezTo>
                  <a:close/>
                  <a:moveTo>
                    <a:pt x="15496" y="11191"/>
                  </a:moveTo>
                  <a:cubicBezTo>
                    <a:pt x="15421" y="11031"/>
                    <a:pt x="15333" y="10712"/>
                    <a:pt x="15245" y="10584"/>
                  </a:cubicBezTo>
                  <a:cubicBezTo>
                    <a:pt x="15232" y="10584"/>
                    <a:pt x="15232" y="10616"/>
                    <a:pt x="15220" y="10648"/>
                  </a:cubicBezTo>
                  <a:cubicBezTo>
                    <a:pt x="15157" y="10935"/>
                    <a:pt x="15081" y="11223"/>
                    <a:pt x="15006" y="11510"/>
                  </a:cubicBezTo>
                  <a:cubicBezTo>
                    <a:pt x="14867" y="12084"/>
                    <a:pt x="14717" y="12658"/>
                    <a:pt x="14578" y="13265"/>
                  </a:cubicBezTo>
                  <a:cubicBezTo>
                    <a:pt x="14440" y="13871"/>
                    <a:pt x="14289" y="14413"/>
                    <a:pt x="14151" y="15019"/>
                  </a:cubicBezTo>
                  <a:cubicBezTo>
                    <a:pt x="14025" y="15530"/>
                    <a:pt x="13912" y="16200"/>
                    <a:pt x="13698" y="16519"/>
                  </a:cubicBezTo>
                  <a:cubicBezTo>
                    <a:pt x="13422" y="16966"/>
                    <a:pt x="13183" y="16583"/>
                    <a:pt x="12956" y="16168"/>
                  </a:cubicBezTo>
                  <a:cubicBezTo>
                    <a:pt x="12730" y="15753"/>
                    <a:pt x="12504" y="15306"/>
                    <a:pt x="12278" y="14892"/>
                  </a:cubicBezTo>
                  <a:cubicBezTo>
                    <a:pt x="12139" y="14636"/>
                    <a:pt x="12076" y="14222"/>
                    <a:pt x="12164" y="13807"/>
                  </a:cubicBezTo>
                  <a:cubicBezTo>
                    <a:pt x="12240" y="13456"/>
                    <a:pt x="12454" y="13265"/>
                    <a:pt x="12592" y="13520"/>
                  </a:cubicBezTo>
                  <a:cubicBezTo>
                    <a:pt x="12831" y="13966"/>
                    <a:pt x="13057" y="14413"/>
                    <a:pt x="13296" y="14860"/>
                  </a:cubicBezTo>
                  <a:cubicBezTo>
                    <a:pt x="13308" y="14892"/>
                    <a:pt x="13359" y="14956"/>
                    <a:pt x="13396" y="15051"/>
                  </a:cubicBezTo>
                  <a:cubicBezTo>
                    <a:pt x="13434" y="14828"/>
                    <a:pt x="13522" y="14605"/>
                    <a:pt x="13572" y="14381"/>
                  </a:cubicBezTo>
                  <a:cubicBezTo>
                    <a:pt x="13874" y="13169"/>
                    <a:pt x="14163" y="11988"/>
                    <a:pt x="14465" y="10776"/>
                  </a:cubicBezTo>
                  <a:cubicBezTo>
                    <a:pt x="14591" y="10265"/>
                    <a:pt x="14717" y="9627"/>
                    <a:pt x="14930" y="9276"/>
                  </a:cubicBezTo>
                  <a:cubicBezTo>
                    <a:pt x="15169" y="8893"/>
                    <a:pt x="15433" y="9021"/>
                    <a:pt x="15647" y="9468"/>
                  </a:cubicBezTo>
                  <a:cubicBezTo>
                    <a:pt x="16074" y="10361"/>
                    <a:pt x="16464" y="11382"/>
                    <a:pt x="16867" y="12339"/>
                  </a:cubicBezTo>
                  <a:cubicBezTo>
                    <a:pt x="17168" y="13041"/>
                    <a:pt x="16716" y="14158"/>
                    <a:pt x="16427" y="13456"/>
                  </a:cubicBezTo>
                  <a:cubicBezTo>
                    <a:pt x="16213" y="12945"/>
                    <a:pt x="15999" y="12435"/>
                    <a:pt x="15785" y="11924"/>
                  </a:cubicBezTo>
                  <a:cubicBezTo>
                    <a:pt x="15672" y="11637"/>
                    <a:pt x="15584" y="11414"/>
                    <a:pt x="15496" y="11191"/>
                  </a:cubicBezTo>
                  <a:close/>
                  <a:moveTo>
                    <a:pt x="10643" y="15211"/>
                  </a:moveTo>
                  <a:cubicBezTo>
                    <a:pt x="10731" y="15626"/>
                    <a:pt x="10668" y="16040"/>
                    <a:pt x="10530" y="16296"/>
                  </a:cubicBezTo>
                  <a:cubicBezTo>
                    <a:pt x="10052" y="17189"/>
                    <a:pt x="9574" y="18114"/>
                    <a:pt x="9097" y="19007"/>
                  </a:cubicBezTo>
                  <a:cubicBezTo>
                    <a:pt x="8870" y="19422"/>
                    <a:pt x="8657" y="19901"/>
                    <a:pt x="8418" y="20284"/>
                  </a:cubicBezTo>
                  <a:cubicBezTo>
                    <a:pt x="8179" y="20667"/>
                    <a:pt x="7890" y="20762"/>
                    <a:pt x="7651" y="20348"/>
                  </a:cubicBezTo>
                  <a:cubicBezTo>
                    <a:pt x="7437" y="19997"/>
                    <a:pt x="7274" y="19422"/>
                    <a:pt x="7072" y="19007"/>
                  </a:cubicBezTo>
                  <a:cubicBezTo>
                    <a:pt x="6984" y="18816"/>
                    <a:pt x="6896" y="18625"/>
                    <a:pt x="6796" y="18465"/>
                  </a:cubicBezTo>
                  <a:cubicBezTo>
                    <a:pt x="6746" y="18401"/>
                    <a:pt x="6708" y="18306"/>
                    <a:pt x="6657" y="18242"/>
                  </a:cubicBezTo>
                  <a:cubicBezTo>
                    <a:pt x="6632" y="18210"/>
                    <a:pt x="6519" y="18082"/>
                    <a:pt x="6481" y="17987"/>
                  </a:cubicBezTo>
                  <a:cubicBezTo>
                    <a:pt x="6456" y="18082"/>
                    <a:pt x="6406" y="18242"/>
                    <a:pt x="6393" y="18306"/>
                  </a:cubicBezTo>
                  <a:cubicBezTo>
                    <a:pt x="6318" y="18593"/>
                    <a:pt x="6243" y="18880"/>
                    <a:pt x="6180" y="19199"/>
                  </a:cubicBezTo>
                  <a:cubicBezTo>
                    <a:pt x="6041" y="19805"/>
                    <a:pt x="5916" y="20411"/>
                    <a:pt x="5815" y="21049"/>
                  </a:cubicBezTo>
                  <a:cubicBezTo>
                    <a:pt x="5740" y="21432"/>
                    <a:pt x="5513" y="21528"/>
                    <a:pt x="5388" y="21337"/>
                  </a:cubicBezTo>
                  <a:cubicBezTo>
                    <a:pt x="5224" y="21113"/>
                    <a:pt x="5212" y="20635"/>
                    <a:pt x="5274" y="20252"/>
                  </a:cubicBezTo>
                  <a:cubicBezTo>
                    <a:pt x="5388" y="19582"/>
                    <a:pt x="5526" y="18912"/>
                    <a:pt x="5677" y="18274"/>
                  </a:cubicBezTo>
                  <a:cubicBezTo>
                    <a:pt x="5803" y="17699"/>
                    <a:pt x="5953" y="16934"/>
                    <a:pt x="6180" y="16583"/>
                  </a:cubicBezTo>
                  <a:cubicBezTo>
                    <a:pt x="6456" y="16168"/>
                    <a:pt x="6746" y="16455"/>
                    <a:pt x="6984" y="16870"/>
                  </a:cubicBezTo>
                  <a:cubicBezTo>
                    <a:pt x="7211" y="17253"/>
                    <a:pt x="7424" y="17667"/>
                    <a:pt x="7626" y="18114"/>
                  </a:cubicBezTo>
                  <a:cubicBezTo>
                    <a:pt x="7726" y="18337"/>
                    <a:pt x="7814" y="18593"/>
                    <a:pt x="7915" y="18816"/>
                  </a:cubicBezTo>
                  <a:cubicBezTo>
                    <a:pt x="7965" y="18944"/>
                    <a:pt x="7978" y="19039"/>
                    <a:pt x="8040" y="19007"/>
                  </a:cubicBezTo>
                  <a:cubicBezTo>
                    <a:pt x="8141" y="18976"/>
                    <a:pt x="8279" y="18593"/>
                    <a:pt x="8367" y="18433"/>
                  </a:cubicBezTo>
                  <a:cubicBezTo>
                    <a:pt x="8506" y="18178"/>
                    <a:pt x="8631" y="17923"/>
                    <a:pt x="8770" y="17667"/>
                  </a:cubicBezTo>
                  <a:cubicBezTo>
                    <a:pt x="9260" y="16742"/>
                    <a:pt x="9738" y="15817"/>
                    <a:pt x="10228" y="14892"/>
                  </a:cubicBezTo>
                  <a:cubicBezTo>
                    <a:pt x="10354" y="14668"/>
                    <a:pt x="10568" y="14860"/>
                    <a:pt x="10643" y="15211"/>
                  </a:cubicBezTo>
                  <a:close/>
                  <a:moveTo>
                    <a:pt x="18124" y="8383"/>
                  </a:moveTo>
                  <a:cubicBezTo>
                    <a:pt x="18275" y="8638"/>
                    <a:pt x="18426" y="8925"/>
                    <a:pt x="18576" y="9181"/>
                  </a:cubicBezTo>
                  <a:cubicBezTo>
                    <a:pt x="18652" y="9308"/>
                    <a:pt x="18727" y="9436"/>
                    <a:pt x="18803" y="9595"/>
                  </a:cubicBezTo>
                  <a:cubicBezTo>
                    <a:pt x="18840" y="9659"/>
                    <a:pt x="18866" y="9723"/>
                    <a:pt x="18903" y="9787"/>
                  </a:cubicBezTo>
                  <a:cubicBezTo>
                    <a:pt x="18903" y="9787"/>
                    <a:pt x="18903" y="9787"/>
                    <a:pt x="18903" y="9787"/>
                  </a:cubicBezTo>
                  <a:cubicBezTo>
                    <a:pt x="18916" y="9723"/>
                    <a:pt x="18941" y="9659"/>
                    <a:pt x="18954" y="9627"/>
                  </a:cubicBezTo>
                  <a:cubicBezTo>
                    <a:pt x="19004" y="9436"/>
                    <a:pt x="19054" y="9276"/>
                    <a:pt x="19104" y="9085"/>
                  </a:cubicBezTo>
                  <a:cubicBezTo>
                    <a:pt x="19205" y="8734"/>
                    <a:pt x="19306" y="8351"/>
                    <a:pt x="19406" y="8000"/>
                  </a:cubicBezTo>
                  <a:cubicBezTo>
                    <a:pt x="19595" y="7266"/>
                    <a:pt x="19771" y="6532"/>
                    <a:pt x="19934" y="5799"/>
                  </a:cubicBezTo>
                  <a:cubicBezTo>
                    <a:pt x="20135" y="4905"/>
                    <a:pt x="20676" y="5703"/>
                    <a:pt x="20475" y="6596"/>
                  </a:cubicBezTo>
                  <a:cubicBezTo>
                    <a:pt x="20274" y="7490"/>
                    <a:pt x="20060" y="8383"/>
                    <a:pt x="19834" y="9244"/>
                  </a:cubicBezTo>
                  <a:cubicBezTo>
                    <a:pt x="19721" y="9659"/>
                    <a:pt x="19607" y="10106"/>
                    <a:pt x="19482" y="10521"/>
                  </a:cubicBezTo>
                  <a:cubicBezTo>
                    <a:pt x="19369" y="10903"/>
                    <a:pt x="19255" y="11350"/>
                    <a:pt x="19067" y="11478"/>
                  </a:cubicBezTo>
                  <a:cubicBezTo>
                    <a:pt x="18828" y="11637"/>
                    <a:pt x="18639" y="11286"/>
                    <a:pt x="18463" y="10967"/>
                  </a:cubicBezTo>
                  <a:cubicBezTo>
                    <a:pt x="18300" y="10680"/>
                    <a:pt x="18136" y="10361"/>
                    <a:pt x="17973" y="10074"/>
                  </a:cubicBezTo>
                  <a:cubicBezTo>
                    <a:pt x="17621" y="9436"/>
                    <a:pt x="17281" y="8830"/>
                    <a:pt x="16929" y="8192"/>
                  </a:cubicBezTo>
                  <a:cubicBezTo>
                    <a:pt x="16791" y="7936"/>
                    <a:pt x="16728" y="7490"/>
                    <a:pt x="16816" y="7107"/>
                  </a:cubicBezTo>
                  <a:cubicBezTo>
                    <a:pt x="16892" y="6756"/>
                    <a:pt x="17105" y="6564"/>
                    <a:pt x="17244" y="6820"/>
                  </a:cubicBezTo>
                  <a:cubicBezTo>
                    <a:pt x="17533" y="7298"/>
                    <a:pt x="17822" y="7841"/>
                    <a:pt x="18124" y="8383"/>
                  </a:cubicBezTo>
                  <a:close/>
                  <a:moveTo>
                    <a:pt x="11284" y="4810"/>
                  </a:moveTo>
                  <a:cubicBezTo>
                    <a:pt x="11586" y="4108"/>
                    <a:pt x="11900" y="3470"/>
                    <a:pt x="12240" y="2831"/>
                  </a:cubicBezTo>
                  <a:cubicBezTo>
                    <a:pt x="12542" y="2289"/>
                    <a:pt x="12868" y="1587"/>
                    <a:pt x="13220" y="1300"/>
                  </a:cubicBezTo>
                  <a:cubicBezTo>
                    <a:pt x="13661" y="949"/>
                    <a:pt x="13987" y="1619"/>
                    <a:pt x="14302" y="2321"/>
                  </a:cubicBezTo>
                  <a:cubicBezTo>
                    <a:pt x="14465" y="2672"/>
                    <a:pt x="14629" y="3023"/>
                    <a:pt x="14792" y="3374"/>
                  </a:cubicBezTo>
                  <a:cubicBezTo>
                    <a:pt x="14868" y="3533"/>
                    <a:pt x="14943" y="3693"/>
                    <a:pt x="15018" y="3884"/>
                  </a:cubicBezTo>
                  <a:cubicBezTo>
                    <a:pt x="15031" y="3916"/>
                    <a:pt x="15056" y="3980"/>
                    <a:pt x="15081" y="4044"/>
                  </a:cubicBezTo>
                  <a:cubicBezTo>
                    <a:pt x="15106" y="3980"/>
                    <a:pt x="15131" y="3884"/>
                    <a:pt x="15157" y="3820"/>
                  </a:cubicBezTo>
                  <a:cubicBezTo>
                    <a:pt x="15232" y="3629"/>
                    <a:pt x="15308" y="3470"/>
                    <a:pt x="15383" y="3278"/>
                  </a:cubicBezTo>
                  <a:cubicBezTo>
                    <a:pt x="15521" y="2927"/>
                    <a:pt x="15660" y="2608"/>
                    <a:pt x="15810" y="2257"/>
                  </a:cubicBezTo>
                  <a:cubicBezTo>
                    <a:pt x="16074" y="1619"/>
                    <a:pt x="16338" y="853"/>
                    <a:pt x="16628" y="311"/>
                  </a:cubicBezTo>
                  <a:cubicBezTo>
                    <a:pt x="16779" y="24"/>
                    <a:pt x="16967" y="-72"/>
                    <a:pt x="17143" y="56"/>
                  </a:cubicBezTo>
                  <a:cubicBezTo>
                    <a:pt x="17319" y="183"/>
                    <a:pt x="17457" y="566"/>
                    <a:pt x="17596" y="853"/>
                  </a:cubicBezTo>
                  <a:cubicBezTo>
                    <a:pt x="17872" y="1459"/>
                    <a:pt x="18136" y="2098"/>
                    <a:pt x="18375" y="2768"/>
                  </a:cubicBezTo>
                  <a:cubicBezTo>
                    <a:pt x="18652" y="3533"/>
                    <a:pt x="18212" y="4650"/>
                    <a:pt x="17935" y="3884"/>
                  </a:cubicBezTo>
                  <a:cubicBezTo>
                    <a:pt x="17721" y="3310"/>
                    <a:pt x="17508" y="2768"/>
                    <a:pt x="17281" y="2257"/>
                  </a:cubicBezTo>
                  <a:cubicBezTo>
                    <a:pt x="17219" y="2129"/>
                    <a:pt x="17168" y="2002"/>
                    <a:pt x="17105" y="1874"/>
                  </a:cubicBezTo>
                  <a:cubicBezTo>
                    <a:pt x="17080" y="1810"/>
                    <a:pt x="16992" y="1683"/>
                    <a:pt x="16967" y="1619"/>
                  </a:cubicBezTo>
                  <a:cubicBezTo>
                    <a:pt x="16967" y="1619"/>
                    <a:pt x="16967" y="1619"/>
                    <a:pt x="16967" y="1619"/>
                  </a:cubicBezTo>
                  <a:cubicBezTo>
                    <a:pt x="16917" y="1747"/>
                    <a:pt x="16854" y="1874"/>
                    <a:pt x="16804" y="2034"/>
                  </a:cubicBezTo>
                  <a:cubicBezTo>
                    <a:pt x="16389" y="3023"/>
                    <a:pt x="15974" y="4044"/>
                    <a:pt x="15559" y="5033"/>
                  </a:cubicBezTo>
                  <a:cubicBezTo>
                    <a:pt x="15345" y="5543"/>
                    <a:pt x="15094" y="5958"/>
                    <a:pt x="14805" y="5480"/>
                  </a:cubicBezTo>
                  <a:cubicBezTo>
                    <a:pt x="14578" y="5097"/>
                    <a:pt x="14365" y="4554"/>
                    <a:pt x="14151" y="4108"/>
                  </a:cubicBezTo>
                  <a:cubicBezTo>
                    <a:pt x="14038" y="3884"/>
                    <a:pt x="13937" y="3661"/>
                    <a:pt x="13824" y="3406"/>
                  </a:cubicBezTo>
                  <a:cubicBezTo>
                    <a:pt x="13736" y="3214"/>
                    <a:pt x="13648" y="2991"/>
                    <a:pt x="13535" y="2863"/>
                  </a:cubicBezTo>
                  <a:cubicBezTo>
                    <a:pt x="13346" y="2672"/>
                    <a:pt x="13107" y="3246"/>
                    <a:pt x="12969" y="3469"/>
                  </a:cubicBezTo>
                  <a:cubicBezTo>
                    <a:pt x="12529" y="4203"/>
                    <a:pt x="12114" y="5033"/>
                    <a:pt x="11724" y="5926"/>
                  </a:cubicBezTo>
                  <a:cubicBezTo>
                    <a:pt x="11423" y="6628"/>
                    <a:pt x="10983" y="5511"/>
                    <a:pt x="11284" y="4810"/>
                  </a:cubicBezTo>
                  <a:close/>
                  <a:moveTo>
                    <a:pt x="21242" y="17636"/>
                  </a:moveTo>
                  <a:cubicBezTo>
                    <a:pt x="21091" y="17859"/>
                    <a:pt x="20915" y="17699"/>
                    <a:pt x="20814" y="17348"/>
                  </a:cubicBezTo>
                  <a:cubicBezTo>
                    <a:pt x="20651" y="16774"/>
                    <a:pt x="20475" y="16232"/>
                    <a:pt x="20274" y="15753"/>
                  </a:cubicBezTo>
                  <a:cubicBezTo>
                    <a:pt x="20186" y="15530"/>
                    <a:pt x="20085" y="15306"/>
                    <a:pt x="19997" y="15115"/>
                  </a:cubicBezTo>
                  <a:cubicBezTo>
                    <a:pt x="19947" y="15019"/>
                    <a:pt x="19897" y="14924"/>
                    <a:pt x="19846" y="14828"/>
                  </a:cubicBezTo>
                  <a:cubicBezTo>
                    <a:pt x="19834" y="14796"/>
                    <a:pt x="19809" y="14764"/>
                    <a:pt x="19796" y="14732"/>
                  </a:cubicBezTo>
                  <a:cubicBezTo>
                    <a:pt x="19771" y="14796"/>
                    <a:pt x="19746" y="14860"/>
                    <a:pt x="19746" y="14860"/>
                  </a:cubicBezTo>
                  <a:cubicBezTo>
                    <a:pt x="19695" y="15019"/>
                    <a:pt x="19645" y="15147"/>
                    <a:pt x="19607" y="15306"/>
                  </a:cubicBezTo>
                  <a:cubicBezTo>
                    <a:pt x="19532" y="15562"/>
                    <a:pt x="19456" y="15785"/>
                    <a:pt x="19381" y="16040"/>
                  </a:cubicBezTo>
                  <a:cubicBezTo>
                    <a:pt x="19205" y="16646"/>
                    <a:pt x="19042" y="17253"/>
                    <a:pt x="18891" y="17859"/>
                  </a:cubicBezTo>
                  <a:cubicBezTo>
                    <a:pt x="18752" y="18465"/>
                    <a:pt x="18627" y="19327"/>
                    <a:pt x="18350" y="19582"/>
                  </a:cubicBezTo>
                  <a:cubicBezTo>
                    <a:pt x="18187" y="19709"/>
                    <a:pt x="18048" y="19614"/>
                    <a:pt x="17898" y="19454"/>
                  </a:cubicBezTo>
                  <a:cubicBezTo>
                    <a:pt x="17747" y="19295"/>
                    <a:pt x="17583" y="19135"/>
                    <a:pt x="17432" y="18944"/>
                  </a:cubicBezTo>
                  <a:cubicBezTo>
                    <a:pt x="16841" y="18306"/>
                    <a:pt x="16238" y="17636"/>
                    <a:pt x="15647" y="16997"/>
                  </a:cubicBezTo>
                  <a:cubicBezTo>
                    <a:pt x="15496" y="16838"/>
                    <a:pt x="15458" y="16232"/>
                    <a:pt x="15534" y="15913"/>
                  </a:cubicBezTo>
                  <a:cubicBezTo>
                    <a:pt x="15622" y="15498"/>
                    <a:pt x="15810" y="15466"/>
                    <a:pt x="15961" y="15626"/>
                  </a:cubicBezTo>
                  <a:cubicBezTo>
                    <a:pt x="16577" y="16296"/>
                    <a:pt x="17193" y="16966"/>
                    <a:pt x="17810" y="17636"/>
                  </a:cubicBezTo>
                  <a:cubicBezTo>
                    <a:pt x="17885" y="17731"/>
                    <a:pt x="17960" y="17795"/>
                    <a:pt x="18036" y="17891"/>
                  </a:cubicBezTo>
                  <a:cubicBezTo>
                    <a:pt x="18061" y="17923"/>
                    <a:pt x="18099" y="17955"/>
                    <a:pt x="18124" y="17987"/>
                  </a:cubicBezTo>
                  <a:cubicBezTo>
                    <a:pt x="18174" y="17763"/>
                    <a:pt x="18287" y="17316"/>
                    <a:pt x="18300" y="17253"/>
                  </a:cubicBezTo>
                  <a:cubicBezTo>
                    <a:pt x="18451" y="16615"/>
                    <a:pt x="18614" y="16008"/>
                    <a:pt x="18778" y="15402"/>
                  </a:cubicBezTo>
                  <a:cubicBezTo>
                    <a:pt x="18954" y="14796"/>
                    <a:pt x="19130" y="14190"/>
                    <a:pt x="19331" y="13615"/>
                  </a:cubicBezTo>
                  <a:cubicBezTo>
                    <a:pt x="19545" y="13009"/>
                    <a:pt x="19846" y="12850"/>
                    <a:pt x="20123" y="13360"/>
                  </a:cubicBezTo>
                  <a:cubicBezTo>
                    <a:pt x="20613" y="14222"/>
                    <a:pt x="21015" y="15338"/>
                    <a:pt x="21355" y="16551"/>
                  </a:cubicBezTo>
                  <a:cubicBezTo>
                    <a:pt x="21443" y="16902"/>
                    <a:pt x="21368" y="17412"/>
                    <a:pt x="21242" y="17636"/>
                  </a:cubicBezTo>
                  <a:close/>
                </a:path>
              </a:pathLst>
            </a:custGeom>
            <a:solidFill>
              <a:schemeClr val="tx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5" name="Shape">
              <a:extLst>
                <a:ext uri="{FF2B5EF4-FFF2-40B4-BE49-F238E27FC236}">
                  <a16:creationId xmlns:a16="http://schemas.microsoft.com/office/drawing/2014/main" id="{58FC55A7-A5A9-5B48-ABFC-5E3BF4E2EABA}"/>
                </a:ext>
              </a:extLst>
            </p:cNvPr>
            <p:cNvSpPr/>
            <p:nvPr/>
          </p:nvSpPr>
          <p:spPr>
            <a:xfrm>
              <a:off x="10078502" y="0"/>
              <a:ext cx="2114564" cy="29129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84" extrusionOk="0">
                  <a:moveTo>
                    <a:pt x="5669" y="5779"/>
                  </a:moveTo>
                  <a:cubicBezTo>
                    <a:pt x="5553" y="5901"/>
                    <a:pt x="5449" y="6032"/>
                    <a:pt x="5358" y="6173"/>
                  </a:cubicBezTo>
                  <a:cubicBezTo>
                    <a:pt x="4450" y="7503"/>
                    <a:pt x="4463" y="9189"/>
                    <a:pt x="5760" y="10388"/>
                  </a:cubicBezTo>
                  <a:cubicBezTo>
                    <a:pt x="6590" y="11147"/>
                    <a:pt x="7823" y="11615"/>
                    <a:pt x="8952" y="12093"/>
                  </a:cubicBezTo>
                  <a:cubicBezTo>
                    <a:pt x="10093" y="12570"/>
                    <a:pt x="11131" y="13123"/>
                    <a:pt x="11974" y="13863"/>
                  </a:cubicBezTo>
                  <a:cubicBezTo>
                    <a:pt x="12779" y="14565"/>
                    <a:pt x="13388" y="15390"/>
                    <a:pt x="13648" y="16289"/>
                  </a:cubicBezTo>
                  <a:cubicBezTo>
                    <a:pt x="13777" y="16729"/>
                    <a:pt x="13816" y="17188"/>
                    <a:pt x="13764" y="17638"/>
                  </a:cubicBezTo>
                  <a:cubicBezTo>
                    <a:pt x="12597" y="17722"/>
                    <a:pt x="11429" y="17956"/>
                    <a:pt x="10430" y="18368"/>
                  </a:cubicBezTo>
                  <a:cubicBezTo>
                    <a:pt x="9380" y="18809"/>
                    <a:pt x="8471" y="19624"/>
                    <a:pt x="8887" y="20542"/>
                  </a:cubicBezTo>
                  <a:cubicBezTo>
                    <a:pt x="9055" y="20926"/>
                    <a:pt x="9432" y="21272"/>
                    <a:pt x="9976" y="21422"/>
                  </a:cubicBezTo>
                  <a:cubicBezTo>
                    <a:pt x="10625" y="21600"/>
                    <a:pt x="11300" y="21366"/>
                    <a:pt x="11831" y="21094"/>
                  </a:cubicBezTo>
                  <a:cubicBezTo>
                    <a:pt x="13220" y="20392"/>
                    <a:pt x="14076" y="19268"/>
                    <a:pt x="14348" y="18078"/>
                  </a:cubicBezTo>
                  <a:cubicBezTo>
                    <a:pt x="15049" y="18050"/>
                    <a:pt x="15749" y="18078"/>
                    <a:pt x="16437" y="18153"/>
                  </a:cubicBezTo>
                  <a:cubicBezTo>
                    <a:pt x="18305" y="18359"/>
                    <a:pt x="20030" y="18902"/>
                    <a:pt x="21600" y="19642"/>
                  </a:cubicBezTo>
                  <a:lnTo>
                    <a:pt x="21600" y="19080"/>
                  </a:lnTo>
                  <a:cubicBezTo>
                    <a:pt x="20744" y="18696"/>
                    <a:pt x="19849" y="18368"/>
                    <a:pt x="18889" y="18116"/>
                  </a:cubicBezTo>
                  <a:cubicBezTo>
                    <a:pt x="17514" y="17750"/>
                    <a:pt x="16022" y="17563"/>
                    <a:pt x="14543" y="17600"/>
                  </a:cubicBezTo>
                  <a:cubicBezTo>
                    <a:pt x="14504" y="17600"/>
                    <a:pt x="14465" y="17600"/>
                    <a:pt x="14426" y="17600"/>
                  </a:cubicBezTo>
                  <a:cubicBezTo>
                    <a:pt x="14465" y="17188"/>
                    <a:pt x="14439" y="16767"/>
                    <a:pt x="14335" y="16355"/>
                  </a:cubicBezTo>
                  <a:cubicBezTo>
                    <a:pt x="13868" y="14472"/>
                    <a:pt x="12039" y="12908"/>
                    <a:pt x="9834" y="11924"/>
                  </a:cubicBezTo>
                  <a:cubicBezTo>
                    <a:pt x="8692" y="11418"/>
                    <a:pt x="7434" y="11006"/>
                    <a:pt x="6499" y="10294"/>
                  </a:cubicBezTo>
                  <a:cubicBezTo>
                    <a:pt x="5851" y="9798"/>
                    <a:pt x="5462" y="9123"/>
                    <a:pt x="5384" y="8449"/>
                  </a:cubicBezTo>
                  <a:cubicBezTo>
                    <a:pt x="5280" y="7625"/>
                    <a:pt x="5565" y="6754"/>
                    <a:pt x="6188" y="6042"/>
                  </a:cubicBezTo>
                  <a:cubicBezTo>
                    <a:pt x="6902" y="6369"/>
                    <a:pt x="7654" y="6660"/>
                    <a:pt x="8445" y="6894"/>
                  </a:cubicBezTo>
                  <a:cubicBezTo>
                    <a:pt x="9522" y="7212"/>
                    <a:pt x="11040" y="7390"/>
                    <a:pt x="11844" y="6613"/>
                  </a:cubicBezTo>
                  <a:cubicBezTo>
                    <a:pt x="12584" y="5901"/>
                    <a:pt x="12039" y="4843"/>
                    <a:pt x="11053" y="4421"/>
                  </a:cubicBezTo>
                  <a:cubicBezTo>
                    <a:pt x="9924" y="3943"/>
                    <a:pt x="8445" y="4121"/>
                    <a:pt x="7356" y="4580"/>
                  </a:cubicBezTo>
                  <a:cubicBezTo>
                    <a:pt x="6850" y="4796"/>
                    <a:pt x="6409" y="5077"/>
                    <a:pt x="6032" y="5405"/>
                  </a:cubicBezTo>
                  <a:cubicBezTo>
                    <a:pt x="5423" y="5096"/>
                    <a:pt x="4865" y="4749"/>
                    <a:pt x="4333" y="4374"/>
                  </a:cubicBezTo>
                  <a:cubicBezTo>
                    <a:pt x="2634" y="3166"/>
                    <a:pt x="1349" y="1649"/>
                    <a:pt x="675" y="0"/>
                  </a:cubicBezTo>
                  <a:lnTo>
                    <a:pt x="0" y="0"/>
                  </a:lnTo>
                  <a:cubicBezTo>
                    <a:pt x="506" y="1321"/>
                    <a:pt x="1401" y="2567"/>
                    <a:pt x="2569" y="3653"/>
                  </a:cubicBezTo>
                  <a:cubicBezTo>
                    <a:pt x="3464" y="4459"/>
                    <a:pt x="4502" y="5189"/>
                    <a:pt x="5669" y="5779"/>
                  </a:cubicBezTo>
                  <a:close/>
                  <a:moveTo>
                    <a:pt x="13427" y="18799"/>
                  </a:moveTo>
                  <a:cubicBezTo>
                    <a:pt x="13038" y="19586"/>
                    <a:pt x="12325" y="20298"/>
                    <a:pt x="11339" y="20757"/>
                  </a:cubicBezTo>
                  <a:cubicBezTo>
                    <a:pt x="11053" y="20888"/>
                    <a:pt x="10742" y="21010"/>
                    <a:pt x="10404" y="21001"/>
                  </a:cubicBezTo>
                  <a:cubicBezTo>
                    <a:pt x="10236" y="20991"/>
                    <a:pt x="10028" y="20926"/>
                    <a:pt x="9886" y="20832"/>
                  </a:cubicBezTo>
                  <a:cubicBezTo>
                    <a:pt x="9548" y="20607"/>
                    <a:pt x="9393" y="20242"/>
                    <a:pt x="9444" y="19933"/>
                  </a:cubicBezTo>
                  <a:cubicBezTo>
                    <a:pt x="9522" y="19521"/>
                    <a:pt x="9950" y="19174"/>
                    <a:pt x="10391" y="18940"/>
                  </a:cubicBezTo>
                  <a:cubicBezTo>
                    <a:pt x="10910" y="18668"/>
                    <a:pt x="11520" y="18481"/>
                    <a:pt x="12143" y="18340"/>
                  </a:cubicBezTo>
                  <a:cubicBezTo>
                    <a:pt x="12649" y="18228"/>
                    <a:pt x="13155" y="18153"/>
                    <a:pt x="13687" y="18106"/>
                  </a:cubicBezTo>
                  <a:cubicBezTo>
                    <a:pt x="13622" y="18340"/>
                    <a:pt x="13544" y="18575"/>
                    <a:pt x="13427" y="18799"/>
                  </a:cubicBezTo>
                  <a:close/>
                  <a:moveTo>
                    <a:pt x="7810" y="4936"/>
                  </a:moveTo>
                  <a:cubicBezTo>
                    <a:pt x="8757" y="4571"/>
                    <a:pt x="10275" y="4393"/>
                    <a:pt x="11105" y="5039"/>
                  </a:cubicBezTo>
                  <a:cubicBezTo>
                    <a:pt x="11429" y="5292"/>
                    <a:pt x="11598" y="5667"/>
                    <a:pt x="11533" y="5985"/>
                  </a:cubicBezTo>
                  <a:cubicBezTo>
                    <a:pt x="11455" y="6360"/>
                    <a:pt x="11053" y="6604"/>
                    <a:pt x="10547" y="6679"/>
                  </a:cubicBezTo>
                  <a:cubicBezTo>
                    <a:pt x="9989" y="6754"/>
                    <a:pt x="9393" y="6641"/>
                    <a:pt x="8874" y="6510"/>
                  </a:cubicBezTo>
                  <a:cubicBezTo>
                    <a:pt x="8316" y="6360"/>
                    <a:pt x="7771" y="6163"/>
                    <a:pt x="7252" y="5957"/>
                  </a:cubicBezTo>
                  <a:cubicBezTo>
                    <a:pt x="7031" y="5864"/>
                    <a:pt x="6811" y="5770"/>
                    <a:pt x="6590" y="5667"/>
                  </a:cubicBezTo>
                  <a:cubicBezTo>
                    <a:pt x="6928" y="5377"/>
                    <a:pt x="7330" y="5124"/>
                    <a:pt x="7810" y="4936"/>
                  </a:cubicBezTo>
                  <a:close/>
                </a:path>
              </a:pathLst>
            </a:custGeom>
            <a:solidFill>
              <a:schemeClr val="tx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6" name="Shape">
              <a:extLst>
                <a:ext uri="{FF2B5EF4-FFF2-40B4-BE49-F238E27FC236}">
                  <a16:creationId xmlns:a16="http://schemas.microsoft.com/office/drawing/2014/main" id="{257B96E1-A4F1-5341-9284-B6ED8290BE84}"/>
                </a:ext>
              </a:extLst>
            </p:cNvPr>
            <p:cNvSpPr/>
            <p:nvPr/>
          </p:nvSpPr>
          <p:spPr>
            <a:xfrm>
              <a:off x="4038600" y="0"/>
              <a:ext cx="2853681" cy="10179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586" extrusionOk="0">
                  <a:moveTo>
                    <a:pt x="4431" y="10684"/>
                  </a:moveTo>
                  <a:cubicBezTo>
                    <a:pt x="5873" y="12611"/>
                    <a:pt x="7411" y="14280"/>
                    <a:pt x="8998" y="15153"/>
                  </a:cubicBezTo>
                  <a:cubicBezTo>
                    <a:pt x="9805" y="15590"/>
                    <a:pt x="10622" y="15847"/>
                    <a:pt x="11449" y="15770"/>
                  </a:cubicBezTo>
                  <a:cubicBezTo>
                    <a:pt x="11574" y="15770"/>
                    <a:pt x="11699" y="15744"/>
                    <a:pt x="11824" y="15718"/>
                  </a:cubicBezTo>
                  <a:cubicBezTo>
                    <a:pt x="12151" y="17362"/>
                    <a:pt x="12650" y="18749"/>
                    <a:pt x="13256" y="19597"/>
                  </a:cubicBezTo>
                  <a:cubicBezTo>
                    <a:pt x="14660" y="21600"/>
                    <a:pt x="16274" y="20264"/>
                    <a:pt x="17553" y="18210"/>
                  </a:cubicBezTo>
                  <a:cubicBezTo>
                    <a:pt x="18716" y="16335"/>
                    <a:pt x="19725" y="13715"/>
                    <a:pt x="20446" y="10633"/>
                  </a:cubicBezTo>
                  <a:cubicBezTo>
                    <a:pt x="21158" y="7602"/>
                    <a:pt x="21600" y="4084"/>
                    <a:pt x="21600" y="488"/>
                  </a:cubicBezTo>
                  <a:cubicBezTo>
                    <a:pt x="21600" y="360"/>
                    <a:pt x="21600" y="205"/>
                    <a:pt x="21600" y="77"/>
                  </a:cubicBezTo>
                  <a:lnTo>
                    <a:pt x="21119" y="77"/>
                  </a:lnTo>
                  <a:cubicBezTo>
                    <a:pt x="21139" y="2671"/>
                    <a:pt x="20917" y="5265"/>
                    <a:pt x="20514" y="7602"/>
                  </a:cubicBezTo>
                  <a:cubicBezTo>
                    <a:pt x="19995" y="10633"/>
                    <a:pt x="19197" y="13278"/>
                    <a:pt x="18226" y="15385"/>
                  </a:cubicBezTo>
                  <a:cubicBezTo>
                    <a:pt x="17716" y="16489"/>
                    <a:pt x="17159" y="17414"/>
                    <a:pt x="16572" y="18133"/>
                  </a:cubicBezTo>
                  <a:cubicBezTo>
                    <a:pt x="15909" y="18955"/>
                    <a:pt x="15179" y="19468"/>
                    <a:pt x="14448" y="19263"/>
                  </a:cubicBezTo>
                  <a:cubicBezTo>
                    <a:pt x="13573" y="19032"/>
                    <a:pt x="12795" y="17542"/>
                    <a:pt x="12343" y="15539"/>
                  </a:cubicBezTo>
                  <a:cubicBezTo>
                    <a:pt x="12795" y="15359"/>
                    <a:pt x="13246" y="15051"/>
                    <a:pt x="13650" y="14511"/>
                  </a:cubicBezTo>
                  <a:cubicBezTo>
                    <a:pt x="14275" y="13715"/>
                    <a:pt x="14775" y="12302"/>
                    <a:pt x="14919" y="10453"/>
                  </a:cubicBezTo>
                  <a:cubicBezTo>
                    <a:pt x="15054" y="8707"/>
                    <a:pt x="14842" y="6806"/>
                    <a:pt x="14237" y="5907"/>
                  </a:cubicBezTo>
                  <a:cubicBezTo>
                    <a:pt x="13679" y="5085"/>
                    <a:pt x="12939" y="5214"/>
                    <a:pt x="12420" y="6190"/>
                  </a:cubicBezTo>
                  <a:cubicBezTo>
                    <a:pt x="11824" y="7268"/>
                    <a:pt x="11516" y="9118"/>
                    <a:pt x="11449" y="10967"/>
                  </a:cubicBezTo>
                  <a:cubicBezTo>
                    <a:pt x="11401" y="12148"/>
                    <a:pt x="11468" y="13304"/>
                    <a:pt x="11612" y="14409"/>
                  </a:cubicBezTo>
                  <a:cubicBezTo>
                    <a:pt x="10978" y="14511"/>
                    <a:pt x="10334" y="14409"/>
                    <a:pt x="9699" y="14152"/>
                  </a:cubicBezTo>
                  <a:cubicBezTo>
                    <a:pt x="8200" y="13535"/>
                    <a:pt x="6748" y="12097"/>
                    <a:pt x="5374" y="10428"/>
                  </a:cubicBezTo>
                  <a:cubicBezTo>
                    <a:pt x="4076" y="8861"/>
                    <a:pt x="2817" y="6986"/>
                    <a:pt x="1788" y="4315"/>
                  </a:cubicBezTo>
                  <a:cubicBezTo>
                    <a:pt x="1298" y="3056"/>
                    <a:pt x="875" y="1592"/>
                    <a:pt x="538" y="0"/>
                  </a:cubicBezTo>
                  <a:lnTo>
                    <a:pt x="0" y="0"/>
                  </a:lnTo>
                  <a:cubicBezTo>
                    <a:pt x="221" y="1181"/>
                    <a:pt x="490" y="2286"/>
                    <a:pt x="798" y="3313"/>
                  </a:cubicBezTo>
                  <a:cubicBezTo>
                    <a:pt x="1769" y="6575"/>
                    <a:pt x="3076" y="8887"/>
                    <a:pt x="4431" y="10684"/>
                  </a:cubicBezTo>
                  <a:close/>
                  <a:moveTo>
                    <a:pt x="12141" y="9118"/>
                  </a:moveTo>
                  <a:cubicBezTo>
                    <a:pt x="12381" y="7756"/>
                    <a:pt x="12843" y="6729"/>
                    <a:pt x="13419" y="6703"/>
                  </a:cubicBezTo>
                  <a:cubicBezTo>
                    <a:pt x="13948" y="6678"/>
                    <a:pt x="14410" y="7551"/>
                    <a:pt x="14486" y="8989"/>
                  </a:cubicBezTo>
                  <a:cubicBezTo>
                    <a:pt x="14563" y="10479"/>
                    <a:pt x="14265" y="11943"/>
                    <a:pt x="13823" y="12816"/>
                  </a:cubicBezTo>
                  <a:cubicBezTo>
                    <a:pt x="13333" y="13766"/>
                    <a:pt x="12727" y="14177"/>
                    <a:pt x="12131" y="14357"/>
                  </a:cubicBezTo>
                  <a:cubicBezTo>
                    <a:pt x="12102" y="14126"/>
                    <a:pt x="12064" y="13895"/>
                    <a:pt x="12045" y="13664"/>
                  </a:cubicBezTo>
                  <a:cubicBezTo>
                    <a:pt x="11872" y="12174"/>
                    <a:pt x="11881" y="10505"/>
                    <a:pt x="12141" y="9118"/>
                  </a:cubicBezTo>
                  <a:close/>
                </a:path>
              </a:pathLst>
            </a:custGeom>
            <a:solidFill>
              <a:schemeClr val="tx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7" name="Shape">
              <a:extLst>
                <a:ext uri="{FF2B5EF4-FFF2-40B4-BE49-F238E27FC236}">
                  <a16:creationId xmlns:a16="http://schemas.microsoft.com/office/drawing/2014/main" id="{11880B58-B12C-7A48-A266-E81C1CC6224C}"/>
                </a:ext>
              </a:extLst>
            </p:cNvPr>
            <p:cNvSpPr/>
            <p:nvPr/>
          </p:nvSpPr>
          <p:spPr>
            <a:xfrm>
              <a:off x="0" y="0"/>
              <a:ext cx="1774856" cy="48755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9" h="21600" extrusionOk="0">
                  <a:moveTo>
                    <a:pt x="9224" y="17763"/>
                  </a:moveTo>
                  <a:cubicBezTo>
                    <a:pt x="10708" y="16671"/>
                    <a:pt x="11764" y="15478"/>
                    <a:pt x="11962" y="14252"/>
                  </a:cubicBezTo>
                  <a:cubicBezTo>
                    <a:pt x="12161" y="12969"/>
                    <a:pt x="11351" y="11709"/>
                    <a:pt x="10892" y="10448"/>
                  </a:cubicBezTo>
                  <a:cubicBezTo>
                    <a:pt x="10509" y="9407"/>
                    <a:pt x="10417" y="8355"/>
                    <a:pt x="11289" y="7343"/>
                  </a:cubicBezTo>
                  <a:cubicBezTo>
                    <a:pt x="11794" y="6746"/>
                    <a:pt x="12697" y="6138"/>
                    <a:pt x="13997" y="5711"/>
                  </a:cubicBezTo>
                  <a:cubicBezTo>
                    <a:pt x="14104" y="5840"/>
                    <a:pt x="14242" y="5970"/>
                    <a:pt x="14410" y="6088"/>
                  </a:cubicBezTo>
                  <a:cubicBezTo>
                    <a:pt x="14976" y="6504"/>
                    <a:pt x="15925" y="6870"/>
                    <a:pt x="17194" y="6971"/>
                  </a:cubicBezTo>
                  <a:cubicBezTo>
                    <a:pt x="18280" y="7056"/>
                    <a:pt x="19489" y="6988"/>
                    <a:pt x="20376" y="6735"/>
                  </a:cubicBezTo>
                  <a:cubicBezTo>
                    <a:pt x="21218" y="6493"/>
                    <a:pt x="21600" y="6077"/>
                    <a:pt x="21248" y="5700"/>
                  </a:cubicBezTo>
                  <a:cubicBezTo>
                    <a:pt x="20896" y="5323"/>
                    <a:pt x="19902" y="5086"/>
                    <a:pt x="18892" y="4979"/>
                  </a:cubicBezTo>
                  <a:cubicBezTo>
                    <a:pt x="17822" y="4867"/>
                    <a:pt x="16598" y="4873"/>
                    <a:pt x="15558" y="5024"/>
                  </a:cubicBezTo>
                  <a:cubicBezTo>
                    <a:pt x="15190" y="5081"/>
                    <a:pt x="14823" y="5148"/>
                    <a:pt x="14471" y="5227"/>
                  </a:cubicBezTo>
                  <a:cubicBezTo>
                    <a:pt x="14471" y="5216"/>
                    <a:pt x="14456" y="5204"/>
                    <a:pt x="14456" y="5193"/>
                  </a:cubicBezTo>
                  <a:cubicBezTo>
                    <a:pt x="14211" y="4664"/>
                    <a:pt x="14257" y="4107"/>
                    <a:pt x="14410" y="3573"/>
                  </a:cubicBezTo>
                  <a:cubicBezTo>
                    <a:pt x="14731" y="2419"/>
                    <a:pt x="15741" y="1288"/>
                    <a:pt x="17363" y="287"/>
                  </a:cubicBezTo>
                  <a:cubicBezTo>
                    <a:pt x="17516" y="191"/>
                    <a:pt x="17684" y="90"/>
                    <a:pt x="17852" y="0"/>
                  </a:cubicBezTo>
                  <a:lnTo>
                    <a:pt x="16950" y="0"/>
                  </a:lnTo>
                  <a:cubicBezTo>
                    <a:pt x="15527" y="838"/>
                    <a:pt x="14517" y="1772"/>
                    <a:pt x="13997" y="2740"/>
                  </a:cubicBezTo>
                  <a:cubicBezTo>
                    <a:pt x="13661" y="3342"/>
                    <a:pt x="13508" y="3955"/>
                    <a:pt x="13554" y="4563"/>
                  </a:cubicBezTo>
                  <a:cubicBezTo>
                    <a:pt x="13569" y="4844"/>
                    <a:pt x="13645" y="5126"/>
                    <a:pt x="13798" y="5401"/>
                  </a:cubicBezTo>
                  <a:cubicBezTo>
                    <a:pt x="13324" y="5542"/>
                    <a:pt x="12881" y="5705"/>
                    <a:pt x="12513" y="5880"/>
                  </a:cubicBezTo>
                  <a:cubicBezTo>
                    <a:pt x="10846" y="6645"/>
                    <a:pt x="10096" y="7629"/>
                    <a:pt x="9898" y="8592"/>
                  </a:cubicBezTo>
                  <a:cubicBezTo>
                    <a:pt x="9653" y="9846"/>
                    <a:pt x="10464" y="11095"/>
                    <a:pt x="10922" y="12328"/>
                  </a:cubicBezTo>
                  <a:cubicBezTo>
                    <a:pt x="11183" y="13003"/>
                    <a:pt x="11336" y="13684"/>
                    <a:pt x="11198" y="14359"/>
                  </a:cubicBezTo>
                  <a:cubicBezTo>
                    <a:pt x="11060" y="15000"/>
                    <a:pt x="10678" y="15636"/>
                    <a:pt x="10127" y="16249"/>
                  </a:cubicBezTo>
                  <a:cubicBezTo>
                    <a:pt x="8322" y="18235"/>
                    <a:pt x="4865" y="20137"/>
                    <a:pt x="0" y="21274"/>
                  </a:cubicBezTo>
                  <a:lnTo>
                    <a:pt x="0" y="21600"/>
                  </a:lnTo>
                  <a:cubicBezTo>
                    <a:pt x="4008" y="20717"/>
                    <a:pt x="7129" y="19310"/>
                    <a:pt x="9224" y="17763"/>
                  </a:cubicBezTo>
                  <a:close/>
                  <a:moveTo>
                    <a:pt x="15741" y="5300"/>
                  </a:moveTo>
                  <a:cubicBezTo>
                    <a:pt x="16705" y="5154"/>
                    <a:pt x="17821" y="5154"/>
                    <a:pt x="18801" y="5266"/>
                  </a:cubicBezTo>
                  <a:cubicBezTo>
                    <a:pt x="19627" y="5362"/>
                    <a:pt x="20483" y="5581"/>
                    <a:pt x="20575" y="5925"/>
                  </a:cubicBezTo>
                  <a:cubicBezTo>
                    <a:pt x="20682" y="6290"/>
                    <a:pt x="19948" y="6566"/>
                    <a:pt x="19045" y="6667"/>
                  </a:cubicBezTo>
                  <a:cubicBezTo>
                    <a:pt x="18097" y="6774"/>
                    <a:pt x="16980" y="6729"/>
                    <a:pt x="16200" y="6493"/>
                  </a:cubicBezTo>
                  <a:cubicBezTo>
                    <a:pt x="15374" y="6245"/>
                    <a:pt x="14900" y="5891"/>
                    <a:pt x="14624" y="5520"/>
                  </a:cubicBezTo>
                  <a:cubicBezTo>
                    <a:pt x="14991" y="5435"/>
                    <a:pt x="15359" y="5362"/>
                    <a:pt x="15741" y="5300"/>
                  </a:cubicBezTo>
                  <a:close/>
                </a:path>
              </a:pathLst>
            </a:custGeom>
            <a:solidFill>
              <a:schemeClr val="tx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0FEC4993-EF72-4ADC-8D11-1EB7C9409528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/>
              <a:t>Date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B145FAD1-5607-4570-9675-FE264814964D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/>
              <a:t>Your Footer Here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265FB8DD-A34F-4C06-9929-1E68FACD4D00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72B7600-67E3-4D97-B453-880E2742B982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Picture Placeholder 15">
            <a:extLst>
              <a:ext uri="{FF2B5EF4-FFF2-40B4-BE49-F238E27FC236}">
                <a16:creationId xmlns:a16="http://schemas.microsoft.com/office/drawing/2014/main" id="{33CC49E4-6647-47F5-895A-9CFC416CE1C4}"/>
              </a:ext>
            </a:extLst>
          </p:cNvPr>
          <p:cNvSpPr>
            <a:spLocks noGrp="1"/>
          </p:cNvSpPr>
          <p:nvPr userDrawn="1">
            <p:ph type="pic" sz="quarter" idx="13"/>
          </p:nvPr>
        </p:nvSpPr>
        <p:spPr>
          <a:xfrm>
            <a:off x="8800975" y="1462517"/>
            <a:ext cx="1333500" cy="1333500"/>
          </a:xfrm>
          <a:prstGeom prst="ellipse">
            <a:avLst/>
          </a:prstGeom>
          <a:solidFill>
            <a:schemeClr val="accent6"/>
          </a:solidFill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17">
            <a:extLst>
              <a:ext uri="{FF2B5EF4-FFF2-40B4-BE49-F238E27FC236}">
                <a16:creationId xmlns:a16="http://schemas.microsoft.com/office/drawing/2014/main" id="{A537F86F-E8D6-44FF-939F-7EB5A46935EE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6658180" y="1826456"/>
            <a:ext cx="1701800" cy="284610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120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7" name="Text Placeholder 17">
            <a:extLst>
              <a:ext uri="{FF2B5EF4-FFF2-40B4-BE49-F238E27FC236}">
                <a16:creationId xmlns:a16="http://schemas.microsoft.com/office/drawing/2014/main" id="{17C97F11-0CC0-4E01-8422-614383043296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6658180" y="2111266"/>
            <a:ext cx="1701800" cy="284610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120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Mobile / email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322609FE-C556-4394-9CD9-CACD20BC7261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6658180" y="2394059"/>
            <a:ext cx="1701800" cy="284610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120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Company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6E494F7B-B247-C34D-956A-525C36D6D8A7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2410691" y="3125138"/>
            <a:ext cx="7169292" cy="195331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A8F23C41-BDDF-F945-A552-23FFACA4D0FA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410690" y="5112863"/>
            <a:ext cx="7169293" cy="804543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268986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3CBEF6A-6803-4CD9-AC38-24397D4112BD}"/>
              </a:ext>
            </a:extLst>
          </p:cNvPr>
          <p:cNvGrpSpPr/>
          <p:nvPr userDrawn="1"/>
        </p:nvGrpSpPr>
        <p:grpSpPr>
          <a:xfrm>
            <a:off x="0" y="1322229"/>
            <a:ext cx="12192000" cy="5535771"/>
            <a:chOff x="0" y="1322229"/>
            <a:chExt cx="12192000" cy="5535771"/>
          </a:xfrm>
        </p:grpSpPr>
        <p:sp>
          <p:nvSpPr>
            <p:cNvPr id="11" name="Shape">
              <a:extLst>
                <a:ext uri="{FF2B5EF4-FFF2-40B4-BE49-F238E27FC236}">
                  <a16:creationId xmlns:a16="http://schemas.microsoft.com/office/drawing/2014/main" id="{22A14C02-348F-4447-BB64-58A895556B92}"/>
                </a:ext>
              </a:extLst>
            </p:cNvPr>
            <p:cNvSpPr/>
            <p:nvPr/>
          </p:nvSpPr>
          <p:spPr>
            <a:xfrm>
              <a:off x="0" y="4305300"/>
              <a:ext cx="2834640" cy="25527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223" y="17688"/>
                  </a:moveTo>
                  <a:cubicBezTo>
                    <a:pt x="16616" y="16700"/>
                    <a:pt x="14826" y="15808"/>
                    <a:pt x="13868" y="14067"/>
                  </a:cubicBezTo>
                  <a:cubicBezTo>
                    <a:pt x="12755" y="12057"/>
                    <a:pt x="13016" y="9328"/>
                    <a:pt x="11729" y="7447"/>
                  </a:cubicBezTo>
                  <a:cubicBezTo>
                    <a:pt x="9939" y="4814"/>
                    <a:pt x="6300" y="5223"/>
                    <a:pt x="3581" y="3901"/>
                  </a:cubicBezTo>
                  <a:cubicBezTo>
                    <a:pt x="2013" y="3138"/>
                    <a:pt x="726" y="1709"/>
                    <a:pt x="0" y="0"/>
                  </a:cubicBezTo>
                  <a:lnTo>
                    <a:pt x="0" y="21600"/>
                  </a:lnTo>
                  <a:lnTo>
                    <a:pt x="21600" y="21600"/>
                  </a:lnTo>
                  <a:cubicBezTo>
                    <a:pt x="21174" y="19848"/>
                    <a:pt x="19684" y="18591"/>
                    <a:pt x="18223" y="17688"/>
                  </a:cubicBezTo>
                  <a:close/>
                </a:path>
              </a:pathLst>
            </a:custGeom>
            <a:solidFill>
              <a:schemeClr val="accent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3" name="Shape">
              <a:extLst>
                <a:ext uri="{FF2B5EF4-FFF2-40B4-BE49-F238E27FC236}">
                  <a16:creationId xmlns:a16="http://schemas.microsoft.com/office/drawing/2014/main" id="{94EBC836-7DEE-C74D-AA46-CF7915286AAB}"/>
                </a:ext>
              </a:extLst>
            </p:cNvPr>
            <p:cNvSpPr/>
            <p:nvPr/>
          </p:nvSpPr>
          <p:spPr>
            <a:xfrm>
              <a:off x="11199044" y="1785258"/>
              <a:ext cx="992956" cy="22275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5" h="21600" extrusionOk="0">
                  <a:moveTo>
                    <a:pt x="20545" y="0"/>
                  </a:moveTo>
                  <a:cubicBezTo>
                    <a:pt x="17996" y="1872"/>
                    <a:pt x="14580" y="3497"/>
                    <a:pt x="10586" y="4704"/>
                  </a:cubicBezTo>
                  <a:cubicBezTo>
                    <a:pt x="7012" y="5788"/>
                    <a:pt x="2703" y="6675"/>
                    <a:pt x="863" y="8485"/>
                  </a:cubicBezTo>
                  <a:cubicBezTo>
                    <a:pt x="-1055" y="10357"/>
                    <a:pt x="443" y="12660"/>
                    <a:pt x="3202" y="14285"/>
                  </a:cubicBezTo>
                  <a:cubicBezTo>
                    <a:pt x="5961" y="15911"/>
                    <a:pt x="9798" y="17031"/>
                    <a:pt x="13345" y="18263"/>
                  </a:cubicBezTo>
                  <a:cubicBezTo>
                    <a:pt x="16078" y="19199"/>
                    <a:pt x="18732" y="20270"/>
                    <a:pt x="20519" y="21600"/>
                  </a:cubicBezTo>
                  <a:lnTo>
                    <a:pt x="20519" y="0"/>
                  </a:lnTo>
                  <a:close/>
                </a:path>
              </a:pathLst>
            </a:custGeom>
            <a:solidFill>
              <a:schemeClr val="accent3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4" name="Shape">
              <a:extLst>
                <a:ext uri="{FF2B5EF4-FFF2-40B4-BE49-F238E27FC236}">
                  <a16:creationId xmlns:a16="http://schemas.microsoft.com/office/drawing/2014/main" id="{B1623844-1C74-6546-A96E-EBB7E2C40DCC}"/>
                </a:ext>
              </a:extLst>
            </p:cNvPr>
            <p:cNvSpPr/>
            <p:nvPr/>
          </p:nvSpPr>
          <p:spPr>
            <a:xfrm>
              <a:off x="1536700" y="4773931"/>
              <a:ext cx="1162114" cy="17631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58" h="21088" extrusionOk="0">
                  <a:moveTo>
                    <a:pt x="2052" y="10527"/>
                  </a:moveTo>
                  <a:cubicBezTo>
                    <a:pt x="-1558" y="11073"/>
                    <a:pt x="693" y="4997"/>
                    <a:pt x="693" y="4997"/>
                  </a:cubicBezTo>
                  <a:cubicBezTo>
                    <a:pt x="693" y="4997"/>
                    <a:pt x="5642" y="9980"/>
                    <a:pt x="2052" y="10527"/>
                  </a:cubicBezTo>
                  <a:close/>
                  <a:moveTo>
                    <a:pt x="15093" y="15524"/>
                  </a:moveTo>
                  <a:cubicBezTo>
                    <a:pt x="15093" y="15524"/>
                    <a:pt x="12861" y="21600"/>
                    <a:pt x="16452" y="21053"/>
                  </a:cubicBezTo>
                  <a:cubicBezTo>
                    <a:pt x="20042" y="20506"/>
                    <a:pt x="15093" y="15524"/>
                    <a:pt x="15093" y="15524"/>
                  </a:cubicBezTo>
                  <a:close/>
                  <a:moveTo>
                    <a:pt x="9271" y="4891"/>
                  </a:moveTo>
                  <a:cubicBezTo>
                    <a:pt x="9271" y="4891"/>
                    <a:pt x="7214" y="10481"/>
                    <a:pt x="10533" y="9980"/>
                  </a:cubicBezTo>
                  <a:cubicBezTo>
                    <a:pt x="13851" y="9478"/>
                    <a:pt x="9271" y="4891"/>
                    <a:pt x="9271" y="4891"/>
                  </a:cubicBezTo>
                  <a:close/>
                  <a:moveTo>
                    <a:pt x="6554" y="15828"/>
                  </a:moveTo>
                  <a:cubicBezTo>
                    <a:pt x="6554" y="15828"/>
                    <a:pt x="4497" y="21418"/>
                    <a:pt x="7816" y="20916"/>
                  </a:cubicBezTo>
                  <a:cubicBezTo>
                    <a:pt x="11134" y="20415"/>
                    <a:pt x="6554" y="15828"/>
                    <a:pt x="6554" y="15828"/>
                  </a:cubicBezTo>
                  <a:close/>
                  <a:moveTo>
                    <a:pt x="5176" y="3099"/>
                  </a:moveTo>
                  <a:cubicBezTo>
                    <a:pt x="5176" y="3099"/>
                    <a:pt x="3701" y="7124"/>
                    <a:pt x="6088" y="6759"/>
                  </a:cubicBezTo>
                  <a:cubicBezTo>
                    <a:pt x="8475" y="6395"/>
                    <a:pt x="5176" y="3099"/>
                    <a:pt x="5176" y="3099"/>
                  </a:cubicBezTo>
                  <a:close/>
                  <a:moveTo>
                    <a:pt x="3041" y="12258"/>
                  </a:moveTo>
                  <a:cubicBezTo>
                    <a:pt x="3041" y="12258"/>
                    <a:pt x="1567" y="16284"/>
                    <a:pt x="3954" y="15919"/>
                  </a:cubicBezTo>
                  <a:cubicBezTo>
                    <a:pt x="6321" y="15554"/>
                    <a:pt x="3041" y="12258"/>
                    <a:pt x="3041" y="12258"/>
                  </a:cubicBezTo>
                  <a:close/>
                  <a:moveTo>
                    <a:pt x="15501" y="6030"/>
                  </a:moveTo>
                  <a:cubicBezTo>
                    <a:pt x="15501" y="6030"/>
                    <a:pt x="14026" y="10056"/>
                    <a:pt x="16413" y="9691"/>
                  </a:cubicBezTo>
                  <a:cubicBezTo>
                    <a:pt x="18800" y="9327"/>
                    <a:pt x="15501" y="6030"/>
                    <a:pt x="15501" y="6030"/>
                  </a:cubicBezTo>
                  <a:close/>
                  <a:moveTo>
                    <a:pt x="5506" y="8111"/>
                  </a:moveTo>
                  <a:cubicBezTo>
                    <a:pt x="5506" y="8111"/>
                    <a:pt x="3760" y="12835"/>
                    <a:pt x="6574" y="12410"/>
                  </a:cubicBezTo>
                  <a:cubicBezTo>
                    <a:pt x="9368" y="11985"/>
                    <a:pt x="5506" y="8111"/>
                    <a:pt x="5506" y="8111"/>
                  </a:cubicBezTo>
                  <a:close/>
                  <a:moveTo>
                    <a:pt x="13250" y="9585"/>
                  </a:moveTo>
                  <a:cubicBezTo>
                    <a:pt x="13250" y="9585"/>
                    <a:pt x="11503" y="14309"/>
                    <a:pt x="14317" y="13884"/>
                  </a:cubicBezTo>
                  <a:cubicBezTo>
                    <a:pt x="17112" y="13458"/>
                    <a:pt x="13250" y="9585"/>
                    <a:pt x="13250" y="9585"/>
                  </a:cubicBezTo>
                  <a:close/>
                  <a:moveTo>
                    <a:pt x="9834" y="11909"/>
                  </a:moveTo>
                  <a:cubicBezTo>
                    <a:pt x="9834" y="11909"/>
                    <a:pt x="7602" y="17985"/>
                    <a:pt x="11192" y="17438"/>
                  </a:cubicBezTo>
                  <a:cubicBezTo>
                    <a:pt x="14802" y="16891"/>
                    <a:pt x="9834" y="11909"/>
                    <a:pt x="9834" y="11909"/>
                  </a:cubicBezTo>
                  <a:close/>
                  <a:moveTo>
                    <a:pt x="12046" y="0"/>
                  </a:moveTo>
                  <a:cubicBezTo>
                    <a:pt x="12046" y="0"/>
                    <a:pt x="9814" y="6076"/>
                    <a:pt x="13405" y="5529"/>
                  </a:cubicBezTo>
                  <a:cubicBezTo>
                    <a:pt x="17014" y="4982"/>
                    <a:pt x="12046" y="0"/>
                    <a:pt x="12046" y="0"/>
                  </a:cubicBezTo>
                  <a:close/>
                </a:path>
              </a:pathLst>
            </a:custGeom>
            <a:solidFill>
              <a:schemeClr val="tx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5" name="Shape">
              <a:extLst>
                <a:ext uri="{FF2B5EF4-FFF2-40B4-BE49-F238E27FC236}">
                  <a16:creationId xmlns:a16="http://schemas.microsoft.com/office/drawing/2014/main" id="{293C612A-82FD-D145-95E1-5CA5BF5385D6}"/>
                </a:ext>
              </a:extLst>
            </p:cNvPr>
            <p:cNvSpPr/>
            <p:nvPr/>
          </p:nvSpPr>
          <p:spPr>
            <a:xfrm>
              <a:off x="11297917" y="1322229"/>
              <a:ext cx="894083" cy="33515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89" h="21600" extrusionOk="0">
                  <a:moveTo>
                    <a:pt x="16310" y="1514"/>
                  </a:moveTo>
                  <a:cubicBezTo>
                    <a:pt x="14606" y="2652"/>
                    <a:pt x="14782" y="3921"/>
                    <a:pt x="13636" y="5099"/>
                  </a:cubicBezTo>
                  <a:cubicBezTo>
                    <a:pt x="13254" y="5500"/>
                    <a:pt x="12696" y="5910"/>
                    <a:pt x="11843" y="6253"/>
                  </a:cubicBezTo>
                  <a:cubicBezTo>
                    <a:pt x="11549" y="6098"/>
                    <a:pt x="11226" y="5950"/>
                    <a:pt x="10844" y="5811"/>
                  </a:cubicBezTo>
                  <a:cubicBezTo>
                    <a:pt x="9610" y="5353"/>
                    <a:pt x="7905" y="4952"/>
                    <a:pt x="5878" y="4813"/>
                  </a:cubicBezTo>
                  <a:cubicBezTo>
                    <a:pt x="4026" y="4682"/>
                    <a:pt x="1998" y="4813"/>
                    <a:pt x="852" y="5263"/>
                  </a:cubicBezTo>
                  <a:cubicBezTo>
                    <a:pt x="-911" y="5959"/>
                    <a:pt x="206" y="7088"/>
                    <a:pt x="2880" y="7465"/>
                  </a:cubicBezTo>
                  <a:cubicBezTo>
                    <a:pt x="5760" y="7866"/>
                    <a:pt x="9081" y="7579"/>
                    <a:pt x="11402" y="7006"/>
                  </a:cubicBezTo>
                  <a:cubicBezTo>
                    <a:pt x="12167" y="7661"/>
                    <a:pt x="12313" y="8381"/>
                    <a:pt x="12137" y="9061"/>
                  </a:cubicBezTo>
                  <a:cubicBezTo>
                    <a:pt x="11961" y="9748"/>
                    <a:pt x="11461" y="10436"/>
                    <a:pt x="11020" y="11115"/>
                  </a:cubicBezTo>
                  <a:cubicBezTo>
                    <a:pt x="10609" y="11770"/>
                    <a:pt x="10256" y="12425"/>
                    <a:pt x="10021" y="13088"/>
                  </a:cubicBezTo>
                  <a:cubicBezTo>
                    <a:pt x="9580" y="14405"/>
                    <a:pt x="9639" y="15748"/>
                    <a:pt x="10638" y="17041"/>
                  </a:cubicBezTo>
                  <a:cubicBezTo>
                    <a:pt x="12020" y="18801"/>
                    <a:pt x="15429" y="20520"/>
                    <a:pt x="20689" y="21600"/>
                  </a:cubicBezTo>
                  <a:lnTo>
                    <a:pt x="20689" y="21076"/>
                  </a:lnTo>
                  <a:cubicBezTo>
                    <a:pt x="16575" y="20135"/>
                    <a:pt x="13753" y="18760"/>
                    <a:pt x="12402" y="17336"/>
                  </a:cubicBezTo>
                  <a:cubicBezTo>
                    <a:pt x="11167" y="16018"/>
                    <a:pt x="11020" y="14643"/>
                    <a:pt x="11403" y="13292"/>
                  </a:cubicBezTo>
                  <a:cubicBezTo>
                    <a:pt x="11608" y="12629"/>
                    <a:pt x="11932" y="11966"/>
                    <a:pt x="12343" y="11312"/>
                  </a:cubicBezTo>
                  <a:cubicBezTo>
                    <a:pt x="12784" y="10608"/>
                    <a:pt x="13283" y="9904"/>
                    <a:pt x="13518" y="9192"/>
                  </a:cubicBezTo>
                  <a:cubicBezTo>
                    <a:pt x="13783" y="8357"/>
                    <a:pt x="13577" y="7473"/>
                    <a:pt x="12490" y="6679"/>
                  </a:cubicBezTo>
                  <a:cubicBezTo>
                    <a:pt x="12637" y="6630"/>
                    <a:pt x="12784" y="6572"/>
                    <a:pt x="12901" y="6523"/>
                  </a:cubicBezTo>
                  <a:cubicBezTo>
                    <a:pt x="15487" y="5492"/>
                    <a:pt x="15605" y="4182"/>
                    <a:pt x="16340" y="2987"/>
                  </a:cubicBezTo>
                  <a:cubicBezTo>
                    <a:pt x="16898" y="2079"/>
                    <a:pt x="17985" y="1064"/>
                    <a:pt x="20660" y="491"/>
                  </a:cubicBezTo>
                  <a:lnTo>
                    <a:pt x="20660" y="0"/>
                  </a:lnTo>
                  <a:cubicBezTo>
                    <a:pt x="18749" y="344"/>
                    <a:pt x="17221" y="917"/>
                    <a:pt x="16310" y="1514"/>
                  </a:cubicBezTo>
                  <a:close/>
                  <a:moveTo>
                    <a:pt x="6407" y="7227"/>
                  </a:moveTo>
                  <a:cubicBezTo>
                    <a:pt x="4937" y="7268"/>
                    <a:pt x="3321" y="7154"/>
                    <a:pt x="2439" y="6826"/>
                  </a:cubicBezTo>
                  <a:cubicBezTo>
                    <a:pt x="1646" y="6532"/>
                    <a:pt x="1322" y="6131"/>
                    <a:pt x="1616" y="5795"/>
                  </a:cubicBezTo>
                  <a:cubicBezTo>
                    <a:pt x="1763" y="5631"/>
                    <a:pt x="1998" y="5492"/>
                    <a:pt x="2410" y="5386"/>
                  </a:cubicBezTo>
                  <a:cubicBezTo>
                    <a:pt x="2909" y="5247"/>
                    <a:pt x="3673" y="5173"/>
                    <a:pt x="4467" y="5173"/>
                  </a:cubicBezTo>
                  <a:cubicBezTo>
                    <a:pt x="6407" y="5173"/>
                    <a:pt x="8140" y="5533"/>
                    <a:pt x="9345" y="5934"/>
                  </a:cubicBezTo>
                  <a:cubicBezTo>
                    <a:pt x="9962" y="6139"/>
                    <a:pt x="10462" y="6368"/>
                    <a:pt x="10873" y="6605"/>
                  </a:cubicBezTo>
                  <a:cubicBezTo>
                    <a:pt x="9698" y="6933"/>
                    <a:pt x="8082" y="7178"/>
                    <a:pt x="6407" y="7227"/>
                  </a:cubicBezTo>
                  <a:close/>
                </a:path>
              </a:pathLst>
            </a:custGeom>
            <a:solidFill>
              <a:schemeClr val="tx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6" name="Shape">
              <a:extLst>
                <a:ext uri="{FF2B5EF4-FFF2-40B4-BE49-F238E27FC236}">
                  <a16:creationId xmlns:a16="http://schemas.microsoft.com/office/drawing/2014/main" id="{5692BC5B-2D48-EB44-AE9B-88494CD9C6FF}"/>
                </a:ext>
              </a:extLst>
            </p:cNvPr>
            <p:cNvSpPr/>
            <p:nvPr/>
          </p:nvSpPr>
          <p:spPr>
            <a:xfrm>
              <a:off x="0" y="3669031"/>
              <a:ext cx="2164082" cy="31889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500" y="19286"/>
                  </a:moveTo>
                  <a:cubicBezTo>
                    <a:pt x="11852" y="18572"/>
                    <a:pt x="10268" y="17669"/>
                    <a:pt x="9177" y="16559"/>
                  </a:cubicBezTo>
                  <a:cubicBezTo>
                    <a:pt x="8632" y="16009"/>
                    <a:pt x="8201" y="15389"/>
                    <a:pt x="8138" y="14727"/>
                  </a:cubicBezTo>
                  <a:cubicBezTo>
                    <a:pt x="8176" y="14744"/>
                    <a:pt x="8214" y="14761"/>
                    <a:pt x="8265" y="14787"/>
                  </a:cubicBezTo>
                  <a:cubicBezTo>
                    <a:pt x="9063" y="15123"/>
                    <a:pt x="10001" y="15277"/>
                    <a:pt x="10952" y="15191"/>
                  </a:cubicBezTo>
                  <a:cubicBezTo>
                    <a:pt x="11890" y="15105"/>
                    <a:pt x="12866" y="14718"/>
                    <a:pt x="13006" y="14039"/>
                  </a:cubicBezTo>
                  <a:cubicBezTo>
                    <a:pt x="13132" y="13488"/>
                    <a:pt x="12752" y="12920"/>
                    <a:pt x="12144" y="12551"/>
                  </a:cubicBezTo>
                  <a:cubicBezTo>
                    <a:pt x="11472" y="12138"/>
                    <a:pt x="10572" y="12009"/>
                    <a:pt x="9723" y="12232"/>
                  </a:cubicBezTo>
                  <a:cubicBezTo>
                    <a:pt x="8823" y="12465"/>
                    <a:pt x="8151" y="12972"/>
                    <a:pt x="7783" y="13574"/>
                  </a:cubicBezTo>
                  <a:cubicBezTo>
                    <a:pt x="7720" y="13677"/>
                    <a:pt x="7669" y="13789"/>
                    <a:pt x="7618" y="13901"/>
                  </a:cubicBezTo>
                  <a:cubicBezTo>
                    <a:pt x="6655" y="13222"/>
                    <a:pt x="6072" y="12292"/>
                    <a:pt x="5882" y="11372"/>
                  </a:cubicBezTo>
                  <a:cubicBezTo>
                    <a:pt x="5527" y="9729"/>
                    <a:pt x="6034" y="8077"/>
                    <a:pt x="5818" y="6426"/>
                  </a:cubicBezTo>
                  <a:cubicBezTo>
                    <a:pt x="5641" y="4989"/>
                    <a:pt x="4944" y="3587"/>
                    <a:pt x="3828" y="2366"/>
                  </a:cubicBezTo>
                  <a:cubicBezTo>
                    <a:pt x="3283" y="1781"/>
                    <a:pt x="2649" y="1187"/>
                    <a:pt x="1876" y="723"/>
                  </a:cubicBezTo>
                  <a:cubicBezTo>
                    <a:pt x="1356" y="413"/>
                    <a:pt x="710" y="120"/>
                    <a:pt x="0" y="0"/>
                  </a:cubicBezTo>
                  <a:lnTo>
                    <a:pt x="0" y="447"/>
                  </a:lnTo>
                  <a:cubicBezTo>
                    <a:pt x="317" y="516"/>
                    <a:pt x="608" y="619"/>
                    <a:pt x="862" y="731"/>
                  </a:cubicBezTo>
                  <a:cubicBezTo>
                    <a:pt x="1724" y="1110"/>
                    <a:pt x="2396" y="1686"/>
                    <a:pt x="2954" y="2254"/>
                  </a:cubicBezTo>
                  <a:cubicBezTo>
                    <a:pt x="4158" y="3449"/>
                    <a:pt x="4944" y="4852"/>
                    <a:pt x="5146" y="6305"/>
                  </a:cubicBezTo>
                  <a:cubicBezTo>
                    <a:pt x="5387" y="8009"/>
                    <a:pt x="4880" y="9729"/>
                    <a:pt x="5235" y="11432"/>
                  </a:cubicBezTo>
                  <a:cubicBezTo>
                    <a:pt x="5463" y="12542"/>
                    <a:pt x="6224" y="13652"/>
                    <a:pt x="7479" y="14400"/>
                  </a:cubicBezTo>
                  <a:cubicBezTo>
                    <a:pt x="7441" y="14804"/>
                    <a:pt x="7542" y="15217"/>
                    <a:pt x="7732" y="15604"/>
                  </a:cubicBezTo>
                  <a:cubicBezTo>
                    <a:pt x="8087" y="16327"/>
                    <a:pt x="8734" y="16963"/>
                    <a:pt x="9469" y="17540"/>
                  </a:cubicBezTo>
                  <a:cubicBezTo>
                    <a:pt x="10141" y="18065"/>
                    <a:pt x="10889" y="18538"/>
                    <a:pt x="11700" y="18968"/>
                  </a:cubicBezTo>
                  <a:cubicBezTo>
                    <a:pt x="13335" y="19828"/>
                    <a:pt x="15161" y="20482"/>
                    <a:pt x="17075" y="21015"/>
                  </a:cubicBezTo>
                  <a:cubicBezTo>
                    <a:pt x="17848" y="21230"/>
                    <a:pt x="18634" y="21428"/>
                    <a:pt x="19432" y="21600"/>
                  </a:cubicBezTo>
                  <a:lnTo>
                    <a:pt x="21600" y="21600"/>
                  </a:lnTo>
                  <a:cubicBezTo>
                    <a:pt x="20675" y="21419"/>
                    <a:pt x="19749" y="21230"/>
                    <a:pt x="18849" y="21006"/>
                  </a:cubicBezTo>
                  <a:cubicBezTo>
                    <a:pt x="16999" y="20559"/>
                    <a:pt x="15173" y="20009"/>
                    <a:pt x="13500" y="19286"/>
                  </a:cubicBezTo>
                  <a:close/>
                  <a:moveTo>
                    <a:pt x="9051" y="13006"/>
                  </a:moveTo>
                  <a:cubicBezTo>
                    <a:pt x="9596" y="12637"/>
                    <a:pt x="10407" y="12422"/>
                    <a:pt x="11142" y="12611"/>
                  </a:cubicBezTo>
                  <a:cubicBezTo>
                    <a:pt x="11763" y="12774"/>
                    <a:pt x="12245" y="13204"/>
                    <a:pt x="12372" y="13652"/>
                  </a:cubicBezTo>
                  <a:cubicBezTo>
                    <a:pt x="12423" y="13841"/>
                    <a:pt x="12372" y="14065"/>
                    <a:pt x="12220" y="14245"/>
                  </a:cubicBezTo>
                  <a:cubicBezTo>
                    <a:pt x="11992" y="14503"/>
                    <a:pt x="11535" y="14658"/>
                    <a:pt x="11104" y="14727"/>
                  </a:cubicBezTo>
                  <a:cubicBezTo>
                    <a:pt x="10280" y="14865"/>
                    <a:pt x="9418" y="14744"/>
                    <a:pt x="8696" y="14460"/>
                  </a:cubicBezTo>
                  <a:cubicBezTo>
                    <a:pt x="8506" y="14391"/>
                    <a:pt x="8341" y="14305"/>
                    <a:pt x="8163" y="14219"/>
                  </a:cubicBezTo>
                  <a:cubicBezTo>
                    <a:pt x="8265" y="13763"/>
                    <a:pt x="8582" y="13333"/>
                    <a:pt x="9051" y="13006"/>
                  </a:cubicBezTo>
                  <a:close/>
                </a:path>
              </a:pathLst>
            </a:custGeom>
            <a:solidFill>
              <a:schemeClr val="tx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12" name="Title 1">
            <a:extLst>
              <a:ext uri="{FF2B5EF4-FFF2-40B4-BE49-F238E27FC236}">
                <a16:creationId xmlns:a16="http://schemas.microsoft.com/office/drawing/2014/main" id="{08888851-8419-4D40-B1E3-9D279F24C731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9CCD0F33-6122-4DA2-AA9D-CA48CEFB9225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2862582" y="1825625"/>
            <a:ext cx="8491218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Date Placeholder 3">
            <a:extLst>
              <a:ext uri="{FF2B5EF4-FFF2-40B4-BE49-F238E27FC236}">
                <a16:creationId xmlns:a16="http://schemas.microsoft.com/office/drawing/2014/main" id="{7A8A3FA1-377F-4383-B7E8-14D9409AF64B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>
          <a:xfrm>
            <a:off x="2862582" y="6356350"/>
            <a:ext cx="1040192" cy="365125"/>
          </a:xfrm>
        </p:spPr>
        <p:txBody>
          <a:bodyPr/>
          <a:lstStyle/>
          <a:p>
            <a:r>
              <a:rPr lang="en-US"/>
              <a:t>Date</a:t>
            </a:r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566F5CF8-699B-4A09-9AD0-718B0175E486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/>
              <a:t>Your Footer Here</a:t>
            </a: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7C55771C-35B2-4842-A572-EEE14A727DBF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72B7600-67E3-4D97-B453-880E2742B9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4733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E3E01A0-1B29-4321-920A-8E5CD464457A}"/>
              </a:ext>
            </a:extLst>
          </p:cNvPr>
          <p:cNvGrpSpPr/>
          <p:nvPr userDrawn="1"/>
        </p:nvGrpSpPr>
        <p:grpSpPr>
          <a:xfrm>
            <a:off x="751146" y="0"/>
            <a:ext cx="11440854" cy="6858000"/>
            <a:chOff x="751146" y="0"/>
            <a:chExt cx="11440854" cy="6858000"/>
          </a:xfrm>
        </p:grpSpPr>
        <p:sp>
          <p:nvSpPr>
            <p:cNvPr id="16" name="Shape">
              <a:extLst>
                <a:ext uri="{FF2B5EF4-FFF2-40B4-BE49-F238E27FC236}">
                  <a16:creationId xmlns:a16="http://schemas.microsoft.com/office/drawing/2014/main" id="{28BF48A4-C6DA-454B-976B-700AF0A7F4F8}"/>
                </a:ext>
              </a:extLst>
            </p:cNvPr>
            <p:cNvSpPr/>
            <p:nvPr/>
          </p:nvSpPr>
          <p:spPr>
            <a:xfrm>
              <a:off x="1804091" y="0"/>
              <a:ext cx="6910072" cy="30440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685" extrusionOk="0">
                  <a:moveTo>
                    <a:pt x="11727" y="17829"/>
                  </a:moveTo>
                  <a:cubicBezTo>
                    <a:pt x="13164" y="20936"/>
                    <a:pt x="15590" y="21600"/>
                    <a:pt x="17332" y="19365"/>
                  </a:cubicBezTo>
                  <a:cubicBezTo>
                    <a:pt x="18408" y="17984"/>
                    <a:pt x="19182" y="15715"/>
                    <a:pt x="19786" y="13341"/>
                  </a:cubicBezTo>
                  <a:cubicBezTo>
                    <a:pt x="20826" y="9251"/>
                    <a:pt x="21449" y="4669"/>
                    <a:pt x="21600" y="0"/>
                  </a:cubicBezTo>
                  <a:lnTo>
                    <a:pt x="0" y="0"/>
                  </a:lnTo>
                  <a:cubicBezTo>
                    <a:pt x="258" y="3771"/>
                    <a:pt x="1461" y="7188"/>
                    <a:pt x="3073" y="8690"/>
                  </a:cubicBezTo>
                  <a:cubicBezTo>
                    <a:pt x="5216" y="10692"/>
                    <a:pt x="7944" y="9527"/>
                    <a:pt x="9738" y="12772"/>
                  </a:cubicBezTo>
                  <a:cubicBezTo>
                    <a:pt x="10528" y="14187"/>
                    <a:pt x="11004" y="16258"/>
                    <a:pt x="11727" y="17829"/>
                  </a:cubicBezTo>
                  <a:close/>
                </a:path>
              </a:pathLst>
            </a:custGeom>
            <a:solidFill>
              <a:schemeClr val="accent2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7" name="Shape">
              <a:extLst>
                <a:ext uri="{FF2B5EF4-FFF2-40B4-BE49-F238E27FC236}">
                  <a16:creationId xmlns:a16="http://schemas.microsoft.com/office/drawing/2014/main" id="{1C864B90-57BD-A541-B4FF-5BAFB777C677}"/>
                </a:ext>
              </a:extLst>
            </p:cNvPr>
            <p:cNvSpPr/>
            <p:nvPr/>
          </p:nvSpPr>
          <p:spPr>
            <a:xfrm>
              <a:off x="8097517" y="3204476"/>
              <a:ext cx="4094483" cy="36535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90" extrusionOk="0">
                  <a:moveTo>
                    <a:pt x="21600" y="65"/>
                  </a:moveTo>
                  <a:cubicBezTo>
                    <a:pt x="20394" y="-210"/>
                    <a:pt x="19101" y="415"/>
                    <a:pt x="18176" y="1351"/>
                  </a:cubicBezTo>
                  <a:cubicBezTo>
                    <a:pt x="17171" y="2378"/>
                    <a:pt x="16488" y="3723"/>
                    <a:pt x="15711" y="4973"/>
                  </a:cubicBezTo>
                  <a:cubicBezTo>
                    <a:pt x="14934" y="6222"/>
                    <a:pt x="13989" y="7434"/>
                    <a:pt x="12703" y="7954"/>
                  </a:cubicBezTo>
                  <a:cubicBezTo>
                    <a:pt x="10941" y="8668"/>
                    <a:pt x="8877" y="7932"/>
                    <a:pt x="7149" y="8742"/>
                  </a:cubicBezTo>
                  <a:cubicBezTo>
                    <a:pt x="5038" y="9731"/>
                    <a:pt x="4254" y="12520"/>
                    <a:pt x="3397" y="14877"/>
                  </a:cubicBezTo>
                  <a:cubicBezTo>
                    <a:pt x="2546" y="17211"/>
                    <a:pt x="1400" y="19412"/>
                    <a:pt x="0" y="21390"/>
                  </a:cubicBezTo>
                  <a:lnTo>
                    <a:pt x="21600" y="21390"/>
                  </a:lnTo>
                  <a:lnTo>
                    <a:pt x="21600" y="65"/>
                  </a:lnTo>
                  <a:close/>
                </a:path>
              </a:pathLst>
            </a:custGeom>
            <a:solidFill>
              <a:schemeClr val="accent3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8" name="Shape">
              <a:extLst>
                <a:ext uri="{FF2B5EF4-FFF2-40B4-BE49-F238E27FC236}">
                  <a16:creationId xmlns:a16="http://schemas.microsoft.com/office/drawing/2014/main" id="{B802BD5F-DC8C-A54A-8ACF-78154651CB48}"/>
                </a:ext>
              </a:extLst>
            </p:cNvPr>
            <p:cNvSpPr/>
            <p:nvPr/>
          </p:nvSpPr>
          <p:spPr>
            <a:xfrm>
              <a:off x="9075417" y="4102101"/>
              <a:ext cx="1123113" cy="14301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0" h="21449" extrusionOk="0">
                  <a:moveTo>
                    <a:pt x="1686" y="6672"/>
                  </a:moveTo>
                  <a:cubicBezTo>
                    <a:pt x="1686" y="6672"/>
                    <a:pt x="1686" y="6672"/>
                    <a:pt x="1686" y="6672"/>
                  </a:cubicBezTo>
                  <a:cubicBezTo>
                    <a:pt x="1686" y="6672"/>
                    <a:pt x="1686" y="6672"/>
                    <a:pt x="1686" y="6672"/>
                  </a:cubicBezTo>
                  <a:cubicBezTo>
                    <a:pt x="1686" y="6672"/>
                    <a:pt x="1686" y="6672"/>
                    <a:pt x="1686" y="6672"/>
                  </a:cubicBezTo>
                  <a:close/>
                  <a:moveTo>
                    <a:pt x="3068" y="6424"/>
                  </a:moveTo>
                  <a:cubicBezTo>
                    <a:pt x="2901" y="6672"/>
                    <a:pt x="2401" y="6805"/>
                    <a:pt x="2091" y="6634"/>
                  </a:cubicBezTo>
                  <a:cubicBezTo>
                    <a:pt x="2067" y="6615"/>
                    <a:pt x="2044" y="6615"/>
                    <a:pt x="2020" y="6596"/>
                  </a:cubicBezTo>
                  <a:cubicBezTo>
                    <a:pt x="1996" y="6596"/>
                    <a:pt x="1996" y="6596"/>
                    <a:pt x="1972" y="6596"/>
                  </a:cubicBezTo>
                  <a:cubicBezTo>
                    <a:pt x="1948" y="6596"/>
                    <a:pt x="1948" y="6596"/>
                    <a:pt x="1925" y="6596"/>
                  </a:cubicBezTo>
                  <a:cubicBezTo>
                    <a:pt x="1901" y="6596"/>
                    <a:pt x="1877" y="6615"/>
                    <a:pt x="1853" y="6615"/>
                  </a:cubicBezTo>
                  <a:cubicBezTo>
                    <a:pt x="1805" y="6634"/>
                    <a:pt x="1758" y="6653"/>
                    <a:pt x="1710" y="6691"/>
                  </a:cubicBezTo>
                  <a:cubicBezTo>
                    <a:pt x="1710" y="6691"/>
                    <a:pt x="1710" y="6691"/>
                    <a:pt x="1734" y="6672"/>
                  </a:cubicBezTo>
                  <a:cubicBezTo>
                    <a:pt x="1734" y="6672"/>
                    <a:pt x="1734" y="6672"/>
                    <a:pt x="1710" y="6691"/>
                  </a:cubicBezTo>
                  <a:cubicBezTo>
                    <a:pt x="1710" y="6691"/>
                    <a:pt x="1686" y="6691"/>
                    <a:pt x="1686" y="6691"/>
                  </a:cubicBezTo>
                  <a:cubicBezTo>
                    <a:pt x="1591" y="6729"/>
                    <a:pt x="1662" y="6710"/>
                    <a:pt x="1710" y="6691"/>
                  </a:cubicBezTo>
                  <a:cubicBezTo>
                    <a:pt x="1686" y="6710"/>
                    <a:pt x="1639" y="6729"/>
                    <a:pt x="1639" y="6748"/>
                  </a:cubicBezTo>
                  <a:cubicBezTo>
                    <a:pt x="1615" y="6767"/>
                    <a:pt x="1591" y="6786"/>
                    <a:pt x="1567" y="6805"/>
                  </a:cubicBezTo>
                  <a:cubicBezTo>
                    <a:pt x="1543" y="6843"/>
                    <a:pt x="1496" y="6881"/>
                    <a:pt x="1472" y="6939"/>
                  </a:cubicBezTo>
                  <a:cubicBezTo>
                    <a:pt x="1472" y="6958"/>
                    <a:pt x="1448" y="6996"/>
                    <a:pt x="1448" y="7015"/>
                  </a:cubicBezTo>
                  <a:cubicBezTo>
                    <a:pt x="1448" y="7015"/>
                    <a:pt x="1448" y="7034"/>
                    <a:pt x="1448" y="7053"/>
                  </a:cubicBezTo>
                  <a:cubicBezTo>
                    <a:pt x="1448" y="7072"/>
                    <a:pt x="1448" y="7110"/>
                    <a:pt x="1448" y="7129"/>
                  </a:cubicBezTo>
                  <a:cubicBezTo>
                    <a:pt x="1448" y="7148"/>
                    <a:pt x="1424" y="7377"/>
                    <a:pt x="1448" y="7396"/>
                  </a:cubicBezTo>
                  <a:cubicBezTo>
                    <a:pt x="1448" y="7377"/>
                    <a:pt x="1448" y="7358"/>
                    <a:pt x="1448" y="7339"/>
                  </a:cubicBezTo>
                  <a:cubicBezTo>
                    <a:pt x="1448" y="7377"/>
                    <a:pt x="1472" y="7396"/>
                    <a:pt x="1472" y="7434"/>
                  </a:cubicBezTo>
                  <a:cubicBezTo>
                    <a:pt x="1472" y="7472"/>
                    <a:pt x="1496" y="7510"/>
                    <a:pt x="1496" y="7548"/>
                  </a:cubicBezTo>
                  <a:cubicBezTo>
                    <a:pt x="1520" y="7624"/>
                    <a:pt x="1543" y="7700"/>
                    <a:pt x="1591" y="7777"/>
                  </a:cubicBezTo>
                  <a:cubicBezTo>
                    <a:pt x="1615" y="7815"/>
                    <a:pt x="1639" y="7853"/>
                    <a:pt x="1639" y="7910"/>
                  </a:cubicBezTo>
                  <a:cubicBezTo>
                    <a:pt x="1639" y="7910"/>
                    <a:pt x="1639" y="7929"/>
                    <a:pt x="1639" y="7929"/>
                  </a:cubicBezTo>
                  <a:cubicBezTo>
                    <a:pt x="1734" y="8081"/>
                    <a:pt x="1829" y="8234"/>
                    <a:pt x="1924" y="8405"/>
                  </a:cubicBezTo>
                  <a:cubicBezTo>
                    <a:pt x="2091" y="8691"/>
                    <a:pt x="2020" y="8996"/>
                    <a:pt x="1662" y="9186"/>
                  </a:cubicBezTo>
                  <a:cubicBezTo>
                    <a:pt x="1353" y="9339"/>
                    <a:pt x="853" y="9243"/>
                    <a:pt x="686" y="8977"/>
                  </a:cubicBezTo>
                  <a:cubicBezTo>
                    <a:pt x="186" y="8196"/>
                    <a:pt x="-338" y="7205"/>
                    <a:pt x="281" y="6367"/>
                  </a:cubicBezTo>
                  <a:cubicBezTo>
                    <a:pt x="757" y="5700"/>
                    <a:pt x="1948" y="5243"/>
                    <a:pt x="2806" y="5739"/>
                  </a:cubicBezTo>
                  <a:cubicBezTo>
                    <a:pt x="3115" y="5834"/>
                    <a:pt x="3258" y="6139"/>
                    <a:pt x="3068" y="6424"/>
                  </a:cubicBezTo>
                  <a:close/>
                  <a:moveTo>
                    <a:pt x="1925" y="6577"/>
                  </a:moveTo>
                  <a:cubicBezTo>
                    <a:pt x="1925" y="6577"/>
                    <a:pt x="1925" y="6577"/>
                    <a:pt x="1925" y="6577"/>
                  </a:cubicBezTo>
                  <a:cubicBezTo>
                    <a:pt x="1925" y="6577"/>
                    <a:pt x="1925" y="6577"/>
                    <a:pt x="1925" y="6577"/>
                  </a:cubicBezTo>
                  <a:cubicBezTo>
                    <a:pt x="1925" y="6577"/>
                    <a:pt x="1925" y="6577"/>
                    <a:pt x="1925" y="6577"/>
                  </a:cubicBezTo>
                  <a:close/>
                  <a:moveTo>
                    <a:pt x="1972" y="6577"/>
                  </a:moveTo>
                  <a:cubicBezTo>
                    <a:pt x="1948" y="6577"/>
                    <a:pt x="1948" y="6577"/>
                    <a:pt x="1972" y="6577"/>
                  </a:cubicBezTo>
                  <a:cubicBezTo>
                    <a:pt x="1948" y="6577"/>
                    <a:pt x="1948" y="6577"/>
                    <a:pt x="1972" y="6577"/>
                  </a:cubicBezTo>
                  <a:cubicBezTo>
                    <a:pt x="1948" y="6577"/>
                    <a:pt x="1948" y="6577"/>
                    <a:pt x="1972" y="6577"/>
                  </a:cubicBezTo>
                  <a:close/>
                  <a:moveTo>
                    <a:pt x="1996" y="6577"/>
                  </a:moveTo>
                  <a:cubicBezTo>
                    <a:pt x="1996" y="6577"/>
                    <a:pt x="1996" y="6577"/>
                    <a:pt x="1996" y="6577"/>
                  </a:cubicBezTo>
                  <a:cubicBezTo>
                    <a:pt x="1996" y="6577"/>
                    <a:pt x="1996" y="6577"/>
                    <a:pt x="1996" y="6577"/>
                  </a:cubicBezTo>
                  <a:cubicBezTo>
                    <a:pt x="1972" y="6577"/>
                    <a:pt x="1972" y="6577"/>
                    <a:pt x="1972" y="6577"/>
                  </a:cubicBezTo>
                  <a:cubicBezTo>
                    <a:pt x="1972" y="6577"/>
                    <a:pt x="1972" y="6577"/>
                    <a:pt x="1972" y="6577"/>
                  </a:cubicBezTo>
                  <a:cubicBezTo>
                    <a:pt x="1972" y="6577"/>
                    <a:pt x="1996" y="6577"/>
                    <a:pt x="1996" y="6577"/>
                  </a:cubicBezTo>
                  <a:close/>
                  <a:moveTo>
                    <a:pt x="6140" y="7205"/>
                  </a:moveTo>
                  <a:cubicBezTo>
                    <a:pt x="6140" y="7205"/>
                    <a:pt x="6116" y="7205"/>
                    <a:pt x="6068" y="7243"/>
                  </a:cubicBezTo>
                  <a:cubicBezTo>
                    <a:pt x="6068" y="7243"/>
                    <a:pt x="6068" y="7243"/>
                    <a:pt x="6068" y="7243"/>
                  </a:cubicBezTo>
                  <a:cubicBezTo>
                    <a:pt x="6116" y="7243"/>
                    <a:pt x="6116" y="7224"/>
                    <a:pt x="6140" y="7205"/>
                  </a:cubicBezTo>
                  <a:close/>
                  <a:moveTo>
                    <a:pt x="6592" y="6558"/>
                  </a:moveTo>
                  <a:cubicBezTo>
                    <a:pt x="6592" y="6539"/>
                    <a:pt x="6592" y="6539"/>
                    <a:pt x="6592" y="6558"/>
                  </a:cubicBezTo>
                  <a:cubicBezTo>
                    <a:pt x="6592" y="6539"/>
                    <a:pt x="6592" y="6539"/>
                    <a:pt x="6592" y="6558"/>
                  </a:cubicBezTo>
                  <a:cubicBezTo>
                    <a:pt x="6592" y="6577"/>
                    <a:pt x="6592" y="6596"/>
                    <a:pt x="6568" y="6596"/>
                  </a:cubicBezTo>
                  <a:cubicBezTo>
                    <a:pt x="6568" y="6596"/>
                    <a:pt x="6568" y="6577"/>
                    <a:pt x="6568" y="6577"/>
                  </a:cubicBezTo>
                  <a:cubicBezTo>
                    <a:pt x="6568" y="6558"/>
                    <a:pt x="6568" y="6558"/>
                    <a:pt x="6592" y="6558"/>
                  </a:cubicBezTo>
                  <a:close/>
                  <a:moveTo>
                    <a:pt x="6497" y="6081"/>
                  </a:moveTo>
                  <a:cubicBezTo>
                    <a:pt x="6521" y="6119"/>
                    <a:pt x="6521" y="6139"/>
                    <a:pt x="6521" y="6139"/>
                  </a:cubicBezTo>
                  <a:cubicBezTo>
                    <a:pt x="6521" y="6139"/>
                    <a:pt x="6521" y="6119"/>
                    <a:pt x="6497" y="6081"/>
                  </a:cubicBezTo>
                  <a:cubicBezTo>
                    <a:pt x="6497" y="6081"/>
                    <a:pt x="6497" y="6081"/>
                    <a:pt x="6497" y="6081"/>
                  </a:cubicBezTo>
                  <a:close/>
                  <a:moveTo>
                    <a:pt x="6164" y="8462"/>
                  </a:moveTo>
                  <a:cubicBezTo>
                    <a:pt x="5782" y="8558"/>
                    <a:pt x="5401" y="8348"/>
                    <a:pt x="5306" y="8062"/>
                  </a:cubicBezTo>
                  <a:cubicBezTo>
                    <a:pt x="5187" y="7777"/>
                    <a:pt x="5449" y="7453"/>
                    <a:pt x="5806" y="7377"/>
                  </a:cubicBezTo>
                  <a:cubicBezTo>
                    <a:pt x="5854" y="7377"/>
                    <a:pt x="5878" y="7358"/>
                    <a:pt x="5925" y="7339"/>
                  </a:cubicBezTo>
                  <a:cubicBezTo>
                    <a:pt x="5949" y="7339"/>
                    <a:pt x="5949" y="7339"/>
                    <a:pt x="5949" y="7339"/>
                  </a:cubicBezTo>
                  <a:cubicBezTo>
                    <a:pt x="5973" y="7319"/>
                    <a:pt x="6021" y="7300"/>
                    <a:pt x="6044" y="7300"/>
                  </a:cubicBezTo>
                  <a:cubicBezTo>
                    <a:pt x="6068" y="7281"/>
                    <a:pt x="6092" y="7281"/>
                    <a:pt x="6116" y="7262"/>
                  </a:cubicBezTo>
                  <a:cubicBezTo>
                    <a:pt x="6116" y="7262"/>
                    <a:pt x="6092" y="7281"/>
                    <a:pt x="6092" y="7281"/>
                  </a:cubicBezTo>
                  <a:cubicBezTo>
                    <a:pt x="6092" y="7281"/>
                    <a:pt x="6116" y="7262"/>
                    <a:pt x="6116" y="7262"/>
                  </a:cubicBezTo>
                  <a:cubicBezTo>
                    <a:pt x="6116" y="7262"/>
                    <a:pt x="6116" y="7262"/>
                    <a:pt x="6116" y="7262"/>
                  </a:cubicBezTo>
                  <a:cubicBezTo>
                    <a:pt x="6140" y="7243"/>
                    <a:pt x="6164" y="7224"/>
                    <a:pt x="6164" y="7224"/>
                  </a:cubicBezTo>
                  <a:cubicBezTo>
                    <a:pt x="6187" y="7205"/>
                    <a:pt x="6187" y="7205"/>
                    <a:pt x="6211" y="7186"/>
                  </a:cubicBezTo>
                  <a:cubicBezTo>
                    <a:pt x="6259" y="7148"/>
                    <a:pt x="6283" y="7129"/>
                    <a:pt x="6330" y="7091"/>
                  </a:cubicBezTo>
                  <a:cubicBezTo>
                    <a:pt x="6354" y="7072"/>
                    <a:pt x="6354" y="7053"/>
                    <a:pt x="6378" y="7053"/>
                  </a:cubicBezTo>
                  <a:cubicBezTo>
                    <a:pt x="6425" y="7015"/>
                    <a:pt x="6449" y="6958"/>
                    <a:pt x="6473" y="6919"/>
                  </a:cubicBezTo>
                  <a:cubicBezTo>
                    <a:pt x="6473" y="6900"/>
                    <a:pt x="6497" y="6881"/>
                    <a:pt x="6497" y="6862"/>
                  </a:cubicBezTo>
                  <a:cubicBezTo>
                    <a:pt x="6521" y="6786"/>
                    <a:pt x="6568" y="6691"/>
                    <a:pt x="6592" y="6615"/>
                  </a:cubicBezTo>
                  <a:cubicBezTo>
                    <a:pt x="6592" y="6634"/>
                    <a:pt x="6592" y="6596"/>
                    <a:pt x="6616" y="6577"/>
                  </a:cubicBezTo>
                  <a:cubicBezTo>
                    <a:pt x="6616" y="6558"/>
                    <a:pt x="6616" y="6539"/>
                    <a:pt x="6640" y="6519"/>
                  </a:cubicBezTo>
                  <a:cubicBezTo>
                    <a:pt x="6640" y="6539"/>
                    <a:pt x="6640" y="6539"/>
                    <a:pt x="6640" y="6558"/>
                  </a:cubicBezTo>
                  <a:cubicBezTo>
                    <a:pt x="6640" y="6500"/>
                    <a:pt x="6640" y="6462"/>
                    <a:pt x="6640" y="6405"/>
                  </a:cubicBezTo>
                  <a:cubicBezTo>
                    <a:pt x="6640" y="6386"/>
                    <a:pt x="6640" y="6367"/>
                    <a:pt x="6640" y="6348"/>
                  </a:cubicBezTo>
                  <a:cubicBezTo>
                    <a:pt x="6640" y="6348"/>
                    <a:pt x="6640" y="6348"/>
                    <a:pt x="6640" y="6329"/>
                  </a:cubicBezTo>
                  <a:cubicBezTo>
                    <a:pt x="6640" y="6329"/>
                    <a:pt x="6640" y="6329"/>
                    <a:pt x="6640" y="6329"/>
                  </a:cubicBezTo>
                  <a:cubicBezTo>
                    <a:pt x="6640" y="6310"/>
                    <a:pt x="6616" y="6272"/>
                    <a:pt x="6616" y="6253"/>
                  </a:cubicBezTo>
                  <a:cubicBezTo>
                    <a:pt x="6616" y="6234"/>
                    <a:pt x="6592" y="6215"/>
                    <a:pt x="6592" y="6196"/>
                  </a:cubicBezTo>
                  <a:cubicBezTo>
                    <a:pt x="6592" y="6196"/>
                    <a:pt x="6592" y="6177"/>
                    <a:pt x="6568" y="6139"/>
                  </a:cubicBezTo>
                  <a:cubicBezTo>
                    <a:pt x="6568" y="6139"/>
                    <a:pt x="6568" y="6139"/>
                    <a:pt x="6568" y="6139"/>
                  </a:cubicBezTo>
                  <a:cubicBezTo>
                    <a:pt x="6568" y="6119"/>
                    <a:pt x="6568" y="6119"/>
                    <a:pt x="6568" y="6100"/>
                  </a:cubicBezTo>
                  <a:cubicBezTo>
                    <a:pt x="6568" y="6119"/>
                    <a:pt x="6568" y="6119"/>
                    <a:pt x="6568" y="6119"/>
                  </a:cubicBezTo>
                  <a:cubicBezTo>
                    <a:pt x="6544" y="6100"/>
                    <a:pt x="6544" y="6081"/>
                    <a:pt x="6521" y="6062"/>
                  </a:cubicBezTo>
                  <a:cubicBezTo>
                    <a:pt x="6330" y="5796"/>
                    <a:pt x="6449" y="5453"/>
                    <a:pt x="6783" y="5281"/>
                  </a:cubicBezTo>
                  <a:cubicBezTo>
                    <a:pt x="7092" y="5110"/>
                    <a:pt x="7569" y="5224"/>
                    <a:pt x="7759" y="5491"/>
                  </a:cubicBezTo>
                  <a:cubicBezTo>
                    <a:pt x="8474" y="6577"/>
                    <a:pt x="7688" y="8100"/>
                    <a:pt x="6164" y="8462"/>
                  </a:cubicBezTo>
                  <a:close/>
                  <a:moveTo>
                    <a:pt x="5854" y="7358"/>
                  </a:moveTo>
                  <a:cubicBezTo>
                    <a:pt x="5878" y="7358"/>
                    <a:pt x="5878" y="7358"/>
                    <a:pt x="5854" y="7358"/>
                  </a:cubicBezTo>
                  <a:cubicBezTo>
                    <a:pt x="5878" y="7358"/>
                    <a:pt x="5878" y="7358"/>
                    <a:pt x="5854" y="7358"/>
                  </a:cubicBezTo>
                  <a:close/>
                  <a:moveTo>
                    <a:pt x="4639" y="3986"/>
                  </a:moveTo>
                  <a:cubicBezTo>
                    <a:pt x="3687" y="2805"/>
                    <a:pt x="3901" y="1205"/>
                    <a:pt x="5068" y="158"/>
                  </a:cubicBezTo>
                  <a:cubicBezTo>
                    <a:pt x="5330" y="-71"/>
                    <a:pt x="5806" y="-33"/>
                    <a:pt x="6068" y="158"/>
                  </a:cubicBezTo>
                  <a:cubicBezTo>
                    <a:pt x="6354" y="367"/>
                    <a:pt x="6306" y="729"/>
                    <a:pt x="6068" y="958"/>
                  </a:cubicBezTo>
                  <a:cubicBezTo>
                    <a:pt x="6044" y="977"/>
                    <a:pt x="5997" y="1015"/>
                    <a:pt x="5973" y="1034"/>
                  </a:cubicBezTo>
                  <a:cubicBezTo>
                    <a:pt x="5973" y="1034"/>
                    <a:pt x="5973" y="1034"/>
                    <a:pt x="5973" y="1034"/>
                  </a:cubicBezTo>
                  <a:cubicBezTo>
                    <a:pt x="5973" y="1034"/>
                    <a:pt x="5973" y="1034"/>
                    <a:pt x="5973" y="1034"/>
                  </a:cubicBezTo>
                  <a:cubicBezTo>
                    <a:pt x="5925" y="1091"/>
                    <a:pt x="5878" y="1129"/>
                    <a:pt x="5854" y="1186"/>
                  </a:cubicBezTo>
                  <a:cubicBezTo>
                    <a:pt x="5806" y="1243"/>
                    <a:pt x="5759" y="1300"/>
                    <a:pt x="5735" y="1358"/>
                  </a:cubicBezTo>
                  <a:cubicBezTo>
                    <a:pt x="5711" y="1377"/>
                    <a:pt x="5711" y="1415"/>
                    <a:pt x="5687" y="1434"/>
                  </a:cubicBezTo>
                  <a:cubicBezTo>
                    <a:pt x="5687" y="1434"/>
                    <a:pt x="5687" y="1434"/>
                    <a:pt x="5687" y="1434"/>
                  </a:cubicBezTo>
                  <a:cubicBezTo>
                    <a:pt x="5687" y="1434"/>
                    <a:pt x="5687" y="1434"/>
                    <a:pt x="5687" y="1434"/>
                  </a:cubicBezTo>
                  <a:cubicBezTo>
                    <a:pt x="5640" y="1548"/>
                    <a:pt x="5592" y="1681"/>
                    <a:pt x="5544" y="1796"/>
                  </a:cubicBezTo>
                  <a:cubicBezTo>
                    <a:pt x="5521" y="1853"/>
                    <a:pt x="5521" y="1929"/>
                    <a:pt x="5497" y="1986"/>
                  </a:cubicBezTo>
                  <a:cubicBezTo>
                    <a:pt x="5521" y="1853"/>
                    <a:pt x="5497" y="2005"/>
                    <a:pt x="5497" y="2062"/>
                  </a:cubicBezTo>
                  <a:cubicBezTo>
                    <a:pt x="5473" y="2196"/>
                    <a:pt x="5497" y="2329"/>
                    <a:pt x="5497" y="2462"/>
                  </a:cubicBezTo>
                  <a:cubicBezTo>
                    <a:pt x="5497" y="2481"/>
                    <a:pt x="5497" y="2519"/>
                    <a:pt x="5497" y="2539"/>
                  </a:cubicBezTo>
                  <a:cubicBezTo>
                    <a:pt x="5521" y="2596"/>
                    <a:pt x="5521" y="2672"/>
                    <a:pt x="5544" y="2729"/>
                  </a:cubicBezTo>
                  <a:cubicBezTo>
                    <a:pt x="5568" y="2786"/>
                    <a:pt x="5592" y="2862"/>
                    <a:pt x="5616" y="2920"/>
                  </a:cubicBezTo>
                  <a:cubicBezTo>
                    <a:pt x="5616" y="2939"/>
                    <a:pt x="5640" y="2977"/>
                    <a:pt x="5663" y="2996"/>
                  </a:cubicBezTo>
                  <a:cubicBezTo>
                    <a:pt x="5663" y="2996"/>
                    <a:pt x="5687" y="3053"/>
                    <a:pt x="5711" y="3072"/>
                  </a:cubicBezTo>
                  <a:cubicBezTo>
                    <a:pt x="5711" y="3072"/>
                    <a:pt x="5711" y="3091"/>
                    <a:pt x="5711" y="3091"/>
                  </a:cubicBezTo>
                  <a:cubicBezTo>
                    <a:pt x="5735" y="3110"/>
                    <a:pt x="5735" y="3148"/>
                    <a:pt x="5759" y="3167"/>
                  </a:cubicBezTo>
                  <a:cubicBezTo>
                    <a:pt x="5806" y="3224"/>
                    <a:pt x="5830" y="3281"/>
                    <a:pt x="5878" y="3339"/>
                  </a:cubicBezTo>
                  <a:cubicBezTo>
                    <a:pt x="6092" y="3605"/>
                    <a:pt x="5925" y="3948"/>
                    <a:pt x="5616" y="4120"/>
                  </a:cubicBezTo>
                  <a:cubicBezTo>
                    <a:pt x="5282" y="4367"/>
                    <a:pt x="4830" y="4234"/>
                    <a:pt x="4639" y="3986"/>
                  </a:cubicBezTo>
                  <a:close/>
                  <a:moveTo>
                    <a:pt x="5473" y="2596"/>
                  </a:moveTo>
                  <a:cubicBezTo>
                    <a:pt x="5473" y="2596"/>
                    <a:pt x="5473" y="2596"/>
                    <a:pt x="5473" y="2596"/>
                  </a:cubicBezTo>
                  <a:cubicBezTo>
                    <a:pt x="5473" y="2558"/>
                    <a:pt x="5473" y="2539"/>
                    <a:pt x="5473" y="2596"/>
                  </a:cubicBezTo>
                  <a:close/>
                  <a:moveTo>
                    <a:pt x="11236" y="5186"/>
                  </a:moveTo>
                  <a:cubicBezTo>
                    <a:pt x="11069" y="5434"/>
                    <a:pt x="10569" y="5548"/>
                    <a:pt x="10260" y="5396"/>
                  </a:cubicBezTo>
                  <a:cubicBezTo>
                    <a:pt x="8807" y="4596"/>
                    <a:pt x="8307" y="2939"/>
                    <a:pt x="9236" y="1719"/>
                  </a:cubicBezTo>
                  <a:cubicBezTo>
                    <a:pt x="9450" y="1453"/>
                    <a:pt x="9855" y="1377"/>
                    <a:pt x="10212" y="1510"/>
                  </a:cubicBezTo>
                  <a:cubicBezTo>
                    <a:pt x="10545" y="1643"/>
                    <a:pt x="10664" y="2024"/>
                    <a:pt x="10474" y="2291"/>
                  </a:cubicBezTo>
                  <a:cubicBezTo>
                    <a:pt x="10426" y="2348"/>
                    <a:pt x="10379" y="2405"/>
                    <a:pt x="10355" y="2481"/>
                  </a:cubicBezTo>
                  <a:cubicBezTo>
                    <a:pt x="10355" y="2500"/>
                    <a:pt x="10331" y="2500"/>
                    <a:pt x="10331" y="2519"/>
                  </a:cubicBezTo>
                  <a:cubicBezTo>
                    <a:pt x="10331" y="2519"/>
                    <a:pt x="10331" y="2519"/>
                    <a:pt x="10331" y="2519"/>
                  </a:cubicBezTo>
                  <a:cubicBezTo>
                    <a:pt x="10331" y="2519"/>
                    <a:pt x="10331" y="2539"/>
                    <a:pt x="10331" y="2539"/>
                  </a:cubicBezTo>
                  <a:cubicBezTo>
                    <a:pt x="10307" y="2577"/>
                    <a:pt x="10188" y="2881"/>
                    <a:pt x="10212" y="2900"/>
                  </a:cubicBezTo>
                  <a:cubicBezTo>
                    <a:pt x="10212" y="2900"/>
                    <a:pt x="10236" y="2767"/>
                    <a:pt x="10212" y="2881"/>
                  </a:cubicBezTo>
                  <a:cubicBezTo>
                    <a:pt x="10212" y="2919"/>
                    <a:pt x="10212" y="2939"/>
                    <a:pt x="10212" y="2977"/>
                  </a:cubicBezTo>
                  <a:cubicBezTo>
                    <a:pt x="10212" y="3034"/>
                    <a:pt x="10212" y="3110"/>
                    <a:pt x="10212" y="3167"/>
                  </a:cubicBezTo>
                  <a:cubicBezTo>
                    <a:pt x="10212" y="3186"/>
                    <a:pt x="10212" y="3339"/>
                    <a:pt x="10236" y="3358"/>
                  </a:cubicBezTo>
                  <a:cubicBezTo>
                    <a:pt x="10236" y="3358"/>
                    <a:pt x="10212" y="3224"/>
                    <a:pt x="10236" y="3319"/>
                  </a:cubicBezTo>
                  <a:cubicBezTo>
                    <a:pt x="10236" y="3358"/>
                    <a:pt x="10260" y="3377"/>
                    <a:pt x="10260" y="3415"/>
                  </a:cubicBezTo>
                  <a:cubicBezTo>
                    <a:pt x="10284" y="3548"/>
                    <a:pt x="10355" y="3662"/>
                    <a:pt x="10403" y="3777"/>
                  </a:cubicBezTo>
                  <a:cubicBezTo>
                    <a:pt x="10426" y="3796"/>
                    <a:pt x="10426" y="3834"/>
                    <a:pt x="10450" y="3853"/>
                  </a:cubicBezTo>
                  <a:cubicBezTo>
                    <a:pt x="10474" y="3910"/>
                    <a:pt x="10522" y="3948"/>
                    <a:pt x="10545" y="4005"/>
                  </a:cubicBezTo>
                  <a:cubicBezTo>
                    <a:pt x="10569" y="4043"/>
                    <a:pt x="10593" y="4081"/>
                    <a:pt x="10641" y="4119"/>
                  </a:cubicBezTo>
                  <a:cubicBezTo>
                    <a:pt x="10641" y="4119"/>
                    <a:pt x="10665" y="4139"/>
                    <a:pt x="10688" y="4139"/>
                  </a:cubicBezTo>
                  <a:cubicBezTo>
                    <a:pt x="10712" y="4158"/>
                    <a:pt x="10736" y="4196"/>
                    <a:pt x="10760" y="4215"/>
                  </a:cubicBezTo>
                  <a:cubicBezTo>
                    <a:pt x="10807" y="4253"/>
                    <a:pt x="10879" y="4310"/>
                    <a:pt x="10926" y="4348"/>
                  </a:cubicBezTo>
                  <a:cubicBezTo>
                    <a:pt x="10950" y="4367"/>
                    <a:pt x="11069" y="4424"/>
                    <a:pt x="10974" y="4367"/>
                  </a:cubicBezTo>
                  <a:cubicBezTo>
                    <a:pt x="10879" y="4329"/>
                    <a:pt x="11022" y="4386"/>
                    <a:pt x="11022" y="4386"/>
                  </a:cubicBezTo>
                  <a:cubicBezTo>
                    <a:pt x="11308" y="4596"/>
                    <a:pt x="11427" y="4900"/>
                    <a:pt x="11236" y="5186"/>
                  </a:cubicBezTo>
                  <a:close/>
                  <a:moveTo>
                    <a:pt x="10307" y="2500"/>
                  </a:moveTo>
                  <a:cubicBezTo>
                    <a:pt x="10307" y="2481"/>
                    <a:pt x="10331" y="2481"/>
                    <a:pt x="10331" y="2462"/>
                  </a:cubicBezTo>
                  <a:cubicBezTo>
                    <a:pt x="10331" y="2462"/>
                    <a:pt x="10307" y="2481"/>
                    <a:pt x="10307" y="2500"/>
                  </a:cubicBezTo>
                  <a:close/>
                  <a:moveTo>
                    <a:pt x="10283" y="10977"/>
                  </a:moveTo>
                  <a:cubicBezTo>
                    <a:pt x="10283" y="10977"/>
                    <a:pt x="10283" y="10977"/>
                    <a:pt x="10283" y="10977"/>
                  </a:cubicBezTo>
                  <a:cubicBezTo>
                    <a:pt x="10283" y="10977"/>
                    <a:pt x="10283" y="10977"/>
                    <a:pt x="10283" y="10977"/>
                  </a:cubicBezTo>
                  <a:cubicBezTo>
                    <a:pt x="10283" y="10977"/>
                    <a:pt x="10283" y="10977"/>
                    <a:pt x="10283" y="10977"/>
                  </a:cubicBezTo>
                  <a:cubicBezTo>
                    <a:pt x="10283" y="10977"/>
                    <a:pt x="10283" y="10977"/>
                    <a:pt x="10283" y="10977"/>
                  </a:cubicBezTo>
                  <a:close/>
                  <a:moveTo>
                    <a:pt x="10260" y="9853"/>
                  </a:moveTo>
                  <a:cubicBezTo>
                    <a:pt x="10307" y="9815"/>
                    <a:pt x="10307" y="9796"/>
                    <a:pt x="10331" y="9796"/>
                  </a:cubicBezTo>
                  <a:cubicBezTo>
                    <a:pt x="10307" y="9834"/>
                    <a:pt x="10283" y="9834"/>
                    <a:pt x="10260" y="9853"/>
                  </a:cubicBezTo>
                  <a:cubicBezTo>
                    <a:pt x="10260" y="9853"/>
                    <a:pt x="10260" y="9853"/>
                    <a:pt x="10260" y="9853"/>
                  </a:cubicBezTo>
                  <a:close/>
                  <a:moveTo>
                    <a:pt x="10784" y="11910"/>
                  </a:moveTo>
                  <a:cubicBezTo>
                    <a:pt x="10617" y="12177"/>
                    <a:pt x="10141" y="12272"/>
                    <a:pt x="9807" y="12119"/>
                  </a:cubicBezTo>
                  <a:cubicBezTo>
                    <a:pt x="9069" y="11777"/>
                    <a:pt x="8664" y="11129"/>
                    <a:pt x="8664" y="10462"/>
                  </a:cubicBezTo>
                  <a:cubicBezTo>
                    <a:pt x="8640" y="9796"/>
                    <a:pt x="9021" y="9148"/>
                    <a:pt x="9736" y="8767"/>
                  </a:cubicBezTo>
                  <a:cubicBezTo>
                    <a:pt x="10069" y="8596"/>
                    <a:pt x="10498" y="8729"/>
                    <a:pt x="10712" y="8977"/>
                  </a:cubicBezTo>
                  <a:cubicBezTo>
                    <a:pt x="10926" y="9243"/>
                    <a:pt x="10760" y="9586"/>
                    <a:pt x="10450" y="9758"/>
                  </a:cubicBezTo>
                  <a:cubicBezTo>
                    <a:pt x="10450" y="9758"/>
                    <a:pt x="10426" y="9758"/>
                    <a:pt x="10426" y="9777"/>
                  </a:cubicBezTo>
                  <a:cubicBezTo>
                    <a:pt x="10426" y="9777"/>
                    <a:pt x="10402" y="9796"/>
                    <a:pt x="10402" y="9796"/>
                  </a:cubicBezTo>
                  <a:cubicBezTo>
                    <a:pt x="10379" y="9815"/>
                    <a:pt x="10355" y="9834"/>
                    <a:pt x="10331" y="9853"/>
                  </a:cubicBezTo>
                  <a:cubicBezTo>
                    <a:pt x="10331" y="9853"/>
                    <a:pt x="10307" y="9853"/>
                    <a:pt x="10283" y="9891"/>
                  </a:cubicBezTo>
                  <a:cubicBezTo>
                    <a:pt x="10283" y="9891"/>
                    <a:pt x="10283" y="9891"/>
                    <a:pt x="10283" y="9910"/>
                  </a:cubicBezTo>
                  <a:cubicBezTo>
                    <a:pt x="10283" y="9910"/>
                    <a:pt x="10260" y="9929"/>
                    <a:pt x="10260" y="9929"/>
                  </a:cubicBezTo>
                  <a:cubicBezTo>
                    <a:pt x="10260" y="9929"/>
                    <a:pt x="10260" y="9929"/>
                    <a:pt x="10283" y="9910"/>
                  </a:cubicBezTo>
                  <a:cubicBezTo>
                    <a:pt x="10260" y="9929"/>
                    <a:pt x="10260" y="9948"/>
                    <a:pt x="10236" y="9967"/>
                  </a:cubicBezTo>
                  <a:cubicBezTo>
                    <a:pt x="10212" y="10005"/>
                    <a:pt x="10188" y="10043"/>
                    <a:pt x="10164" y="10081"/>
                  </a:cubicBezTo>
                  <a:cubicBezTo>
                    <a:pt x="10164" y="10100"/>
                    <a:pt x="10140" y="10138"/>
                    <a:pt x="10140" y="10158"/>
                  </a:cubicBezTo>
                  <a:cubicBezTo>
                    <a:pt x="10117" y="10215"/>
                    <a:pt x="10117" y="10253"/>
                    <a:pt x="10093" y="10310"/>
                  </a:cubicBezTo>
                  <a:cubicBezTo>
                    <a:pt x="10093" y="10310"/>
                    <a:pt x="10093" y="10310"/>
                    <a:pt x="10093" y="10310"/>
                  </a:cubicBezTo>
                  <a:cubicBezTo>
                    <a:pt x="10093" y="10310"/>
                    <a:pt x="10093" y="10329"/>
                    <a:pt x="10093" y="10329"/>
                  </a:cubicBezTo>
                  <a:cubicBezTo>
                    <a:pt x="10093" y="10386"/>
                    <a:pt x="10093" y="10443"/>
                    <a:pt x="10093" y="10500"/>
                  </a:cubicBezTo>
                  <a:cubicBezTo>
                    <a:pt x="10093" y="10558"/>
                    <a:pt x="10140" y="10748"/>
                    <a:pt x="10093" y="10538"/>
                  </a:cubicBezTo>
                  <a:cubicBezTo>
                    <a:pt x="10117" y="10596"/>
                    <a:pt x="10117" y="10653"/>
                    <a:pt x="10140" y="10710"/>
                  </a:cubicBezTo>
                  <a:cubicBezTo>
                    <a:pt x="10164" y="10767"/>
                    <a:pt x="10164" y="10805"/>
                    <a:pt x="10188" y="10843"/>
                  </a:cubicBezTo>
                  <a:cubicBezTo>
                    <a:pt x="10188" y="10862"/>
                    <a:pt x="10212" y="10881"/>
                    <a:pt x="10212" y="10881"/>
                  </a:cubicBezTo>
                  <a:cubicBezTo>
                    <a:pt x="10236" y="10919"/>
                    <a:pt x="10283" y="10977"/>
                    <a:pt x="10307" y="11015"/>
                  </a:cubicBezTo>
                  <a:cubicBezTo>
                    <a:pt x="10307" y="11015"/>
                    <a:pt x="10283" y="10996"/>
                    <a:pt x="10283" y="10996"/>
                  </a:cubicBezTo>
                  <a:cubicBezTo>
                    <a:pt x="10307" y="10996"/>
                    <a:pt x="10307" y="11015"/>
                    <a:pt x="10307" y="11034"/>
                  </a:cubicBezTo>
                  <a:cubicBezTo>
                    <a:pt x="10355" y="11091"/>
                    <a:pt x="10331" y="11072"/>
                    <a:pt x="10307" y="11034"/>
                  </a:cubicBezTo>
                  <a:cubicBezTo>
                    <a:pt x="10307" y="11034"/>
                    <a:pt x="10331" y="11053"/>
                    <a:pt x="10331" y="11053"/>
                  </a:cubicBezTo>
                  <a:cubicBezTo>
                    <a:pt x="10355" y="11072"/>
                    <a:pt x="10379" y="11091"/>
                    <a:pt x="10402" y="11110"/>
                  </a:cubicBezTo>
                  <a:cubicBezTo>
                    <a:pt x="10402" y="11110"/>
                    <a:pt x="10426" y="11129"/>
                    <a:pt x="10450" y="11148"/>
                  </a:cubicBezTo>
                  <a:cubicBezTo>
                    <a:pt x="10450" y="11148"/>
                    <a:pt x="10450" y="11148"/>
                    <a:pt x="10450" y="11148"/>
                  </a:cubicBezTo>
                  <a:cubicBezTo>
                    <a:pt x="10450" y="11148"/>
                    <a:pt x="10474" y="11167"/>
                    <a:pt x="10474" y="11167"/>
                  </a:cubicBezTo>
                  <a:cubicBezTo>
                    <a:pt x="10474" y="11167"/>
                    <a:pt x="10474" y="11148"/>
                    <a:pt x="10450" y="11148"/>
                  </a:cubicBezTo>
                  <a:cubicBezTo>
                    <a:pt x="10474" y="11167"/>
                    <a:pt x="10498" y="11167"/>
                    <a:pt x="10522" y="11186"/>
                  </a:cubicBezTo>
                  <a:cubicBezTo>
                    <a:pt x="10855" y="11300"/>
                    <a:pt x="10950" y="11643"/>
                    <a:pt x="10784" y="11910"/>
                  </a:cubicBezTo>
                  <a:close/>
                  <a:moveTo>
                    <a:pt x="10164" y="10024"/>
                  </a:moveTo>
                  <a:cubicBezTo>
                    <a:pt x="10141" y="10024"/>
                    <a:pt x="10141" y="10024"/>
                    <a:pt x="10164" y="10024"/>
                  </a:cubicBezTo>
                  <a:cubicBezTo>
                    <a:pt x="10164" y="9986"/>
                    <a:pt x="10188" y="9948"/>
                    <a:pt x="10164" y="10024"/>
                  </a:cubicBezTo>
                  <a:close/>
                  <a:moveTo>
                    <a:pt x="10141" y="10062"/>
                  </a:moveTo>
                  <a:cubicBezTo>
                    <a:pt x="10141" y="10062"/>
                    <a:pt x="10141" y="10043"/>
                    <a:pt x="10164" y="10043"/>
                  </a:cubicBezTo>
                  <a:cubicBezTo>
                    <a:pt x="10141" y="10043"/>
                    <a:pt x="10141" y="10043"/>
                    <a:pt x="10141" y="10062"/>
                  </a:cubicBezTo>
                  <a:close/>
                  <a:moveTo>
                    <a:pt x="10450" y="11110"/>
                  </a:moveTo>
                  <a:cubicBezTo>
                    <a:pt x="10403" y="11072"/>
                    <a:pt x="10403" y="11072"/>
                    <a:pt x="10379" y="11072"/>
                  </a:cubicBezTo>
                  <a:cubicBezTo>
                    <a:pt x="10403" y="11072"/>
                    <a:pt x="10426" y="11091"/>
                    <a:pt x="10450" y="11110"/>
                  </a:cubicBezTo>
                  <a:cubicBezTo>
                    <a:pt x="10450" y="11091"/>
                    <a:pt x="10450" y="11110"/>
                    <a:pt x="10450" y="11110"/>
                  </a:cubicBezTo>
                  <a:close/>
                  <a:moveTo>
                    <a:pt x="5663" y="10919"/>
                  </a:moveTo>
                  <a:cubicBezTo>
                    <a:pt x="5497" y="10881"/>
                    <a:pt x="5259" y="10900"/>
                    <a:pt x="5116" y="10977"/>
                  </a:cubicBezTo>
                  <a:cubicBezTo>
                    <a:pt x="4782" y="11148"/>
                    <a:pt x="4711" y="11434"/>
                    <a:pt x="4854" y="11719"/>
                  </a:cubicBezTo>
                  <a:cubicBezTo>
                    <a:pt x="4854" y="11719"/>
                    <a:pt x="4854" y="11739"/>
                    <a:pt x="4854" y="11739"/>
                  </a:cubicBezTo>
                  <a:cubicBezTo>
                    <a:pt x="4878" y="11777"/>
                    <a:pt x="4878" y="11815"/>
                    <a:pt x="4901" y="11834"/>
                  </a:cubicBezTo>
                  <a:cubicBezTo>
                    <a:pt x="4925" y="11872"/>
                    <a:pt x="4925" y="11929"/>
                    <a:pt x="4949" y="11967"/>
                  </a:cubicBezTo>
                  <a:cubicBezTo>
                    <a:pt x="4949" y="12062"/>
                    <a:pt x="4949" y="12177"/>
                    <a:pt x="4949" y="12272"/>
                  </a:cubicBezTo>
                  <a:cubicBezTo>
                    <a:pt x="4925" y="12329"/>
                    <a:pt x="4925" y="12405"/>
                    <a:pt x="4901" y="12462"/>
                  </a:cubicBezTo>
                  <a:cubicBezTo>
                    <a:pt x="4877" y="12519"/>
                    <a:pt x="4782" y="12672"/>
                    <a:pt x="4877" y="12500"/>
                  </a:cubicBezTo>
                  <a:cubicBezTo>
                    <a:pt x="4854" y="12539"/>
                    <a:pt x="4830" y="12596"/>
                    <a:pt x="4806" y="12634"/>
                  </a:cubicBezTo>
                  <a:cubicBezTo>
                    <a:pt x="4782" y="12672"/>
                    <a:pt x="4735" y="12729"/>
                    <a:pt x="4711" y="12767"/>
                  </a:cubicBezTo>
                  <a:cubicBezTo>
                    <a:pt x="4711" y="12767"/>
                    <a:pt x="4711" y="12786"/>
                    <a:pt x="4687" y="12786"/>
                  </a:cubicBezTo>
                  <a:cubicBezTo>
                    <a:pt x="4687" y="12786"/>
                    <a:pt x="4687" y="12786"/>
                    <a:pt x="4687" y="12786"/>
                  </a:cubicBezTo>
                  <a:cubicBezTo>
                    <a:pt x="4639" y="12824"/>
                    <a:pt x="4615" y="12862"/>
                    <a:pt x="4568" y="12900"/>
                  </a:cubicBezTo>
                  <a:cubicBezTo>
                    <a:pt x="4520" y="12939"/>
                    <a:pt x="4330" y="13053"/>
                    <a:pt x="4520" y="12939"/>
                  </a:cubicBezTo>
                  <a:cubicBezTo>
                    <a:pt x="4377" y="13034"/>
                    <a:pt x="4258" y="13129"/>
                    <a:pt x="4187" y="13281"/>
                  </a:cubicBezTo>
                  <a:cubicBezTo>
                    <a:pt x="4139" y="13415"/>
                    <a:pt x="4163" y="13605"/>
                    <a:pt x="4258" y="13719"/>
                  </a:cubicBezTo>
                  <a:cubicBezTo>
                    <a:pt x="4354" y="13834"/>
                    <a:pt x="4496" y="13948"/>
                    <a:pt x="4687" y="13986"/>
                  </a:cubicBezTo>
                  <a:cubicBezTo>
                    <a:pt x="4854" y="14024"/>
                    <a:pt x="5092" y="14024"/>
                    <a:pt x="5235" y="13929"/>
                  </a:cubicBezTo>
                  <a:cubicBezTo>
                    <a:pt x="5520" y="13758"/>
                    <a:pt x="5759" y="13567"/>
                    <a:pt x="5949" y="13319"/>
                  </a:cubicBezTo>
                  <a:cubicBezTo>
                    <a:pt x="6116" y="13129"/>
                    <a:pt x="6235" y="12900"/>
                    <a:pt x="6306" y="12672"/>
                  </a:cubicBezTo>
                  <a:cubicBezTo>
                    <a:pt x="6473" y="12158"/>
                    <a:pt x="6402" y="11643"/>
                    <a:pt x="6116" y="11148"/>
                  </a:cubicBezTo>
                  <a:cubicBezTo>
                    <a:pt x="6021" y="11053"/>
                    <a:pt x="5830" y="10939"/>
                    <a:pt x="5663" y="10919"/>
                  </a:cubicBezTo>
                  <a:close/>
                  <a:moveTo>
                    <a:pt x="12212" y="9929"/>
                  </a:moveTo>
                  <a:cubicBezTo>
                    <a:pt x="12022" y="9681"/>
                    <a:pt x="12141" y="9281"/>
                    <a:pt x="12474" y="9148"/>
                  </a:cubicBezTo>
                  <a:cubicBezTo>
                    <a:pt x="12593" y="9110"/>
                    <a:pt x="12713" y="9053"/>
                    <a:pt x="12808" y="8996"/>
                  </a:cubicBezTo>
                  <a:cubicBezTo>
                    <a:pt x="12832" y="8977"/>
                    <a:pt x="12855" y="8958"/>
                    <a:pt x="12903" y="8939"/>
                  </a:cubicBezTo>
                  <a:cubicBezTo>
                    <a:pt x="12951" y="8900"/>
                    <a:pt x="12998" y="8862"/>
                    <a:pt x="13046" y="8824"/>
                  </a:cubicBezTo>
                  <a:cubicBezTo>
                    <a:pt x="13070" y="8805"/>
                    <a:pt x="13070" y="8786"/>
                    <a:pt x="13094" y="8786"/>
                  </a:cubicBezTo>
                  <a:cubicBezTo>
                    <a:pt x="13094" y="8786"/>
                    <a:pt x="13094" y="8786"/>
                    <a:pt x="13094" y="8786"/>
                  </a:cubicBezTo>
                  <a:cubicBezTo>
                    <a:pt x="13094" y="8786"/>
                    <a:pt x="13094" y="8767"/>
                    <a:pt x="13094" y="8767"/>
                  </a:cubicBezTo>
                  <a:cubicBezTo>
                    <a:pt x="13094" y="8767"/>
                    <a:pt x="13094" y="8767"/>
                    <a:pt x="13094" y="8748"/>
                  </a:cubicBezTo>
                  <a:cubicBezTo>
                    <a:pt x="13117" y="8729"/>
                    <a:pt x="13117" y="8710"/>
                    <a:pt x="13117" y="8710"/>
                  </a:cubicBezTo>
                  <a:cubicBezTo>
                    <a:pt x="13141" y="8691"/>
                    <a:pt x="13165" y="8653"/>
                    <a:pt x="13189" y="8634"/>
                  </a:cubicBezTo>
                  <a:cubicBezTo>
                    <a:pt x="13236" y="8596"/>
                    <a:pt x="13260" y="8539"/>
                    <a:pt x="13284" y="8500"/>
                  </a:cubicBezTo>
                  <a:cubicBezTo>
                    <a:pt x="13308" y="8481"/>
                    <a:pt x="13308" y="8462"/>
                    <a:pt x="13332" y="8424"/>
                  </a:cubicBezTo>
                  <a:cubicBezTo>
                    <a:pt x="13379" y="8329"/>
                    <a:pt x="13427" y="8234"/>
                    <a:pt x="13451" y="8119"/>
                  </a:cubicBezTo>
                  <a:cubicBezTo>
                    <a:pt x="13451" y="8100"/>
                    <a:pt x="13475" y="8062"/>
                    <a:pt x="13475" y="8043"/>
                  </a:cubicBezTo>
                  <a:cubicBezTo>
                    <a:pt x="13475" y="8024"/>
                    <a:pt x="13475" y="8005"/>
                    <a:pt x="13475" y="7986"/>
                  </a:cubicBezTo>
                  <a:cubicBezTo>
                    <a:pt x="13475" y="7967"/>
                    <a:pt x="13475" y="7948"/>
                    <a:pt x="13475" y="7910"/>
                  </a:cubicBezTo>
                  <a:cubicBezTo>
                    <a:pt x="13475" y="7853"/>
                    <a:pt x="13475" y="7796"/>
                    <a:pt x="13475" y="7758"/>
                  </a:cubicBezTo>
                  <a:cubicBezTo>
                    <a:pt x="13475" y="7700"/>
                    <a:pt x="13427" y="7510"/>
                    <a:pt x="13475" y="7700"/>
                  </a:cubicBezTo>
                  <a:cubicBezTo>
                    <a:pt x="13451" y="7586"/>
                    <a:pt x="13427" y="7491"/>
                    <a:pt x="13379" y="7396"/>
                  </a:cubicBezTo>
                  <a:cubicBezTo>
                    <a:pt x="13260" y="7091"/>
                    <a:pt x="13522" y="6786"/>
                    <a:pt x="13880" y="6710"/>
                  </a:cubicBezTo>
                  <a:cubicBezTo>
                    <a:pt x="14261" y="6615"/>
                    <a:pt x="14642" y="6824"/>
                    <a:pt x="14737" y="7110"/>
                  </a:cubicBezTo>
                  <a:cubicBezTo>
                    <a:pt x="15213" y="8234"/>
                    <a:pt x="14499" y="9605"/>
                    <a:pt x="13165" y="10139"/>
                  </a:cubicBezTo>
                  <a:cubicBezTo>
                    <a:pt x="12832" y="10272"/>
                    <a:pt x="12451" y="10196"/>
                    <a:pt x="12212" y="9929"/>
                  </a:cubicBezTo>
                  <a:close/>
                  <a:moveTo>
                    <a:pt x="13356" y="8424"/>
                  </a:moveTo>
                  <a:cubicBezTo>
                    <a:pt x="13356" y="8386"/>
                    <a:pt x="13356" y="8405"/>
                    <a:pt x="13356" y="8424"/>
                  </a:cubicBezTo>
                  <a:lnTo>
                    <a:pt x="13356" y="8424"/>
                  </a:lnTo>
                  <a:close/>
                  <a:moveTo>
                    <a:pt x="13117" y="8729"/>
                  </a:moveTo>
                  <a:cubicBezTo>
                    <a:pt x="13117" y="8710"/>
                    <a:pt x="13094" y="8729"/>
                    <a:pt x="13070" y="8786"/>
                  </a:cubicBezTo>
                  <a:cubicBezTo>
                    <a:pt x="13070" y="8786"/>
                    <a:pt x="13070" y="8786"/>
                    <a:pt x="13070" y="8786"/>
                  </a:cubicBezTo>
                  <a:cubicBezTo>
                    <a:pt x="13094" y="8748"/>
                    <a:pt x="13117" y="8729"/>
                    <a:pt x="13117" y="8729"/>
                  </a:cubicBezTo>
                  <a:close/>
                  <a:moveTo>
                    <a:pt x="13689" y="12919"/>
                  </a:moveTo>
                  <a:cubicBezTo>
                    <a:pt x="13522" y="12919"/>
                    <a:pt x="13308" y="12977"/>
                    <a:pt x="13189" y="13091"/>
                  </a:cubicBezTo>
                  <a:cubicBezTo>
                    <a:pt x="13070" y="13205"/>
                    <a:pt x="12975" y="13339"/>
                    <a:pt x="12975" y="13491"/>
                  </a:cubicBezTo>
                  <a:cubicBezTo>
                    <a:pt x="12975" y="13624"/>
                    <a:pt x="13046" y="13739"/>
                    <a:pt x="13141" y="13834"/>
                  </a:cubicBezTo>
                  <a:cubicBezTo>
                    <a:pt x="13141" y="13834"/>
                    <a:pt x="13141" y="13834"/>
                    <a:pt x="13141" y="13853"/>
                  </a:cubicBezTo>
                  <a:cubicBezTo>
                    <a:pt x="13165" y="13872"/>
                    <a:pt x="13165" y="13891"/>
                    <a:pt x="13189" y="13910"/>
                  </a:cubicBezTo>
                  <a:cubicBezTo>
                    <a:pt x="13213" y="13929"/>
                    <a:pt x="13213" y="13948"/>
                    <a:pt x="13236" y="13986"/>
                  </a:cubicBezTo>
                  <a:cubicBezTo>
                    <a:pt x="13260" y="14024"/>
                    <a:pt x="13260" y="14062"/>
                    <a:pt x="13284" y="14100"/>
                  </a:cubicBezTo>
                  <a:cubicBezTo>
                    <a:pt x="13284" y="14158"/>
                    <a:pt x="13284" y="14215"/>
                    <a:pt x="13284" y="14272"/>
                  </a:cubicBezTo>
                  <a:cubicBezTo>
                    <a:pt x="13284" y="14310"/>
                    <a:pt x="13260" y="14348"/>
                    <a:pt x="13260" y="14386"/>
                  </a:cubicBezTo>
                  <a:cubicBezTo>
                    <a:pt x="13260" y="14424"/>
                    <a:pt x="13236" y="14443"/>
                    <a:pt x="13236" y="14481"/>
                  </a:cubicBezTo>
                  <a:cubicBezTo>
                    <a:pt x="13236" y="14481"/>
                    <a:pt x="13236" y="14481"/>
                    <a:pt x="13236" y="14481"/>
                  </a:cubicBezTo>
                  <a:cubicBezTo>
                    <a:pt x="13213" y="14500"/>
                    <a:pt x="13213" y="14519"/>
                    <a:pt x="13213" y="14539"/>
                  </a:cubicBezTo>
                  <a:cubicBezTo>
                    <a:pt x="13189" y="14577"/>
                    <a:pt x="13165" y="14596"/>
                    <a:pt x="13141" y="14634"/>
                  </a:cubicBezTo>
                  <a:cubicBezTo>
                    <a:pt x="13117" y="14653"/>
                    <a:pt x="13117" y="14672"/>
                    <a:pt x="13094" y="14691"/>
                  </a:cubicBezTo>
                  <a:cubicBezTo>
                    <a:pt x="13046" y="14729"/>
                    <a:pt x="12998" y="14767"/>
                    <a:pt x="12951" y="14805"/>
                  </a:cubicBezTo>
                  <a:cubicBezTo>
                    <a:pt x="12951" y="14805"/>
                    <a:pt x="12951" y="14805"/>
                    <a:pt x="12951" y="14805"/>
                  </a:cubicBezTo>
                  <a:cubicBezTo>
                    <a:pt x="12927" y="14824"/>
                    <a:pt x="12903" y="14824"/>
                    <a:pt x="12879" y="14843"/>
                  </a:cubicBezTo>
                  <a:cubicBezTo>
                    <a:pt x="12855" y="14862"/>
                    <a:pt x="12832" y="14862"/>
                    <a:pt x="12784" y="14881"/>
                  </a:cubicBezTo>
                  <a:cubicBezTo>
                    <a:pt x="12712" y="14900"/>
                    <a:pt x="12665" y="14919"/>
                    <a:pt x="12593" y="14919"/>
                  </a:cubicBezTo>
                  <a:cubicBezTo>
                    <a:pt x="12236" y="14958"/>
                    <a:pt x="11927" y="15167"/>
                    <a:pt x="11927" y="15472"/>
                  </a:cubicBezTo>
                  <a:cubicBezTo>
                    <a:pt x="11950" y="15758"/>
                    <a:pt x="12236" y="16062"/>
                    <a:pt x="12641" y="16043"/>
                  </a:cubicBezTo>
                  <a:cubicBezTo>
                    <a:pt x="13451" y="16005"/>
                    <a:pt x="14165" y="15586"/>
                    <a:pt x="14499" y="14996"/>
                  </a:cubicBezTo>
                  <a:cubicBezTo>
                    <a:pt x="14665" y="14710"/>
                    <a:pt x="14761" y="14386"/>
                    <a:pt x="14737" y="14081"/>
                  </a:cubicBezTo>
                  <a:cubicBezTo>
                    <a:pt x="14689" y="13700"/>
                    <a:pt x="14546" y="13377"/>
                    <a:pt x="14237" y="13091"/>
                  </a:cubicBezTo>
                  <a:cubicBezTo>
                    <a:pt x="14070" y="12977"/>
                    <a:pt x="13856" y="12919"/>
                    <a:pt x="13689" y="12919"/>
                  </a:cubicBezTo>
                  <a:close/>
                  <a:moveTo>
                    <a:pt x="15808" y="2767"/>
                  </a:moveTo>
                  <a:cubicBezTo>
                    <a:pt x="15808" y="2729"/>
                    <a:pt x="15832" y="2710"/>
                    <a:pt x="15832" y="2710"/>
                  </a:cubicBezTo>
                  <a:cubicBezTo>
                    <a:pt x="15832" y="2729"/>
                    <a:pt x="15808" y="2748"/>
                    <a:pt x="15808" y="2767"/>
                  </a:cubicBezTo>
                  <a:cubicBezTo>
                    <a:pt x="15808" y="2767"/>
                    <a:pt x="15808" y="2767"/>
                    <a:pt x="15808" y="2767"/>
                  </a:cubicBezTo>
                  <a:close/>
                  <a:moveTo>
                    <a:pt x="16404" y="3377"/>
                  </a:moveTo>
                  <a:cubicBezTo>
                    <a:pt x="16428" y="3377"/>
                    <a:pt x="16428" y="3377"/>
                    <a:pt x="16404" y="3377"/>
                  </a:cubicBezTo>
                  <a:cubicBezTo>
                    <a:pt x="16404" y="3377"/>
                    <a:pt x="16380" y="3377"/>
                    <a:pt x="16380" y="3377"/>
                  </a:cubicBezTo>
                  <a:cubicBezTo>
                    <a:pt x="16380" y="3358"/>
                    <a:pt x="16380" y="3358"/>
                    <a:pt x="16404" y="3377"/>
                  </a:cubicBezTo>
                  <a:cubicBezTo>
                    <a:pt x="16404" y="3377"/>
                    <a:pt x="16404" y="3377"/>
                    <a:pt x="16404" y="3377"/>
                  </a:cubicBezTo>
                  <a:close/>
                  <a:moveTo>
                    <a:pt x="16094" y="3243"/>
                  </a:moveTo>
                  <a:cubicBezTo>
                    <a:pt x="16070" y="3243"/>
                    <a:pt x="16070" y="3243"/>
                    <a:pt x="16094" y="3243"/>
                  </a:cubicBezTo>
                  <a:cubicBezTo>
                    <a:pt x="16070" y="3243"/>
                    <a:pt x="16070" y="3243"/>
                    <a:pt x="16094" y="3243"/>
                  </a:cubicBezTo>
                  <a:cubicBezTo>
                    <a:pt x="16070" y="3243"/>
                    <a:pt x="16094" y="3243"/>
                    <a:pt x="16094" y="3243"/>
                  </a:cubicBezTo>
                  <a:close/>
                  <a:moveTo>
                    <a:pt x="17166" y="3948"/>
                  </a:moveTo>
                  <a:cubicBezTo>
                    <a:pt x="17190" y="4234"/>
                    <a:pt x="16833" y="4519"/>
                    <a:pt x="16451" y="4519"/>
                  </a:cubicBezTo>
                  <a:cubicBezTo>
                    <a:pt x="15523" y="4481"/>
                    <a:pt x="14618" y="3948"/>
                    <a:pt x="14427" y="3205"/>
                  </a:cubicBezTo>
                  <a:cubicBezTo>
                    <a:pt x="14237" y="2481"/>
                    <a:pt x="14689" y="1662"/>
                    <a:pt x="15546" y="1319"/>
                  </a:cubicBezTo>
                  <a:cubicBezTo>
                    <a:pt x="15904" y="1186"/>
                    <a:pt x="16285" y="1243"/>
                    <a:pt x="16523" y="1529"/>
                  </a:cubicBezTo>
                  <a:cubicBezTo>
                    <a:pt x="16713" y="1777"/>
                    <a:pt x="16594" y="2177"/>
                    <a:pt x="16261" y="2310"/>
                  </a:cubicBezTo>
                  <a:cubicBezTo>
                    <a:pt x="16189" y="2329"/>
                    <a:pt x="16142" y="2367"/>
                    <a:pt x="16070" y="2386"/>
                  </a:cubicBezTo>
                  <a:cubicBezTo>
                    <a:pt x="16047" y="2405"/>
                    <a:pt x="16023" y="2424"/>
                    <a:pt x="15999" y="2443"/>
                  </a:cubicBezTo>
                  <a:cubicBezTo>
                    <a:pt x="15975" y="2462"/>
                    <a:pt x="15975" y="2462"/>
                    <a:pt x="15951" y="2481"/>
                  </a:cubicBezTo>
                  <a:cubicBezTo>
                    <a:pt x="15927" y="2519"/>
                    <a:pt x="15880" y="2577"/>
                    <a:pt x="15856" y="2615"/>
                  </a:cubicBezTo>
                  <a:cubicBezTo>
                    <a:pt x="15856" y="2615"/>
                    <a:pt x="15856" y="2615"/>
                    <a:pt x="15856" y="2615"/>
                  </a:cubicBezTo>
                  <a:cubicBezTo>
                    <a:pt x="15856" y="2634"/>
                    <a:pt x="15832" y="2653"/>
                    <a:pt x="15832" y="2653"/>
                  </a:cubicBezTo>
                  <a:cubicBezTo>
                    <a:pt x="15832" y="2672"/>
                    <a:pt x="15808" y="2710"/>
                    <a:pt x="15808" y="2729"/>
                  </a:cubicBezTo>
                  <a:cubicBezTo>
                    <a:pt x="15808" y="2710"/>
                    <a:pt x="15785" y="2748"/>
                    <a:pt x="15785" y="2786"/>
                  </a:cubicBezTo>
                  <a:cubicBezTo>
                    <a:pt x="15785" y="2786"/>
                    <a:pt x="15785" y="2786"/>
                    <a:pt x="15785" y="2786"/>
                  </a:cubicBezTo>
                  <a:cubicBezTo>
                    <a:pt x="15785" y="2786"/>
                    <a:pt x="15785" y="2805"/>
                    <a:pt x="15785" y="2805"/>
                  </a:cubicBezTo>
                  <a:cubicBezTo>
                    <a:pt x="15785" y="2786"/>
                    <a:pt x="15785" y="2786"/>
                    <a:pt x="15785" y="2786"/>
                  </a:cubicBezTo>
                  <a:cubicBezTo>
                    <a:pt x="15785" y="2805"/>
                    <a:pt x="15785" y="2824"/>
                    <a:pt x="15785" y="2862"/>
                  </a:cubicBezTo>
                  <a:cubicBezTo>
                    <a:pt x="15785" y="2881"/>
                    <a:pt x="15785" y="2900"/>
                    <a:pt x="15785" y="2919"/>
                  </a:cubicBezTo>
                  <a:cubicBezTo>
                    <a:pt x="15785" y="2958"/>
                    <a:pt x="15808" y="2996"/>
                    <a:pt x="15808" y="3034"/>
                  </a:cubicBezTo>
                  <a:cubicBezTo>
                    <a:pt x="15808" y="3034"/>
                    <a:pt x="15808" y="3034"/>
                    <a:pt x="15808" y="3053"/>
                  </a:cubicBezTo>
                  <a:cubicBezTo>
                    <a:pt x="15832" y="3072"/>
                    <a:pt x="15832" y="3091"/>
                    <a:pt x="15856" y="3110"/>
                  </a:cubicBezTo>
                  <a:cubicBezTo>
                    <a:pt x="15880" y="3129"/>
                    <a:pt x="15880" y="3148"/>
                    <a:pt x="15904" y="3167"/>
                  </a:cubicBezTo>
                  <a:cubicBezTo>
                    <a:pt x="15951" y="3205"/>
                    <a:pt x="15999" y="3243"/>
                    <a:pt x="16047" y="3262"/>
                  </a:cubicBezTo>
                  <a:cubicBezTo>
                    <a:pt x="16047" y="3262"/>
                    <a:pt x="16023" y="3243"/>
                    <a:pt x="16023" y="3243"/>
                  </a:cubicBezTo>
                  <a:cubicBezTo>
                    <a:pt x="16023" y="3243"/>
                    <a:pt x="16047" y="3243"/>
                    <a:pt x="16047" y="3262"/>
                  </a:cubicBezTo>
                  <a:cubicBezTo>
                    <a:pt x="16047" y="3262"/>
                    <a:pt x="16047" y="3262"/>
                    <a:pt x="16047" y="3262"/>
                  </a:cubicBezTo>
                  <a:cubicBezTo>
                    <a:pt x="16118" y="3300"/>
                    <a:pt x="16070" y="3281"/>
                    <a:pt x="16047" y="3262"/>
                  </a:cubicBezTo>
                  <a:cubicBezTo>
                    <a:pt x="16070" y="3281"/>
                    <a:pt x="16094" y="3281"/>
                    <a:pt x="16118" y="3300"/>
                  </a:cubicBezTo>
                  <a:cubicBezTo>
                    <a:pt x="16142" y="3319"/>
                    <a:pt x="16189" y="3339"/>
                    <a:pt x="16213" y="3339"/>
                  </a:cubicBezTo>
                  <a:cubicBezTo>
                    <a:pt x="16213" y="3339"/>
                    <a:pt x="16213" y="3339"/>
                    <a:pt x="16213" y="3339"/>
                  </a:cubicBezTo>
                  <a:cubicBezTo>
                    <a:pt x="16237" y="3339"/>
                    <a:pt x="16261" y="3358"/>
                    <a:pt x="16261" y="3358"/>
                  </a:cubicBezTo>
                  <a:cubicBezTo>
                    <a:pt x="16285" y="3358"/>
                    <a:pt x="16308" y="3377"/>
                    <a:pt x="16332" y="3377"/>
                  </a:cubicBezTo>
                  <a:cubicBezTo>
                    <a:pt x="16332" y="3377"/>
                    <a:pt x="16332" y="3377"/>
                    <a:pt x="16356" y="3377"/>
                  </a:cubicBezTo>
                  <a:cubicBezTo>
                    <a:pt x="16380" y="3377"/>
                    <a:pt x="16404" y="3377"/>
                    <a:pt x="16451" y="3396"/>
                  </a:cubicBezTo>
                  <a:cubicBezTo>
                    <a:pt x="16428" y="3396"/>
                    <a:pt x="16404" y="3396"/>
                    <a:pt x="16380" y="3377"/>
                  </a:cubicBezTo>
                  <a:cubicBezTo>
                    <a:pt x="16380" y="3377"/>
                    <a:pt x="16404" y="3377"/>
                    <a:pt x="16404" y="3377"/>
                  </a:cubicBezTo>
                  <a:cubicBezTo>
                    <a:pt x="16856" y="3396"/>
                    <a:pt x="17142" y="3624"/>
                    <a:pt x="17166" y="3948"/>
                  </a:cubicBezTo>
                  <a:close/>
                  <a:moveTo>
                    <a:pt x="15999" y="2443"/>
                  </a:moveTo>
                  <a:cubicBezTo>
                    <a:pt x="15999" y="2443"/>
                    <a:pt x="15975" y="2443"/>
                    <a:pt x="15999" y="2443"/>
                  </a:cubicBezTo>
                  <a:cubicBezTo>
                    <a:pt x="15975" y="2443"/>
                    <a:pt x="15999" y="2443"/>
                    <a:pt x="15999" y="2443"/>
                  </a:cubicBezTo>
                  <a:close/>
                  <a:moveTo>
                    <a:pt x="15975" y="2462"/>
                  </a:moveTo>
                  <a:cubicBezTo>
                    <a:pt x="15975" y="2462"/>
                    <a:pt x="15975" y="2462"/>
                    <a:pt x="15975" y="2462"/>
                  </a:cubicBezTo>
                  <a:cubicBezTo>
                    <a:pt x="15904" y="2519"/>
                    <a:pt x="15951" y="2500"/>
                    <a:pt x="15975" y="2462"/>
                  </a:cubicBezTo>
                  <a:close/>
                  <a:moveTo>
                    <a:pt x="19714" y="9662"/>
                  </a:moveTo>
                  <a:cubicBezTo>
                    <a:pt x="20810" y="8862"/>
                    <a:pt x="21262" y="7624"/>
                    <a:pt x="20976" y="6481"/>
                  </a:cubicBezTo>
                  <a:cubicBezTo>
                    <a:pt x="20905" y="6196"/>
                    <a:pt x="20452" y="6005"/>
                    <a:pt x="20119" y="6081"/>
                  </a:cubicBezTo>
                  <a:cubicBezTo>
                    <a:pt x="19738" y="6177"/>
                    <a:pt x="19547" y="6462"/>
                    <a:pt x="19619" y="6767"/>
                  </a:cubicBezTo>
                  <a:cubicBezTo>
                    <a:pt x="19619" y="6786"/>
                    <a:pt x="19643" y="6824"/>
                    <a:pt x="19643" y="6843"/>
                  </a:cubicBezTo>
                  <a:cubicBezTo>
                    <a:pt x="19643" y="6843"/>
                    <a:pt x="19643" y="6843"/>
                    <a:pt x="19643" y="6843"/>
                  </a:cubicBezTo>
                  <a:cubicBezTo>
                    <a:pt x="19643" y="6881"/>
                    <a:pt x="19666" y="6939"/>
                    <a:pt x="19666" y="6977"/>
                  </a:cubicBezTo>
                  <a:cubicBezTo>
                    <a:pt x="19666" y="7091"/>
                    <a:pt x="19666" y="7205"/>
                    <a:pt x="19666" y="7319"/>
                  </a:cubicBezTo>
                  <a:cubicBezTo>
                    <a:pt x="19666" y="7358"/>
                    <a:pt x="19666" y="7377"/>
                    <a:pt x="19666" y="7415"/>
                  </a:cubicBezTo>
                  <a:cubicBezTo>
                    <a:pt x="19666" y="7415"/>
                    <a:pt x="19666" y="7434"/>
                    <a:pt x="19666" y="7434"/>
                  </a:cubicBezTo>
                  <a:cubicBezTo>
                    <a:pt x="19666" y="7434"/>
                    <a:pt x="19666" y="7453"/>
                    <a:pt x="19666" y="7453"/>
                  </a:cubicBezTo>
                  <a:cubicBezTo>
                    <a:pt x="19666" y="7472"/>
                    <a:pt x="19666" y="7510"/>
                    <a:pt x="19643" y="7529"/>
                  </a:cubicBezTo>
                  <a:cubicBezTo>
                    <a:pt x="19619" y="7643"/>
                    <a:pt x="19571" y="7758"/>
                    <a:pt x="19524" y="7872"/>
                  </a:cubicBezTo>
                  <a:cubicBezTo>
                    <a:pt x="19500" y="7929"/>
                    <a:pt x="19476" y="7967"/>
                    <a:pt x="19452" y="8024"/>
                  </a:cubicBezTo>
                  <a:cubicBezTo>
                    <a:pt x="19428" y="8043"/>
                    <a:pt x="19428" y="8062"/>
                    <a:pt x="19404" y="8100"/>
                  </a:cubicBezTo>
                  <a:cubicBezTo>
                    <a:pt x="19333" y="8196"/>
                    <a:pt x="19285" y="8310"/>
                    <a:pt x="19190" y="8405"/>
                  </a:cubicBezTo>
                  <a:cubicBezTo>
                    <a:pt x="19166" y="8443"/>
                    <a:pt x="19119" y="8500"/>
                    <a:pt x="19071" y="8539"/>
                  </a:cubicBezTo>
                  <a:cubicBezTo>
                    <a:pt x="19071" y="8539"/>
                    <a:pt x="19071" y="8539"/>
                    <a:pt x="19071" y="8539"/>
                  </a:cubicBezTo>
                  <a:cubicBezTo>
                    <a:pt x="19071" y="8539"/>
                    <a:pt x="19071" y="8539"/>
                    <a:pt x="19071" y="8539"/>
                  </a:cubicBezTo>
                  <a:cubicBezTo>
                    <a:pt x="19071" y="8539"/>
                    <a:pt x="19071" y="8539"/>
                    <a:pt x="19071" y="8539"/>
                  </a:cubicBezTo>
                  <a:cubicBezTo>
                    <a:pt x="19047" y="8558"/>
                    <a:pt x="19047" y="8577"/>
                    <a:pt x="19023" y="8577"/>
                  </a:cubicBezTo>
                  <a:cubicBezTo>
                    <a:pt x="19023" y="8577"/>
                    <a:pt x="19000" y="8596"/>
                    <a:pt x="19000" y="8596"/>
                  </a:cubicBezTo>
                  <a:cubicBezTo>
                    <a:pt x="18904" y="8691"/>
                    <a:pt x="18809" y="8767"/>
                    <a:pt x="18690" y="8843"/>
                  </a:cubicBezTo>
                  <a:cubicBezTo>
                    <a:pt x="18428" y="9034"/>
                    <a:pt x="18428" y="9434"/>
                    <a:pt x="18690" y="9643"/>
                  </a:cubicBezTo>
                  <a:cubicBezTo>
                    <a:pt x="19000" y="9872"/>
                    <a:pt x="19428" y="9872"/>
                    <a:pt x="19714" y="9662"/>
                  </a:cubicBezTo>
                  <a:close/>
                  <a:moveTo>
                    <a:pt x="19095" y="8558"/>
                  </a:moveTo>
                  <a:cubicBezTo>
                    <a:pt x="19095" y="8558"/>
                    <a:pt x="19095" y="8558"/>
                    <a:pt x="19095" y="8558"/>
                  </a:cubicBezTo>
                  <a:cubicBezTo>
                    <a:pt x="19071" y="8577"/>
                    <a:pt x="19047" y="8596"/>
                    <a:pt x="19047" y="8596"/>
                  </a:cubicBezTo>
                  <a:cubicBezTo>
                    <a:pt x="19047" y="8577"/>
                    <a:pt x="19071" y="8558"/>
                    <a:pt x="19095" y="8558"/>
                  </a:cubicBezTo>
                  <a:close/>
                  <a:moveTo>
                    <a:pt x="19095" y="14253"/>
                  </a:moveTo>
                  <a:cubicBezTo>
                    <a:pt x="19095" y="14253"/>
                    <a:pt x="19095" y="14253"/>
                    <a:pt x="19095" y="14253"/>
                  </a:cubicBezTo>
                  <a:cubicBezTo>
                    <a:pt x="19119" y="14158"/>
                    <a:pt x="19119" y="14177"/>
                    <a:pt x="19095" y="14215"/>
                  </a:cubicBezTo>
                  <a:cubicBezTo>
                    <a:pt x="19095" y="14234"/>
                    <a:pt x="19095" y="14234"/>
                    <a:pt x="19095" y="14253"/>
                  </a:cubicBezTo>
                  <a:cubicBezTo>
                    <a:pt x="19095" y="14253"/>
                    <a:pt x="19095" y="14253"/>
                    <a:pt x="19095" y="14253"/>
                  </a:cubicBezTo>
                  <a:close/>
                  <a:moveTo>
                    <a:pt x="19214" y="14843"/>
                  </a:moveTo>
                  <a:cubicBezTo>
                    <a:pt x="19238" y="14862"/>
                    <a:pt x="19238" y="14862"/>
                    <a:pt x="19190" y="14786"/>
                  </a:cubicBezTo>
                  <a:cubicBezTo>
                    <a:pt x="19190" y="14786"/>
                    <a:pt x="19190" y="14786"/>
                    <a:pt x="19190" y="14805"/>
                  </a:cubicBezTo>
                  <a:cubicBezTo>
                    <a:pt x="19190" y="14824"/>
                    <a:pt x="19190" y="14824"/>
                    <a:pt x="19214" y="14843"/>
                  </a:cubicBezTo>
                  <a:close/>
                  <a:moveTo>
                    <a:pt x="19357" y="15034"/>
                  </a:moveTo>
                  <a:cubicBezTo>
                    <a:pt x="19381" y="15053"/>
                    <a:pt x="19381" y="15034"/>
                    <a:pt x="19309" y="14996"/>
                  </a:cubicBezTo>
                  <a:cubicBezTo>
                    <a:pt x="19309" y="14996"/>
                    <a:pt x="19309" y="14996"/>
                    <a:pt x="19309" y="14996"/>
                  </a:cubicBezTo>
                  <a:cubicBezTo>
                    <a:pt x="19333" y="15015"/>
                    <a:pt x="19357" y="15015"/>
                    <a:pt x="19357" y="15034"/>
                  </a:cubicBezTo>
                  <a:close/>
                  <a:moveTo>
                    <a:pt x="19571" y="15167"/>
                  </a:moveTo>
                  <a:cubicBezTo>
                    <a:pt x="19547" y="15148"/>
                    <a:pt x="19524" y="15148"/>
                    <a:pt x="19476" y="15129"/>
                  </a:cubicBezTo>
                  <a:cubicBezTo>
                    <a:pt x="19476" y="15129"/>
                    <a:pt x="19500" y="15148"/>
                    <a:pt x="19500" y="15148"/>
                  </a:cubicBezTo>
                  <a:cubicBezTo>
                    <a:pt x="19500" y="15148"/>
                    <a:pt x="19476" y="15129"/>
                    <a:pt x="19476" y="15129"/>
                  </a:cubicBezTo>
                  <a:cubicBezTo>
                    <a:pt x="19476" y="15129"/>
                    <a:pt x="19476" y="15129"/>
                    <a:pt x="19476" y="15129"/>
                  </a:cubicBezTo>
                  <a:cubicBezTo>
                    <a:pt x="19405" y="15091"/>
                    <a:pt x="19428" y="15110"/>
                    <a:pt x="19476" y="15129"/>
                  </a:cubicBezTo>
                  <a:cubicBezTo>
                    <a:pt x="19428" y="15091"/>
                    <a:pt x="19381" y="15072"/>
                    <a:pt x="19357" y="15034"/>
                  </a:cubicBezTo>
                  <a:cubicBezTo>
                    <a:pt x="19357" y="15034"/>
                    <a:pt x="19357" y="15034"/>
                    <a:pt x="19357" y="15034"/>
                  </a:cubicBezTo>
                  <a:cubicBezTo>
                    <a:pt x="19357" y="15034"/>
                    <a:pt x="19333" y="15015"/>
                    <a:pt x="19309" y="14996"/>
                  </a:cubicBezTo>
                  <a:cubicBezTo>
                    <a:pt x="19309" y="14996"/>
                    <a:pt x="19309" y="14996"/>
                    <a:pt x="19309" y="14996"/>
                  </a:cubicBezTo>
                  <a:cubicBezTo>
                    <a:pt x="19309" y="14996"/>
                    <a:pt x="19285" y="14977"/>
                    <a:pt x="19285" y="14977"/>
                  </a:cubicBezTo>
                  <a:cubicBezTo>
                    <a:pt x="19285" y="14977"/>
                    <a:pt x="19309" y="14977"/>
                    <a:pt x="19309" y="14996"/>
                  </a:cubicBezTo>
                  <a:cubicBezTo>
                    <a:pt x="19262" y="14958"/>
                    <a:pt x="19238" y="14900"/>
                    <a:pt x="19214" y="14862"/>
                  </a:cubicBezTo>
                  <a:cubicBezTo>
                    <a:pt x="19214" y="14862"/>
                    <a:pt x="19214" y="14862"/>
                    <a:pt x="19214" y="14862"/>
                  </a:cubicBezTo>
                  <a:cubicBezTo>
                    <a:pt x="19214" y="14843"/>
                    <a:pt x="19190" y="14843"/>
                    <a:pt x="19190" y="14824"/>
                  </a:cubicBezTo>
                  <a:cubicBezTo>
                    <a:pt x="19190" y="14824"/>
                    <a:pt x="19190" y="14824"/>
                    <a:pt x="19190" y="14824"/>
                  </a:cubicBezTo>
                  <a:cubicBezTo>
                    <a:pt x="19190" y="14805"/>
                    <a:pt x="19190" y="14805"/>
                    <a:pt x="19166" y="14786"/>
                  </a:cubicBezTo>
                  <a:cubicBezTo>
                    <a:pt x="19166" y="14786"/>
                    <a:pt x="19166" y="14805"/>
                    <a:pt x="19190" y="14805"/>
                  </a:cubicBezTo>
                  <a:cubicBezTo>
                    <a:pt x="19166" y="14748"/>
                    <a:pt x="19143" y="14710"/>
                    <a:pt x="19143" y="14653"/>
                  </a:cubicBezTo>
                  <a:cubicBezTo>
                    <a:pt x="19119" y="14596"/>
                    <a:pt x="19119" y="14405"/>
                    <a:pt x="19119" y="14615"/>
                  </a:cubicBezTo>
                  <a:cubicBezTo>
                    <a:pt x="19119" y="14558"/>
                    <a:pt x="19095" y="14500"/>
                    <a:pt x="19095" y="14443"/>
                  </a:cubicBezTo>
                  <a:cubicBezTo>
                    <a:pt x="19095" y="14386"/>
                    <a:pt x="19095" y="14329"/>
                    <a:pt x="19095" y="14272"/>
                  </a:cubicBezTo>
                  <a:cubicBezTo>
                    <a:pt x="19095" y="14291"/>
                    <a:pt x="19095" y="14291"/>
                    <a:pt x="19095" y="14310"/>
                  </a:cubicBezTo>
                  <a:cubicBezTo>
                    <a:pt x="19095" y="14291"/>
                    <a:pt x="19095" y="14272"/>
                    <a:pt x="19095" y="14253"/>
                  </a:cubicBezTo>
                  <a:cubicBezTo>
                    <a:pt x="19095" y="14253"/>
                    <a:pt x="19095" y="14234"/>
                    <a:pt x="19095" y="14234"/>
                  </a:cubicBezTo>
                  <a:cubicBezTo>
                    <a:pt x="19095" y="14234"/>
                    <a:pt x="19095" y="14215"/>
                    <a:pt x="19095" y="14215"/>
                  </a:cubicBezTo>
                  <a:cubicBezTo>
                    <a:pt x="19119" y="14158"/>
                    <a:pt x="19119" y="14100"/>
                    <a:pt x="19143" y="14043"/>
                  </a:cubicBezTo>
                  <a:cubicBezTo>
                    <a:pt x="19143" y="14024"/>
                    <a:pt x="19166" y="14005"/>
                    <a:pt x="19166" y="13986"/>
                  </a:cubicBezTo>
                  <a:cubicBezTo>
                    <a:pt x="19190" y="13948"/>
                    <a:pt x="19214" y="13891"/>
                    <a:pt x="19262" y="13853"/>
                  </a:cubicBezTo>
                  <a:cubicBezTo>
                    <a:pt x="19262" y="13834"/>
                    <a:pt x="19285" y="13815"/>
                    <a:pt x="19285" y="13815"/>
                  </a:cubicBezTo>
                  <a:cubicBezTo>
                    <a:pt x="19333" y="13777"/>
                    <a:pt x="19381" y="13738"/>
                    <a:pt x="19428" y="13700"/>
                  </a:cubicBezTo>
                  <a:cubicBezTo>
                    <a:pt x="19428" y="13700"/>
                    <a:pt x="19428" y="13700"/>
                    <a:pt x="19428" y="13700"/>
                  </a:cubicBezTo>
                  <a:cubicBezTo>
                    <a:pt x="19452" y="13681"/>
                    <a:pt x="19476" y="13662"/>
                    <a:pt x="19500" y="13662"/>
                  </a:cubicBezTo>
                  <a:cubicBezTo>
                    <a:pt x="19809" y="13510"/>
                    <a:pt x="19976" y="13148"/>
                    <a:pt x="19762" y="12881"/>
                  </a:cubicBezTo>
                  <a:cubicBezTo>
                    <a:pt x="19571" y="12634"/>
                    <a:pt x="19119" y="12500"/>
                    <a:pt x="18785" y="12672"/>
                  </a:cubicBezTo>
                  <a:cubicBezTo>
                    <a:pt x="17285" y="13434"/>
                    <a:pt x="17285" y="15415"/>
                    <a:pt x="18857" y="16139"/>
                  </a:cubicBezTo>
                  <a:cubicBezTo>
                    <a:pt x="19166" y="16291"/>
                    <a:pt x="19643" y="16215"/>
                    <a:pt x="19833" y="15929"/>
                  </a:cubicBezTo>
                  <a:cubicBezTo>
                    <a:pt x="20024" y="15681"/>
                    <a:pt x="19928" y="15339"/>
                    <a:pt x="19571" y="15167"/>
                  </a:cubicBezTo>
                  <a:close/>
                  <a:moveTo>
                    <a:pt x="19500" y="15129"/>
                  </a:moveTo>
                  <a:cubicBezTo>
                    <a:pt x="19500" y="15129"/>
                    <a:pt x="19500" y="15129"/>
                    <a:pt x="19500" y="15129"/>
                  </a:cubicBezTo>
                  <a:cubicBezTo>
                    <a:pt x="19500" y="15129"/>
                    <a:pt x="19500" y="15129"/>
                    <a:pt x="19500" y="15129"/>
                  </a:cubicBezTo>
                  <a:cubicBezTo>
                    <a:pt x="19500" y="15129"/>
                    <a:pt x="19500" y="15129"/>
                    <a:pt x="19500" y="15129"/>
                  </a:cubicBezTo>
                  <a:close/>
                  <a:moveTo>
                    <a:pt x="16856" y="21167"/>
                  </a:moveTo>
                  <a:cubicBezTo>
                    <a:pt x="16690" y="21434"/>
                    <a:pt x="16213" y="21529"/>
                    <a:pt x="15880" y="21377"/>
                  </a:cubicBezTo>
                  <a:cubicBezTo>
                    <a:pt x="14594" y="20748"/>
                    <a:pt x="14332" y="19224"/>
                    <a:pt x="15356" y="18329"/>
                  </a:cubicBezTo>
                  <a:cubicBezTo>
                    <a:pt x="15618" y="18100"/>
                    <a:pt x="16070" y="18139"/>
                    <a:pt x="16356" y="18329"/>
                  </a:cubicBezTo>
                  <a:cubicBezTo>
                    <a:pt x="16642" y="18539"/>
                    <a:pt x="16594" y="18900"/>
                    <a:pt x="16356" y="19129"/>
                  </a:cubicBezTo>
                  <a:cubicBezTo>
                    <a:pt x="16356" y="19129"/>
                    <a:pt x="16332" y="19148"/>
                    <a:pt x="16309" y="19167"/>
                  </a:cubicBezTo>
                  <a:cubicBezTo>
                    <a:pt x="16309" y="19167"/>
                    <a:pt x="16309" y="19167"/>
                    <a:pt x="16309" y="19167"/>
                  </a:cubicBezTo>
                  <a:cubicBezTo>
                    <a:pt x="16309" y="19167"/>
                    <a:pt x="16285" y="19186"/>
                    <a:pt x="16285" y="19186"/>
                  </a:cubicBezTo>
                  <a:cubicBezTo>
                    <a:pt x="16285" y="19186"/>
                    <a:pt x="16309" y="19167"/>
                    <a:pt x="16309" y="19167"/>
                  </a:cubicBezTo>
                  <a:cubicBezTo>
                    <a:pt x="16285" y="19205"/>
                    <a:pt x="16261" y="19224"/>
                    <a:pt x="16237" y="19262"/>
                  </a:cubicBezTo>
                  <a:cubicBezTo>
                    <a:pt x="16237" y="19281"/>
                    <a:pt x="16213" y="19281"/>
                    <a:pt x="16213" y="19300"/>
                  </a:cubicBezTo>
                  <a:cubicBezTo>
                    <a:pt x="16189" y="19339"/>
                    <a:pt x="16189" y="19377"/>
                    <a:pt x="16166" y="19415"/>
                  </a:cubicBezTo>
                  <a:cubicBezTo>
                    <a:pt x="16166" y="19453"/>
                    <a:pt x="16142" y="19491"/>
                    <a:pt x="16142" y="19510"/>
                  </a:cubicBezTo>
                  <a:cubicBezTo>
                    <a:pt x="16142" y="19529"/>
                    <a:pt x="16142" y="19548"/>
                    <a:pt x="16142" y="19567"/>
                  </a:cubicBezTo>
                  <a:cubicBezTo>
                    <a:pt x="16142" y="19624"/>
                    <a:pt x="16142" y="19662"/>
                    <a:pt x="16142" y="19719"/>
                  </a:cubicBezTo>
                  <a:cubicBezTo>
                    <a:pt x="16142" y="19739"/>
                    <a:pt x="16142" y="19758"/>
                    <a:pt x="16142" y="19796"/>
                  </a:cubicBezTo>
                  <a:cubicBezTo>
                    <a:pt x="16142" y="19815"/>
                    <a:pt x="16142" y="19815"/>
                    <a:pt x="16142" y="19815"/>
                  </a:cubicBezTo>
                  <a:cubicBezTo>
                    <a:pt x="16142" y="19834"/>
                    <a:pt x="16166" y="19853"/>
                    <a:pt x="16166" y="19872"/>
                  </a:cubicBezTo>
                  <a:cubicBezTo>
                    <a:pt x="16189" y="19929"/>
                    <a:pt x="16189" y="19967"/>
                    <a:pt x="16213" y="20005"/>
                  </a:cubicBezTo>
                  <a:cubicBezTo>
                    <a:pt x="16213" y="20005"/>
                    <a:pt x="16213" y="20024"/>
                    <a:pt x="16213" y="20024"/>
                  </a:cubicBezTo>
                  <a:cubicBezTo>
                    <a:pt x="16237" y="20062"/>
                    <a:pt x="16261" y="20100"/>
                    <a:pt x="16285" y="20139"/>
                  </a:cubicBezTo>
                  <a:cubicBezTo>
                    <a:pt x="16332" y="20196"/>
                    <a:pt x="16451" y="20310"/>
                    <a:pt x="16285" y="20158"/>
                  </a:cubicBezTo>
                  <a:cubicBezTo>
                    <a:pt x="16332" y="20196"/>
                    <a:pt x="16356" y="20234"/>
                    <a:pt x="16404" y="20253"/>
                  </a:cubicBezTo>
                  <a:cubicBezTo>
                    <a:pt x="16428" y="20272"/>
                    <a:pt x="16475" y="20310"/>
                    <a:pt x="16499" y="20329"/>
                  </a:cubicBezTo>
                  <a:cubicBezTo>
                    <a:pt x="16523" y="20348"/>
                    <a:pt x="16547" y="20348"/>
                    <a:pt x="16570" y="20367"/>
                  </a:cubicBezTo>
                  <a:cubicBezTo>
                    <a:pt x="16928" y="20558"/>
                    <a:pt x="17023" y="20900"/>
                    <a:pt x="16856" y="21167"/>
                  </a:cubicBezTo>
                  <a:close/>
                  <a:moveTo>
                    <a:pt x="16142" y="19777"/>
                  </a:moveTo>
                  <a:cubicBezTo>
                    <a:pt x="16142" y="19758"/>
                    <a:pt x="16142" y="19758"/>
                    <a:pt x="16142" y="19739"/>
                  </a:cubicBezTo>
                  <a:cubicBezTo>
                    <a:pt x="16118" y="19758"/>
                    <a:pt x="16118" y="19777"/>
                    <a:pt x="16142" y="19777"/>
                  </a:cubicBezTo>
                  <a:close/>
                  <a:moveTo>
                    <a:pt x="16332" y="19167"/>
                  </a:moveTo>
                  <a:cubicBezTo>
                    <a:pt x="16309" y="19167"/>
                    <a:pt x="16309" y="19167"/>
                    <a:pt x="16332" y="19167"/>
                  </a:cubicBezTo>
                  <a:cubicBezTo>
                    <a:pt x="16380" y="19129"/>
                    <a:pt x="16380" y="19110"/>
                    <a:pt x="16380" y="19129"/>
                  </a:cubicBezTo>
                  <a:cubicBezTo>
                    <a:pt x="16380" y="19129"/>
                    <a:pt x="16380" y="19129"/>
                    <a:pt x="16380" y="19129"/>
                  </a:cubicBezTo>
                  <a:cubicBezTo>
                    <a:pt x="16356" y="19129"/>
                    <a:pt x="16332" y="19148"/>
                    <a:pt x="16332" y="19167"/>
                  </a:cubicBezTo>
                  <a:close/>
                  <a:moveTo>
                    <a:pt x="8378" y="15300"/>
                  </a:moveTo>
                  <a:cubicBezTo>
                    <a:pt x="8093" y="15110"/>
                    <a:pt x="7640" y="15072"/>
                    <a:pt x="7378" y="15300"/>
                  </a:cubicBezTo>
                  <a:cubicBezTo>
                    <a:pt x="7140" y="15510"/>
                    <a:pt x="7068" y="15891"/>
                    <a:pt x="7378" y="16100"/>
                  </a:cubicBezTo>
                  <a:cubicBezTo>
                    <a:pt x="7426" y="16139"/>
                    <a:pt x="7497" y="16177"/>
                    <a:pt x="7545" y="16215"/>
                  </a:cubicBezTo>
                  <a:cubicBezTo>
                    <a:pt x="7569" y="16234"/>
                    <a:pt x="7592" y="16253"/>
                    <a:pt x="7616" y="16272"/>
                  </a:cubicBezTo>
                  <a:cubicBezTo>
                    <a:pt x="7616" y="16272"/>
                    <a:pt x="7640" y="16291"/>
                    <a:pt x="7664" y="16310"/>
                  </a:cubicBezTo>
                  <a:cubicBezTo>
                    <a:pt x="7664" y="16310"/>
                    <a:pt x="7664" y="16329"/>
                    <a:pt x="7664" y="16329"/>
                  </a:cubicBezTo>
                  <a:cubicBezTo>
                    <a:pt x="7688" y="16348"/>
                    <a:pt x="7711" y="16386"/>
                    <a:pt x="7735" y="16405"/>
                  </a:cubicBezTo>
                  <a:cubicBezTo>
                    <a:pt x="7759" y="16443"/>
                    <a:pt x="7807" y="16500"/>
                    <a:pt x="7831" y="16539"/>
                  </a:cubicBezTo>
                  <a:cubicBezTo>
                    <a:pt x="7854" y="16558"/>
                    <a:pt x="7854" y="16577"/>
                    <a:pt x="7878" y="16596"/>
                  </a:cubicBezTo>
                  <a:cubicBezTo>
                    <a:pt x="7902" y="16653"/>
                    <a:pt x="7926" y="16710"/>
                    <a:pt x="7950" y="16767"/>
                  </a:cubicBezTo>
                  <a:cubicBezTo>
                    <a:pt x="7973" y="16824"/>
                    <a:pt x="7973" y="16862"/>
                    <a:pt x="7997" y="16919"/>
                  </a:cubicBezTo>
                  <a:cubicBezTo>
                    <a:pt x="7997" y="16919"/>
                    <a:pt x="7997" y="16939"/>
                    <a:pt x="7997" y="16939"/>
                  </a:cubicBezTo>
                  <a:cubicBezTo>
                    <a:pt x="7997" y="16919"/>
                    <a:pt x="7997" y="16939"/>
                    <a:pt x="7997" y="16977"/>
                  </a:cubicBezTo>
                  <a:cubicBezTo>
                    <a:pt x="7997" y="16977"/>
                    <a:pt x="7997" y="16996"/>
                    <a:pt x="7997" y="16996"/>
                  </a:cubicBezTo>
                  <a:cubicBezTo>
                    <a:pt x="7997" y="16996"/>
                    <a:pt x="7997" y="16996"/>
                    <a:pt x="7997" y="16996"/>
                  </a:cubicBezTo>
                  <a:cubicBezTo>
                    <a:pt x="7997" y="16996"/>
                    <a:pt x="7997" y="16996"/>
                    <a:pt x="7997" y="16996"/>
                  </a:cubicBezTo>
                  <a:cubicBezTo>
                    <a:pt x="7997" y="17110"/>
                    <a:pt x="8021" y="17205"/>
                    <a:pt x="7997" y="17319"/>
                  </a:cubicBezTo>
                  <a:cubicBezTo>
                    <a:pt x="7997" y="17339"/>
                    <a:pt x="7997" y="17358"/>
                    <a:pt x="7997" y="17377"/>
                  </a:cubicBezTo>
                  <a:cubicBezTo>
                    <a:pt x="7973" y="17434"/>
                    <a:pt x="7973" y="17491"/>
                    <a:pt x="7950" y="17529"/>
                  </a:cubicBezTo>
                  <a:cubicBezTo>
                    <a:pt x="7926" y="17586"/>
                    <a:pt x="7926" y="17624"/>
                    <a:pt x="7902" y="17681"/>
                  </a:cubicBezTo>
                  <a:cubicBezTo>
                    <a:pt x="7902" y="17681"/>
                    <a:pt x="7878" y="17739"/>
                    <a:pt x="7878" y="17739"/>
                  </a:cubicBezTo>
                  <a:cubicBezTo>
                    <a:pt x="7807" y="17853"/>
                    <a:pt x="7735" y="17948"/>
                    <a:pt x="7640" y="18043"/>
                  </a:cubicBezTo>
                  <a:cubicBezTo>
                    <a:pt x="7426" y="18272"/>
                    <a:pt x="7592" y="18691"/>
                    <a:pt x="7902" y="18824"/>
                  </a:cubicBezTo>
                  <a:cubicBezTo>
                    <a:pt x="8283" y="18977"/>
                    <a:pt x="8640" y="18881"/>
                    <a:pt x="8878" y="18615"/>
                  </a:cubicBezTo>
                  <a:cubicBezTo>
                    <a:pt x="9760" y="17643"/>
                    <a:pt x="9521" y="16100"/>
                    <a:pt x="8378" y="15300"/>
                  </a:cubicBezTo>
                  <a:close/>
                  <a:moveTo>
                    <a:pt x="7950" y="16939"/>
                  </a:moveTo>
                  <a:cubicBezTo>
                    <a:pt x="7950" y="16958"/>
                    <a:pt x="7950" y="16977"/>
                    <a:pt x="7973" y="16996"/>
                  </a:cubicBezTo>
                  <a:cubicBezTo>
                    <a:pt x="7973" y="16996"/>
                    <a:pt x="7973" y="16996"/>
                    <a:pt x="7973" y="16996"/>
                  </a:cubicBezTo>
                  <a:cubicBezTo>
                    <a:pt x="7973" y="16996"/>
                    <a:pt x="7973" y="16958"/>
                    <a:pt x="7950" y="16939"/>
                  </a:cubicBezTo>
                  <a:close/>
                </a:path>
              </a:pathLst>
            </a:custGeom>
            <a:solidFill>
              <a:schemeClr val="tx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" name="Shape">
              <a:extLst>
                <a:ext uri="{FF2B5EF4-FFF2-40B4-BE49-F238E27FC236}">
                  <a16:creationId xmlns:a16="http://schemas.microsoft.com/office/drawing/2014/main" id="{D51D36A6-342A-C849-9746-054FD65EF232}"/>
                </a:ext>
              </a:extLst>
            </p:cNvPr>
            <p:cNvSpPr/>
            <p:nvPr/>
          </p:nvSpPr>
          <p:spPr>
            <a:xfrm>
              <a:off x="4681218" y="2006601"/>
              <a:ext cx="2160501" cy="8531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9" h="21432" extrusionOk="0">
                  <a:moveTo>
                    <a:pt x="5802" y="12084"/>
                  </a:moveTo>
                  <a:cubicBezTo>
                    <a:pt x="6243" y="13201"/>
                    <a:pt x="6821" y="13807"/>
                    <a:pt x="7399" y="14349"/>
                  </a:cubicBezTo>
                  <a:cubicBezTo>
                    <a:pt x="7575" y="14509"/>
                    <a:pt x="7776" y="14541"/>
                    <a:pt x="7952" y="14317"/>
                  </a:cubicBezTo>
                  <a:cubicBezTo>
                    <a:pt x="8116" y="14094"/>
                    <a:pt x="8242" y="13711"/>
                    <a:pt x="8380" y="13392"/>
                  </a:cubicBezTo>
                  <a:cubicBezTo>
                    <a:pt x="8669" y="12722"/>
                    <a:pt x="8958" y="12052"/>
                    <a:pt x="9260" y="11350"/>
                  </a:cubicBezTo>
                  <a:cubicBezTo>
                    <a:pt x="9562" y="10648"/>
                    <a:pt x="9109" y="9532"/>
                    <a:pt x="8820" y="10233"/>
                  </a:cubicBezTo>
                  <a:cubicBezTo>
                    <a:pt x="8480" y="11031"/>
                    <a:pt x="8128" y="11829"/>
                    <a:pt x="7789" y="12626"/>
                  </a:cubicBezTo>
                  <a:cubicBezTo>
                    <a:pt x="7751" y="12690"/>
                    <a:pt x="7714" y="12850"/>
                    <a:pt x="7676" y="12914"/>
                  </a:cubicBezTo>
                  <a:cubicBezTo>
                    <a:pt x="7663" y="12914"/>
                    <a:pt x="7663" y="12914"/>
                    <a:pt x="7651" y="12882"/>
                  </a:cubicBezTo>
                  <a:cubicBezTo>
                    <a:pt x="7563" y="12818"/>
                    <a:pt x="7487" y="12722"/>
                    <a:pt x="7412" y="12658"/>
                  </a:cubicBezTo>
                  <a:cubicBezTo>
                    <a:pt x="7223" y="12467"/>
                    <a:pt x="7035" y="12275"/>
                    <a:pt x="6846" y="12020"/>
                  </a:cubicBezTo>
                  <a:cubicBezTo>
                    <a:pt x="6683" y="11797"/>
                    <a:pt x="6519" y="11542"/>
                    <a:pt x="6381" y="11254"/>
                  </a:cubicBezTo>
                  <a:cubicBezTo>
                    <a:pt x="6230" y="10903"/>
                    <a:pt x="6092" y="10489"/>
                    <a:pt x="5941" y="10138"/>
                  </a:cubicBezTo>
                  <a:cubicBezTo>
                    <a:pt x="5626" y="9436"/>
                    <a:pt x="5161" y="8957"/>
                    <a:pt x="4759" y="9563"/>
                  </a:cubicBezTo>
                  <a:cubicBezTo>
                    <a:pt x="4495" y="9946"/>
                    <a:pt x="4369" y="10680"/>
                    <a:pt x="4193" y="11286"/>
                  </a:cubicBezTo>
                  <a:cubicBezTo>
                    <a:pt x="4206" y="11254"/>
                    <a:pt x="4155" y="11382"/>
                    <a:pt x="4130" y="11446"/>
                  </a:cubicBezTo>
                  <a:cubicBezTo>
                    <a:pt x="4130" y="11446"/>
                    <a:pt x="4130" y="11446"/>
                    <a:pt x="4130" y="11446"/>
                  </a:cubicBezTo>
                  <a:cubicBezTo>
                    <a:pt x="4130" y="11446"/>
                    <a:pt x="4118" y="11446"/>
                    <a:pt x="4105" y="11446"/>
                  </a:cubicBezTo>
                  <a:cubicBezTo>
                    <a:pt x="4093" y="11414"/>
                    <a:pt x="4030" y="11254"/>
                    <a:pt x="4005" y="11191"/>
                  </a:cubicBezTo>
                  <a:cubicBezTo>
                    <a:pt x="3904" y="10935"/>
                    <a:pt x="3816" y="10680"/>
                    <a:pt x="3728" y="10393"/>
                  </a:cubicBezTo>
                  <a:cubicBezTo>
                    <a:pt x="3439" y="9563"/>
                    <a:pt x="3150" y="8670"/>
                    <a:pt x="2835" y="7904"/>
                  </a:cubicBezTo>
                  <a:cubicBezTo>
                    <a:pt x="2672" y="7490"/>
                    <a:pt x="2433" y="7330"/>
                    <a:pt x="2219" y="7649"/>
                  </a:cubicBezTo>
                  <a:cubicBezTo>
                    <a:pt x="2031" y="7904"/>
                    <a:pt x="1892" y="8447"/>
                    <a:pt x="1754" y="8830"/>
                  </a:cubicBezTo>
                  <a:cubicBezTo>
                    <a:pt x="1100" y="10712"/>
                    <a:pt x="535" y="12754"/>
                    <a:pt x="44" y="14892"/>
                  </a:cubicBezTo>
                  <a:cubicBezTo>
                    <a:pt x="-157" y="15785"/>
                    <a:pt x="384" y="16583"/>
                    <a:pt x="585" y="15689"/>
                  </a:cubicBezTo>
                  <a:cubicBezTo>
                    <a:pt x="874" y="14445"/>
                    <a:pt x="1188" y="13201"/>
                    <a:pt x="1528" y="12052"/>
                  </a:cubicBezTo>
                  <a:cubicBezTo>
                    <a:pt x="1691" y="11510"/>
                    <a:pt x="1867" y="10967"/>
                    <a:pt x="2043" y="10425"/>
                  </a:cubicBezTo>
                  <a:cubicBezTo>
                    <a:pt x="2131" y="10138"/>
                    <a:pt x="2232" y="9883"/>
                    <a:pt x="2320" y="9627"/>
                  </a:cubicBezTo>
                  <a:cubicBezTo>
                    <a:pt x="2345" y="9532"/>
                    <a:pt x="2408" y="9340"/>
                    <a:pt x="2458" y="9181"/>
                  </a:cubicBezTo>
                  <a:cubicBezTo>
                    <a:pt x="2521" y="9340"/>
                    <a:pt x="2584" y="9563"/>
                    <a:pt x="2622" y="9691"/>
                  </a:cubicBezTo>
                  <a:cubicBezTo>
                    <a:pt x="2747" y="10042"/>
                    <a:pt x="2873" y="10393"/>
                    <a:pt x="2986" y="10712"/>
                  </a:cubicBezTo>
                  <a:cubicBezTo>
                    <a:pt x="3200" y="11318"/>
                    <a:pt x="3414" y="12052"/>
                    <a:pt x="3665" y="12563"/>
                  </a:cubicBezTo>
                  <a:cubicBezTo>
                    <a:pt x="3891" y="13041"/>
                    <a:pt x="4193" y="13169"/>
                    <a:pt x="4445" y="12786"/>
                  </a:cubicBezTo>
                  <a:cubicBezTo>
                    <a:pt x="4633" y="12499"/>
                    <a:pt x="4746" y="11988"/>
                    <a:pt x="4860" y="11542"/>
                  </a:cubicBezTo>
                  <a:cubicBezTo>
                    <a:pt x="4948" y="11191"/>
                    <a:pt x="5010" y="10840"/>
                    <a:pt x="5186" y="10872"/>
                  </a:cubicBezTo>
                  <a:cubicBezTo>
                    <a:pt x="5438" y="10967"/>
                    <a:pt x="5626" y="11669"/>
                    <a:pt x="5802" y="12084"/>
                  </a:cubicBezTo>
                  <a:close/>
                  <a:moveTo>
                    <a:pt x="7663" y="12914"/>
                  </a:moveTo>
                  <a:cubicBezTo>
                    <a:pt x="7676" y="12914"/>
                    <a:pt x="7688" y="12945"/>
                    <a:pt x="7663" y="12914"/>
                  </a:cubicBezTo>
                  <a:lnTo>
                    <a:pt x="7663" y="12914"/>
                  </a:lnTo>
                  <a:close/>
                  <a:moveTo>
                    <a:pt x="3728" y="6915"/>
                  </a:moveTo>
                  <a:cubicBezTo>
                    <a:pt x="3615" y="6628"/>
                    <a:pt x="3590" y="6054"/>
                    <a:pt x="3728" y="5799"/>
                  </a:cubicBezTo>
                  <a:cubicBezTo>
                    <a:pt x="3954" y="5352"/>
                    <a:pt x="4168" y="4905"/>
                    <a:pt x="4394" y="4490"/>
                  </a:cubicBezTo>
                  <a:cubicBezTo>
                    <a:pt x="4608" y="4076"/>
                    <a:pt x="4847" y="3789"/>
                    <a:pt x="5111" y="4108"/>
                  </a:cubicBezTo>
                  <a:cubicBezTo>
                    <a:pt x="5325" y="4363"/>
                    <a:pt x="5463" y="4873"/>
                    <a:pt x="5626" y="5288"/>
                  </a:cubicBezTo>
                  <a:cubicBezTo>
                    <a:pt x="5790" y="5671"/>
                    <a:pt x="5966" y="6054"/>
                    <a:pt x="6142" y="6405"/>
                  </a:cubicBezTo>
                  <a:cubicBezTo>
                    <a:pt x="6230" y="6564"/>
                    <a:pt x="6356" y="6851"/>
                    <a:pt x="6456" y="6947"/>
                  </a:cubicBezTo>
                  <a:cubicBezTo>
                    <a:pt x="6494" y="6979"/>
                    <a:pt x="6456" y="7011"/>
                    <a:pt x="6481" y="6979"/>
                  </a:cubicBezTo>
                  <a:cubicBezTo>
                    <a:pt x="6519" y="6947"/>
                    <a:pt x="6557" y="6820"/>
                    <a:pt x="6582" y="6756"/>
                  </a:cubicBezTo>
                  <a:cubicBezTo>
                    <a:pt x="6783" y="6309"/>
                    <a:pt x="6984" y="5862"/>
                    <a:pt x="7186" y="5416"/>
                  </a:cubicBezTo>
                  <a:cubicBezTo>
                    <a:pt x="7600" y="4490"/>
                    <a:pt x="8028" y="3565"/>
                    <a:pt x="8443" y="2640"/>
                  </a:cubicBezTo>
                  <a:cubicBezTo>
                    <a:pt x="8569" y="2353"/>
                    <a:pt x="8757" y="2321"/>
                    <a:pt x="8883" y="2640"/>
                  </a:cubicBezTo>
                  <a:cubicBezTo>
                    <a:pt x="8996" y="2927"/>
                    <a:pt x="9009" y="3470"/>
                    <a:pt x="8883" y="3757"/>
                  </a:cubicBezTo>
                  <a:cubicBezTo>
                    <a:pt x="8468" y="4682"/>
                    <a:pt x="8040" y="5607"/>
                    <a:pt x="7626" y="6532"/>
                  </a:cubicBezTo>
                  <a:cubicBezTo>
                    <a:pt x="7424" y="6979"/>
                    <a:pt x="7223" y="7426"/>
                    <a:pt x="7022" y="7872"/>
                  </a:cubicBezTo>
                  <a:cubicBezTo>
                    <a:pt x="6808" y="8351"/>
                    <a:pt x="6595" y="8702"/>
                    <a:pt x="6305" y="8511"/>
                  </a:cubicBezTo>
                  <a:cubicBezTo>
                    <a:pt x="6079" y="8351"/>
                    <a:pt x="5865" y="7872"/>
                    <a:pt x="5689" y="7522"/>
                  </a:cubicBezTo>
                  <a:cubicBezTo>
                    <a:pt x="5501" y="7139"/>
                    <a:pt x="5312" y="6756"/>
                    <a:pt x="5136" y="6309"/>
                  </a:cubicBezTo>
                  <a:cubicBezTo>
                    <a:pt x="5048" y="6086"/>
                    <a:pt x="4973" y="5831"/>
                    <a:pt x="4885" y="5639"/>
                  </a:cubicBezTo>
                  <a:cubicBezTo>
                    <a:pt x="4872" y="5607"/>
                    <a:pt x="4872" y="5607"/>
                    <a:pt x="4860" y="5607"/>
                  </a:cubicBezTo>
                  <a:cubicBezTo>
                    <a:pt x="4834" y="5639"/>
                    <a:pt x="4797" y="5671"/>
                    <a:pt x="4784" y="5703"/>
                  </a:cubicBezTo>
                  <a:cubicBezTo>
                    <a:pt x="4570" y="6118"/>
                    <a:pt x="4369" y="6532"/>
                    <a:pt x="4155" y="6947"/>
                  </a:cubicBezTo>
                  <a:cubicBezTo>
                    <a:pt x="4042" y="7171"/>
                    <a:pt x="3866" y="7234"/>
                    <a:pt x="3728" y="6915"/>
                  </a:cubicBezTo>
                  <a:close/>
                  <a:moveTo>
                    <a:pt x="13019" y="8542"/>
                  </a:moveTo>
                  <a:cubicBezTo>
                    <a:pt x="12604" y="9372"/>
                    <a:pt x="12189" y="10202"/>
                    <a:pt x="11737" y="10903"/>
                  </a:cubicBezTo>
                  <a:cubicBezTo>
                    <a:pt x="11523" y="11254"/>
                    <a:pt x="11284" y="11542"/>
                    <a:pt x="11033" y="11510"/>
                  </a:cubicBezTo>
                  <a:cubicBezTo>
                    <a:pt x="10781" y="11478"/>
                    <a:pt x="10580" y="11159"/>
                    <a:pt x="10379" y="10744"/>
                  </a:cubicBezTo>
                  <a:cubicBezTo>
                    <a:pt x="10002" y="9946"/>
                    <a:pt x="9662" y="8989"/>
                    <a:pt x="9335" y="8032"/>
                  </a:cubicBezTo>
                  <a:cubicBezTo>
                    <a:pt x="9222" y="7681"/>
                    <a:pt x="9134" y="7426"/>
                    <a:pt x="8958" y="7617"/>
                  </a:cubicBezTo>
                  <a:cubicBezTo>
                    <a:pt x="8782" y="7809"/>
                    <a:pt x="8644" y="8192"/>
                    <a:pt x="8518" y="8542"/>
                  </a:cubicBezTo>
                  <a:cubicBezTo>
                    <a:pt x="8242" y="9308"/>
                    <a:pt x="7802" y="8160"/>
                    <a:pt x="8078" y="7426"/>
                  </a:cubicBezTo>
                  <a:cubicBezTo>
                    <a:pt x="8380" y="6596"/>
                    <a:pt x="8807" y="5735"/>
                    <a:pt x="9285" y="6022"/>
                  </a:cubicBezTo>
                  <a:cubicBezTo>
                    <a:pt x="9524" y="6181"/>
                    <a:pt x="9687" y="6628"/>
                    <a:pt x="9851" y="7075"/>
                  </a:cubicBezTo>
                  <a:cubicBezTo>
                    <a:pt x="10014" y="7553"/>
                    <a:pt x="10190" y="8000"/>
                    <a:pt x="10366" y="8479"/>
                  </a:cubicBezTo>
                  <a:cubicBezTo>
                    <a:pt x="10530" y="8893"/>
                    <a:pt x="10693" y="9372"/>
                    <a:pt x="10882" y="9691"/>
                  </a:cubicBezTo>
                  <a:cubicBezTo>
                    <a:pt x="11058" y="10010"/>
                    <a:pt x="11184" y="9914"/>
                    <a:pt x="11372" y="9659"/>
                  </a:cubicBezTo>
                  <a:cubicBezTo>
                    <a:pt x="11800" y="9021"/>
                    <a:pt x="12202" y="8223"/>
                    <a:pt x="12592" y="7426"/>
                  </a:cubicBezTo>
                  <a:cubicBezTo>
                    <a:pt x="12730" y="7139"/>
                    <a:pt x="12906" y="7107"/>
                    <a:pt x="13032" y="7426"/>
                  </a:cubicBezTo>
                  <a:cubicBezTo>
                    <a:pt x="13132" y="7713"/>
                    <a:pt x="13145" y="8287"/>
                    <a:pt x="13019" y="8542"/>
                  </a:cubicBezTo>
                  <a:close/>
                  <a:moveTo>
                    <a:pt x="15484" y="11191"/>
                  </a:moveTo>
                  <a:cubicBezTo>
                    <a:pt x="15408" y="11031"/>
                    <a:pt x="15320" y="10712"/>
                    <a:pt x="15232" y="10584"/>
                  </a:cubicBezTo>
                  <a:cubicBezTo>
                    <a:pt x="15219" y="10584"/>
                    <a:pt x="15219" y="10616"/>
                    <a:pt x="15207" y="10648"/>
                  </a:cubicBezTo>
                  <a:cubicBezTo>
                    <a:pt x="15144" y="10935"/>
                    <a:pt x="15069" y="11223"/>
                    <a:pt x="14993" y="11510"/>
                  </a:cubicBezTo>
                  <a:cubicBezTo>
                    <a:pt x="14855" y="12084"/>
                    <a:pt x="14704" y="12658"/>
                    <a:pt x="14566" y="13265"/>
                  </a:cubicBezTo>
                  <a:cubicBezTo>
                    <a:pt x="14427" y="13871"/>
                    <a:pt x="14277" y="14413"/>
                    <a:pt x="14138" y="15019"/>
                  </a:cubicBezTo>
                  <a:cubicBezTo>
                    <a:pt x="14013" y="15530"/>
                    <a:pt x="13899" y="16200"/>
                    <a:pt x="13686" y="16519"/>
                  </a:cubicBezTo>
                  <a:cubicBezTo>
                    <a:pt x="13409" y="16966"/>
                    <a:pt x="13170" y="16583"/>
                    <a:pt x="12944" y="16168"/>
                  </a:cubicBezTo>
                  <a:cubicBezTo>
                    <a:pt x="12718" y="15753"/>
                    <a:pt x="12491" y="15306"/>
                    <a:pt x="12265" y="14892"/>
                  </a:cubicBezTo>
                  <a:cubicBezTo>
                    <a:pt x="12127" y="14636"/>
                    <a:pt x="12064" y="14222"/>
                    <a:pt x="12152" y="13807"/>
                  </a:cubicBezTo>
                  <a:cubicBezTo>
                    <a:pt x="12227" y="13456"/>
                    <a:pt x="12441" y="13265"/>
                    <a:pt x="12579" y="13520"/>
                  </a:cubicBezTo>
                  <a:cubicBezTo>
                    <a:pt x="12818" y="13966"/>
                    <a:pt x="13044" y="14413"/>
                    <a:pt x="13283" y="14860"/>
                  </a:cubicBezTo>
                  <a:cubicBezTo>
                    <a:pt x="13296" y="14892"/>
                    <a:pt x="13346" y="14956"/>
                    <a:pt x="13384" y="15051"/>
                  </a:cubicBezTo>
                  <a:cubicBezTo>
                    <a:pt x="13422" y="14828"/>
                    <a:pt x="13510" y="14605"/>
                    <a:pt x="13560" y="14381"/>
                  </a:cubicBezTo>
                  <a:cubicBezTo>
                    <a:pt x="13862" y="13169"/>
                    <a:pt x="14151" y="11988"/>
                    <a:pt x="14453" y="10776"/>
                  </a:cubicBezTo>
                  <a:cubicBezTo>
                    <a:pt x="14578" y="10265"/>
                    <a:pt x="14704" y="9627"/>
                    <a:pt x="14918" y="9276"/>
                  </a:cubicBezTo>
                  <a:cubicBezTo>
                    <a:pt x="15157" y="8893"/>
                    <a:pt x="15421" y="9021"/>
                    <a:pt x="15634" y="9468"/>
                  </a:cubicBezTo>
                  <a:cubicBezTo>
                    <a:pt x="16062" y="10361"/>
                    <a:pt x="16452" y="11382"/>
                    <a:pt x="16854" y="12339"/>
                  </a:cubicBezTo>
                  <a:cubicBezTo>
                    <a:pt x="17156" y="13041"/>
                    <a:pt x="16703" y="14158"/>
                    <a:pt x="16414" y="13456"/>
                  </a:cubicBezTo>
                  <a:cubicBezTo>
                    <a:pt x="16200" y="12945"/>
                    <a:pt x="15986" y="12435"/>
                    <a:pt x="15773" y="11924"/>
                  </a:cubicBezTo>
                  <a:cubicBezTo>
                    <a:pt x="15672" y="11605"/>
                    <a:pt x="15572" y="11414"/>
                    <a:pt x="15484" y="11191"/>
                  </a:cubicBezTo>
                  <a:close/>
                  <a:moveTo>
                    <a:pt x="10643" y="15211"/>
                  </a:moveTo>
                  <a:cubicBezTo>
                    <a:pt x="10731" y="15626"/>
                    <a:pt x="10668" y="16040"/>
                    <a:pt x="10530" y="16296"/>
                  </a:cubicBezTo>
                  <a:cubicBezTo>
                    <a:pt x="10052" y="17189"/>
                    <a:pt x="9574" y="18114"/>
                    <a:pt x="9097" y="19007"/>
                  </a:cubicBezTo>
                  <a:cubicBezTo>
                    <a:pt x="8870" y="19422"/>
                    <a:pt x="8657" y="19901"/>
                    <a:pt x="8418" y="20284"/>
                  </a:cubicBezTo>
                  <a:cubicBezTo>
                    <a:pt x="8179" y="20667"/>
                    <a:pt x="7890" y="20762"/>
                    <a:pt x="7651" y="20348"/>
                  </a:cubicBezTo>
                  <a:cubicBezTo>
                    <a:pt x="7437" y="19997"/>
                    <a:pt x="7274" y="19422"/>
                    <a:pt x="7072" y="19007"/>
                  </a:cubicBezTo>
                  <a:cubicBezTo>
                    <a:pt x="6984" y="18816"/>
                    <a:pt x="6896" y="18625"/>
                    <a:pt x="6796" y="18465"/>
                  </a:cubicBezTo>
                  <a:cubicBezTo>
                    <a:pt x="6745" y="18401"/>
                    <a:pt x="6708" y="18306"/>
                    <a:pt x="6657" y="18242"/>
                  </a:cubicBezTo>
                  <a:cubicBezTo>
                    <a:pt x="6632" y="18210"/>
                    <a:pt x="6519" y="18082"/>
                    <a:pt x="6481" y="17987"/>
                  </a:cubicBezTo>
                  <a:cubicBezTo>
                    <a:pt x="6456" y="18082"/>
                    <a:pt x="6406" y="18242"/>
                    <a:pt x="6393" y="18306"/>
                  </a:cubicBezTo>
                  <a:cubicBezTo>
                    <a:pt x="6318" y="18593"/>
                    <a:pt x="6243" y="18880"/>
                    <a:pt x="6180" y="19199"/>
                  </a:cubicBezTo>
                  <a:cubicBezTo>
                    <a:pt x="6041" y="19805"/>
                    <a:pt x="5916" y="20411"/>
                    <a:pt x="5815" y="21049"/>
                  </a:cubicBezTo>
                  <a:cubicBezTo>
                    <a:pt x="5740" y="21432"/>
                    <a:pt x="5513" y="21528"/>
                    <a:pt x="5388" y="21337"/>
                  </a:cubicBezTo>
                  <a:cubicBezTo>
                    <a:pt x="5224" y="21113"/>
                    <a:pt x="5212" y="20635"/>
                    <a:pt x="5274" y="20252"/>
                  </a:cubicBezTo>
                  <a:cubicBezTo>
                    <a:pt x="5388" y="19582"/>
                    <a:pt x="5526" y="18912"/>
                    <a:pt x="5677" y="18274"/>
                  </a:cubicBezTo>
                  <a:cubicBezTo>
                    <a:pt x="5803" y="17699"/>
                    <a:pt x="5953" y="16934"/>
                    <a:pt x="6180" y="16583"/>
                  </a:cubicBezTo>
                  <a:cubicBezTo>
                    <a:pt x="6456" y="16168"/>
                    <a:pt x="6746" y="16455"/>
                    <a:pt x="6984" y="16870"/>
                  </a:cubicBezTo>
                  <a:cubicBezTo>
                    <a:pt x="7211" y="17253"/>
                    <a:pt x="7424" y="17667"/>
                    <a:pt x="7626" y="18114"/>
                  </a:cubicBezTo>
                  <a:cubicBezTo>
                    <a:pt x="7726" y="18337"/>
                    <a:pt x="7814" y="18593"/>
                    <a:pt x="7915" y="18816"/>
                  </a:cubicBezTo>
                  <a:cubicBezTo>
                    <a:pt x="7965" y="18944"/>
                    <a:pt x="7978" y="19039"/>
                    <a:pt x="8041" y="19007"/>
                  </a:cubicBezTo>
                  <a:cubicBezTo>
                    <a:pt x="8141" y="18976"/>
                    <a:pt x="8279" y="18593"/>
                    <a:pt x="8367" y="18433"/>
                  </a:cubicBezTo>
                  <a:cubicBezTo>
                    <a:pt x="8506" y="18178"/>
                    <a:pt x="8631" y="17923"/>
                    <a:pt x="8770" y="17667"/>
                  </a:cubicBezTo>
                  <a:cubicBezTo>
                    <a:pt x="9260" y="16742"/>
                    <a:pt x="9738" y="15817"/>
                    <a:pt x="10228" y="14892"/>
                  </a:cubicBezTo>
                  <a:cubicBezTo>
                    <a:pt x="10354" y="14668"/>
                    <a:pt x="10568" y="14860"/>
                    <a:pt x="10643" y="15211"/>
                  </a:cubicBezTo>
                  <a:close/>
                  <a:moveTo>
                    <a:pt x="18111" y="8383"/>
                  </a:moveTo>
                  <a:cubicBezTo>
                    <a:pt x="18262" y="8638"/>
                    <a:pt x="18413" y="8925"/>
                    <a:pt x="18564" y="9181"/>
                  </a:cubicBezTo>
                  <a:cubicBezTo>
                    <a:pt x="18639" y="9308"/>
                    <a:pt x="18715" y="9436"/>
                    <a:pt x="18790" y="9595"/>
                  </a:cubicBezTo>
                  <a:cubicBezTo>
                    <a:pt x="18828" y="9659"/>
                    <a:pt x="18853" y="9723"/>
                    <a:pt x="18891" y="9787"/>
                  </a:cubicBezTo>
                  <a:cubicBezTo>
                    <a:pt x="18891" y="9787"/>
                    <a:pt x="18891" y="9787"/>
                    <a:pt x="18891" y="9787"/>
                  </a:cubicBezTo>
                  <a:cubicBezTo>
                    <a:pt x="18903" y="9723"/>
                    <a:pt x="18928" y="9659"/>
                    <a:pt x="18941" y="9627"/>
                  </a:cubicBezTo>
                  <a:cubicBezTo>
                    <a:pt x="18991" y="9436"/>
                    <a:pt x="19042" y="9276"/>
                    <a:pt x="19092" y="9085"/>
                  </a:cubicBezTo>
                  <a:cubicBezTo>
                    <a:pt x="19192" y="8734"/>
                    <a:pt x="19293" y="8351"/>
                    <a:pt x="19394" y="8000"/>
                  </a:cubicBezTo>
                  <a:cubicBezTo>
                    <a:pt x="19582" y="7266"/>
                    <a:pt x="19758" y="6532"/>
                    <a:pt x="19922" y="5799"/>
                  </a:cubicBezTo>
                  <a:cubicBezTo>
                    <a:pt x="20123" y="4905"/>
                    <a:pt x="20663" y="5703"/>
                    <a:pt x="20462" y="6596"/>
                  </a:cubicBezTo>
                  <a:cubicBezTo>
                    <a:pt x="20261" y="7490"/>
                    <a:pt x="20047" y="8383"/>
                    <a:pt x="19821" y="9244"/>
                  </a:cubicBezTo>
                  <a:cubicBezTo>
                    <a:pt x="19708" y="9659"/>
                    <a:pt x="19595" y="10106"/>
                    <a:pt x="19469" y="10521"/>
                  </a:cubicBezTo>
                  <a:cubicBezTo>
                    <a:pt x="19356" y="10903"/>
                    <a:pt x="19243" y="11350"/>
                    <a:pt x="19054" y="11478"/>
                  </a:cubicBezTo>
                  <a:cubicBezTo>
                    <a:pt x="18815" y="11637"/>
                    <a:pt x="18627" y="11286"/>
                    <a:pt x="18451" y="10967"/>
                  </a:cubicBezTo>
                  <a:cubicBezTo>
                    <a:pt x="18287" y="10680"/>
                    <a:pt x="18124" y="10361"/>
                    <a:pt x="17960" y="10074"/>
                  </a:cubicBezTo>
                  <a:cubicBezTo>
                    <a:pt x="17608" y="9436"/>
                    <a:pt x="17269" y="8830"/>
                    <a:pt x="16917" y="8192"/>
                  </a:cubicBezTo>
                  <a:cubicBezTo>
                    <a:pt x="16778" y="7936"/>
                    <a:pt x="16716" y="7490"/>
                    <a:pt x="16804" y="7107"/>
                  </a:cubicBezTo>
                  <a:cubicBezTo>
                    <a:pt x="16879" y="6756"/>
                    <a:pt x="17093" y="6564"/>
                    <a:pt x="17231" y="6820"/>
                  </a:cubicBezTo>
                  <a:cubicBezTo>
                    <a:pt x="17520" y="7298"/>
                    <a:pt x="17822" y="7841"/>
                    <a:pt x="18111" y="8383"/>
                  </a:cubicBezTo>
                  <a:close/>
                  <a:moveTo>
                    <a:pt x="11272" y="4810"/>
                  </a:moveTo>
                  <a:cubicBezTo>
                    <a:pt x="11573" y="4108"/>
                    <a:pt x="11888" y="3470"/>
                    <a:pt x="12227" y="2831"/>
                  </a:cubicBezTo>
                  <a:cubicBezTo>
                    <a:pt x="12529" y="2289"/>
                    <a:pt x="12856" y="1587"/>
                    <a:pt x="13208" y="1300"/>
                  </a:cubicBezTo>
                  <a:cubicBezTo>
                    <a:pt x="13648" y="949"/>
                    <a:pt x="13975" y="1619"/>
                    <a:pt x="14289" y="2321"/>
                  </a:cubicBezTo>
                  <a:cubicBezTo>
                    <a:pt x="14453" y="2672"/>
                    <a:pt x="14616" y="3023"/>
                    <a:pt x="14779" y="3374"/>
                  </a:cubicBezTo>
                  <a:cubicBezTo>
                    <a:pt x="14855" y="3533"/>
                    <a:pt x="14930" y="3693"/>
                    <a:pt x="15006" y="3884"/>
                  </a:cubicBezTo>
                  <a:cubicBezTo>
                    <a:pt x="15018" y="3916"/>
                    <a:pt x="15044" y="3980"/>
                    <a:pt x="15069" y="4044"/>
                  </a:cubicBezTo>
                  <a:cubicBezTo>
                    <a:pt x="15094" y="3980"/>
                    <a:pt x="15119" y="3884"/>
                    <a:pt x="15144" y="3820"/>
                  </a:cubicBezTo>
                  <a:cubicBezTo>
                    <a:pt x="15220" y="3629"/>
                    <a:pt x="15295" y="3470"/>
                    <a:pt x="15370" y="3278"/>
                  </a:cubicBezTo>
                  <a:cubicBezTo>
                    <a:pt x="15509" y="2927"/>
                    <a:pt x="15647" y="2608"/>
                    <a:pt x="15798" y="2257"/>
                  </a:cubicBezTo>
                  <a:cubicBezTo>
                    <a:pt x="16062" y="1619"/>
                    <a:pt x="16326" y="853"/>
                    <a:pt x="16615" y="311"/>
                  </a:cubicBezTo>
                  <a:cubicBezTo>
                    <a:pt x="16766" y="24"/>
                    <a:pt x="16955" y="-72"/>
                    <a:pt x="17131" y="56"/>
                  </a:cubicBezTo>
                  <a:cubicBezTo>
                    <a:pt x="17307" y="183"/>
                    <a:pt x="17445" y="566"/>
                    <a:pt x="17583" y="853"/>
                  </a:cubicBezTo>
                  <a:cubicBezTo>
                    <a:pt x="17860" y="1459"/>
                    <a:pt x="18124" y="2098"/>
                    <a:pt x="18363" y="2768"/>
                  </a:cubicBezTo>
                  <a:cubicBezTo>
                    <a:pt x="18639" y="3533"/>
                    <a:pt x="18199" y="4650"/>
                    <a:pt x="17923" y="3884"/>
                  </a:cubicBezTo>
                  <a:cubicBezTo>
                    <a:pt x="17709" y="3310"/>
                    <a:pt x="17495" y="2768"/>
                    <a:pt x="17269" y="2257"/>
                  </a:cubicBezTo>
                  <a:cubicBezTo>
                    <a:pt x="17206" y="2129"/>
                    <a:pt x="17156" y="2002"/>
                    <a:pt x="17093" y="1874"/>
                  </a:cubicBezTo>
                  <a:cubicBezTo>
                    <a:pt x="17068" y="1810"/>
                    <a:pt x="16980" y="1683"/>
                    <a:pt x="16955" y="1619"/>
                  </a:cubicBezTo>
                  <a:cubicBezTo>
                    <a:pt x="16955" y="1619"/>
                    <a:pt x="16955" y="1619"/>
                    <a:pt x="16955" y="1619"/>
                  </a:cubicBezTo>
                  <a:cubicBezTo>
                    <a:pt x="16904" y="1747"/>
                    <a:pt x="16841" y="1874"/>
                    <a:pt x="16791" y="2034"/>
                  </a:cubicBezTo>
                  <a:cubicBezTo>
                    <a:pt x="16376" y="3023"/>
                    <a:pt x="15961" y="4044"/>
                    <a:pt x="15546" y="5033"/>
                  </a:cubicBezTo>
                  <a:cubicBezTo>
                    <a:pt x="15333" y="5543"/>
                    <a:pt x="15081" y="5958"/>
                    <a:pt x="14792" y="5480"/>
                  </a:cubicBezTo>
                  <a:cubicBezTo>
                    <a:pt x="14566" y="5097"/>
                    <a:pt x="14352" y="4554"/>
                    <a:pt x="14138" y="4108"/>
                  </a:cubicBezTo>
                  <a:cubicBezTo>
                    <a:pt x="14025" y="3884"/>
                    <a:pt x="13925" y="3661"/>
                    <a:pt x="13811" y="3406"/>
                  </a:cubicBezTo>
                  <a:cubicBezTo>
                    <a:pt x="13723" y="3214"/>
                    <a:pt x="13635" y="2991"/>
                    <a:pt x="13522" y="2863"/>
                  </a:cubicBezTo>
                  <a:cubicBezTo>
                    <a:pt x="13334" y="2672"/>
                    <a:pt x="13095" y="3246"/>
                    <a:pt x="12956" y="3469"/>
                  </a:cubicBezTo>
                  <a:cubicBezTo>
                    <a:pt x="12516" y="4203"/>
                    <a:pt x="12101" y="5033"/>
                    <a:pt x="11712" y="5926"/>
                  </a:cubicBezTo>
                  <a:cubicBezTo>
                    <a:pt x="11423" y="6628"/>
                    <a:pt x="10970" y="5511"/>
                    <a:pt x="11272" y="4810"/>
                  </a:cubicBezTo>
                  <a:close/>
                  <a:moveTo>
                    <a:pt x="21229" y="17604"/>
                  </a:moveTo>
                  <a:cubicBezTo>
                    <a:pt x="21078" y="17827"/>
                    <a:pt x="20902" y="17667"/>
                    <a:pt x="20802" y="17316"/>
                  </a:cubicBezTo>
                  <a:cubicBezTo>
                    <a:pt x="20638" y="16742"/>
                    <a:pt x="20462" y="16200"/>
                    <a:pt x="20261" y="15721"/>
                  </a:cubicBezTo>
                  <a:cubicBezTo>
                    <a:pt x="20173" y="15498"/>
                    <a:pt x="20073" y="15275"/>
                    <a:pt x="19985" y="15083"/>
                  </a:cubicBezTo>
                  <a:cubicBezTo>
                    <a:pt x="19934" y="14987"/>
                    <a:pt x="19884" y="14892"/>
                    <a:pt x="19834" y="14796"/>
                  </a:cubicBezTo>
                  <a:cubicBezTo>
                    <a:pt x="19821" y="14764"/>
                    <a:pt x="19796" y="14732"/>
                    <a:pt x="19783" y="14700"/>
                  </a:cubicBezTo>
                  <a:cubicBezTo>
                    <a:pt x="19758" y="14764"/>
                    <a:pt x="19733" y="14828"/>
                    <a:pt x="19733" y="14828"/>
                  </a:cubicBezTo>
                  <a:cubicBezTo>
                    <a:pt x="19683" y="14987"/>
                    <a:pt x="19633" y="15115"/>
                    <a:pt x="19595" y="15275"/>
                  </a:cubicBezTo>
                  <a:cubicBezTo>
                    <a:pt x="19519" y="15530"/>
                    <a:pt x="19444" y="15753"/>
                    <a:pt x="19369" y="16008"/>
                  </a:cubicBezTo>
                  <a:cubicBezTo>
                    <a:pt x="19193" y="16615"/>
                    <a:pt x="19029" y="17221"/>
                    <a:pt x="18878" y="17827"/>
                  </a:cubicBezTo>
                  <a:cubicBezTo>
                    <a:pt x="18740" y="18433"/>
                    <a:pt x="18614" y="19295"/>
                    <a:pt x="18338" y="19550"/>
                  </a:cubicBezTo>
                  <a:cubicBezTo>
                    <a:pt x="18174" y="19677"/>
                    <a:pt x="18036" y="19582"/>
                    <a:pt x="17885" y="19422"/>
                  </a:cubicBezTo>
                  <a:cubicBezTo>
                    <a:pt x="17734" y="19263"/>
                    <a:pt x="17571" y="19103"/>
                    <a:pt x="17420" y="18912"/>
                  </a:cubicBezTo>
                  <a:cubicBezTo>
                    <a:pt x="16829" y="18274"/>
                    <a:pt x="16225" y="17604"/>
                    <a:pt x="15634" y="16966"/>
                  </a:cubicBezTo>
                  <a:cubicBezTo>
                    <a:pt x="15484" y="16806"/>
                    <a:pt x="15446" y="16200"/>
                    <a:pt x="15521" y="15881"/>
                  </a:cubicBezTo>
                  <a:cubicBezTo>
                    <a:pt x="15609" y="15466"/>
                    <a:pt x="15798" y="15434"/>
                    <a:pt x="15949" y="15594"/>
                  </a:cubicBezTo>
                  <a:cubicBezTo>
                    <a:pt x="16565" y="16264"/>
                    <a:pt x="17181" y="16934"/>
                    <a:pt x="17797" y="17604"/>
                  </a:cubicBezTo>
                  <a:cubicBezTo>
                    <a:pt x="17872" y="17699"/>
                    <a:pt x="17948" y="17763"/>
                    <a:pt x="18023" y="17859"/>
                  </a:cubicBezTo>
                  <a:cubicBezTo>
                    <a:pt x="18048" y="17891"/>
                    <a:pt x="18086" y="17923"/>
                    <a:pt x="18111" y="17955"/>
                  </a:cubicBezTo>
                  <a:cubicBezTo>
                    <a:pt x="18162" y="17731"/>
                    <a:pt x="18275" y="17285"/>
                    <a:pt x="18287" y="17221"/>
                  </a:cubicBezTo>
                  <a:cubicBezTo>
                    <a:pt x="18438" y="16583"/>
                    <a:pt x="18602" y="15976"/>
                    <a:pt x="18765" y="15370"/>
                  </a:cubicBezTo>
                  <a:cubicBezTo>
                    <a:pt x="18941" y="14764"/>
                    <a:pt x="19117" y="14158"/>
                    <a:pt x="19318" y="13584"/>
                  </a:cubicBezTo>
                  <a:cubicBezTo>
                    <a:pt x="19532" y="12977"/>
                    <a:pt x="19834" y="12818"/>
                    <a:pt x="20110" y="13328"/>
                  </a:cubicBezTo>
                  <a:cubicBezTo>
                    <a:pt x="20601" y="14190"/>
                    <a:pt x="21003" y="15306"/>
                    <a:pt x="21342" y="16519"/>
                  </a:cubicBezTo>
                  <a:cubicBezTo>
                    <a:pt x="21443" y="16870"/>
                    <a:pt x="21368" y="17412"/>
                    <a:pt x="21229" y="17604"/>
                  </a:cubicBezTo>
                  <a:close/>
                </a:path>
              </a:pathLst>
            </a:custGeom>
            <a:solidFill>
              <a:schemeClr val="tx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0" name="Shape">
              <a:extLst>
                <a:ext uri="{FF2B5EF4-FFF2-40B4-BE49-F238E27FC236}">
                  <a16:creationId xmlns:a16="http://schemas.microsoft.com/office/drawing/2014/main" id="{F9C8DB93-FFB2-374F-8851-D47864DE40D3}"/>
                </a:ext>
              </a:extLst>
            </p:cNvPr>
            <p:cNvSpPr/>
            <p:nvPr/>
          </p:nvSpPr>
          <p:spPr>
            <a:xfrm>
              <a:off x="6971035" y="4992518"/>
              <a:ext cx="5220965" cy="18654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51" extrusionOk="0">
                  <a:moveTo>
                    <a:pt x="1776" y="15086"/>
                  </a:moveTo>
                  <a:cubicBezTo>
                    <a:pt x="2412" y="14069"/>
                    <a:pt x="3137" y="13574"/>
                    <a:pt x="3862" y="13385"/>
                  </a:cubicBezTo>
                  <a:cubicBezTo>
                    <a:pt x="4618" y="13182"/>
                    <a:pt x="5375" y="13342"/>
                    <a:pt x="6137" y="13415"/>
                  </a:cubicBezTo>
                  <a:cubicBezTo>
                    <a:pt x="6909" y="13487"/>
                    <a:pt x="7713" y="13458"/>
                    <a:pt x="8443" y="12659"/>
                  </a:cubicBezTo>
                  <a:cubicBezTo>
                    <a:pt x="8706" y="12368"/>
                    <a:pt x="8964" y="11961"/>
                    <a:pt x="9184" y="11438"/>
                  </a:cubicBezTo>
                  <a:cubicBezTo>
                    <a:pt x="9568" y="11859"/>
                    <a:pt x="9983" y="12063"/>
                    <a:pt x="10393" y="12063"/>
                  </a:cubicBezTo>
                  <a:cubicBezTo>
                    <a:pt x="11817" y="12048"/>
                    <a:pt x="13030" y="9577"/>
                    <a:pt x="13882" y="6612"/>
                  </a:cubicBezTo>
                  <a:cubicBezTo>
                    <a:pt x="14307" y="5129"/>
                    <a:pt x="14638" y="3414"/>
                    <a:pt x="15143" y="2120"/>
                  </a:cubicBezTo>
                  <a:cubicBezTo>
                    <a:pt x="15384" y="1510"/>
                    <a:pt x="15673" y="1030"/>
                    <a:pt x="15994" y="827"/>
                  </a:cubicBezTo>
                  <a:cubicBezTo>
                    <a:pt x="16309" y="623"/>
                    <a:pt x="16645" y="696"/>
                    <a:pt x="16955" y="957"/>
                  </a:cubicBezTo>
                  <a:cubicBezTo>
                    <a:pt x="17386" y="1321"/>
                    <a:pt x="17738" y="2091"/>
                    <a:pt x="17985" y="3094"/>
                  </a:cubicBezTo>
                  <a:cubicBezTo>
                    <a:pt x="17486" y="3894"/>
                    <a:pt x="17029" y="4955"/>
                    <a:pt x="16677" y="6219"/>
                  </a:cubicBezTo>
                  <a:cubicBezTo>
                    <a:pt x="16293" y="7586"/>
                    <a:pt x="15983" y="9897"/>
                    <a:pt x="16572" y="11220"/>
                  </a:cubicBezTo>
                  <a:cubicBezTo>
                    <a:pt x="16808" y="11743"/>
                    <a:pt x="17123" y="11917"/>
                    <a:pt x="17418" y="11787"/>
                  </a:cubicBezTo>
                  <a:cubicBezTo>
                    <a:pt x="17738" y="11656"/>
                    <a:pt x="18017" y="11147"/>
                    <a:pt x="18216" y="10449"/>
                  </a:cubicBezTo>
                  <a:cubicBezTo>
                    <a:pt x="18642" y="8952"/>
                    <a:pt x="18726" y="6815"/>
                    <a:pt x="18568" y="4998"/>
                  </a:cubicBezTo>
                  <a:cubicBezTo>
                    <a:pt x="18521" y="4431"/>
                    <a:pt x="18448" y="3879"/>
                    <a:pt x="18353" y="3370"/>
                  </a:cubicBezTo>
                  <a:cubicBezTo>
                    <a:pt x="19162" y="2222"/>
                    <a:pt x="20097" y="1742"/>
                    <a:pt x="21001" y="1989"/>
                  </a:cubicBezTo>
                  <a:cubicBezTo>
                    <a:pt x="21206" y="2048"/>
                    <a:pt x="21406" y="2149"/>
                    <a:pt x="21600" y="2295"/>
                  </a:cubicBezTo>
                  <a:lnTo>
                    <a:pt x="21600" y="1553"/>
                  </a:lnTo>
                  <a:cubicBezTo>
                    <a:pt x="20470" y="812"/>
                    <a:pt x="19251" y="1292"/>
                    <a:pt x="18222" y="2745"/>
                  </a:cubicBezTo>
                  <a:cubicBezTo>
                    <a:pt x="18011" y="1859"/>
                    <a:pt x="17722" y="1132"/>
                    <a:pt x="17376" y="652"/>
                  </a:cubicBezTo>
                  <a:cubicBezTo>
                    <a:pt x="16766" y="-191"/>
                    <a:pt x="16031" y="-249"/>
                    <a:pt x="15426" y="667"/>
                  </a:cubicBezTo>
                  <a:cubicBezTo>
                    <a:pt x="14822" y="1582"/>
                    <a:pt x="14433" y="3254"/>
                    <a:pt x="14044" y="4780"/>
                  </a:cubicBezTo>
                  <a:cubicBezTo>
                    <a:pt x="13635" y="6394"/>
                    <a:pt x="13172" y="7920"/>
                    <a:pt x="12600" y="9112"/>
                  </a:cubicBezTo>
                  <a:cubicBezTo>
                    <a:pt x="12048" y="10260"/>
                    <a:pt x="11402" y="11118"/>
                    <a:pt x="10708" y="11292"/>
                  </a:cubicBezTo>
                  <a:cubicBezTo>
                    <a:pt x="10261" y="11409"/>
                    <a:pt x="9804" y="11292"/>
                    <a:pt x="9384" y="10871"/>
                  </a:cubicBezTo>
                  <a:cubicBezTo>
                    <a:pt x="9573" y="10289"/>
                    <a:pt x="9720" y="9606"/>
                    <a:pt x="9789" y="8836"/>
                  </a:cubicBezTo>
                  <a:cubicBezTo>
                    <a:pt x="9857" y="8065"/>
                    <a:pt x="9852" y="7208"/>
                    <a:pt x="9715" y="6510"/>
                  </a:cubicBezTo>
                  <a:cubicBezTo>
                    <a:pt x="9605" y="5943"/>
                    <a:pt x="9416" y="5493"/>
                    <a:pt x="9205" y="5216"/>
                  </a:cubicBezTo>
                  <a:cubicBezTo>
                    <a:pt x="8796" y="4679"/>
                    <a:pt x="8239" y="4664"/>
                    <a:pt x="7960" y="5812"/>
                  </a:cubicBezTo>
                  <a:cubicBezTo>
                    <a:pt x="7556" y="7484"/>
                    <a:pt x="8086" y="9490"/>
                    <a:pt x="8564" y="10493"/>
                  </a:cubicBezTo>
                  <a:cubicBezTo>
                    <a:pt x="8675" y="10725"/>
                    <a:pt x="8790" y="10929"/>
                    <a:pt x="8911" y="11103"/>
                  </a:cubicBezTo>
                  <a:cubicBezTo>
                    <a:pt x="8344" y="12324"/>
                    <a:pt x="7582" y="12659"/>
                    <a:pt x="6883" y="12702"/>
                  </a:cubicBezTo>
                  <a:cubicBezTo>
                    <a:pt x="6100" y="12760"/>
                    <a:pt x="5312" y="12513"/>
                    <a:pt x="4529" y="12542"/>
                  </a:cubicBezTo>
                  <a:cubicBezTo>
                    <a:pt x="3788" y="12586"/>
                    <a:pt x="3032" y="12833"/>
                    <a:pt x="2328" y="13545"/>
                  </a:cubicBezTo>
                  <a:cubicBezTo>
                    <a:pt x="1676" y="14214"/>
                    <a:pt x="1088" y="15275"/>
                    <a:pt x="657" y="16801"/>
                  </a:cubicBezTo>
                  <a:cubicBezTo>
                    <a:pt x="289" y="18110"/>
                    <a:pt x="37" y="19694"/>
                    <a:pt x="0" y="21351"/>
                  </a:cubicBezTo>
                  <a:lnTo>
                    <a:pt x="263" y="21351"/>
                  </a:lnTo>
                  <a:cubicBezTo>
                    <a:pt x="341" y="18807"/>
                    <a:pt x="977" y="16380"/>
                    <a:pt x="1776" y="15086"/>
                  </a:cubicBezTo>
                  <a:close/>
                  <a:moveTo>
                    <a:pt x="18290" y="4838"/>
                  </a:moveTo>
                  <a:cubicBezTo>
                    <a:pt x="18474" y="6568"/>
                    <a:pt x="18421" y="8792"/>
                    <a:pt x="17964" y="10173"/>
                  </a:cubicBezTo>
                  <a:cubicBezTo>
                    <a:pt x="17754" y="10798"/>
                    <a:pt x="17475" y="11162"/>
                    <a:pt x="17165" y="11089"/>
                  </a:cubicBezTo>
                  <a:cubicBezTo>
                    <a:pt x="16876" y="11031"/>
                    <a:pt x="16614" y="10536"/>
                    <a:pt x="16540" y="9737"/>
                  </a:cubicBezTo>
                  <a:cubicBezTo>
                    <a:pt x="16451" y="8821"/>
                    <a:pt x="16614" y="7833"/>
                    <a:pt x="16787" y="7077"/>
                  </a:cubicBezTo>
                  <a:cubicBezTo>
                    <a:pt x="16961" y="6321"/>
                    <a:pt x="17197" y="5667"/>
                    <a:pt x="17439" y="5071"/>
                  </a:cubicBezTo>
                  <a:cubicBezTo>
                    <a:pt x="17654" y="4562"/>
                    <a:pt x="17885" y="4097"/>
                    <a:pt x="18127" y="3705"/>
                  </a:cubicBezTo>
                  <a:cubicBezTo>
                    <a:pt x="18195" y="4068"/>
                    <a:pt x="18248" y="4446"/>
                    <a:pt x="18290" y="4838"/>
                  </a:cubicBezTo>
                  <a:close/>
                  <a:moveTo>
                    <a:pt x="8838" y="10115"/>
                  </a:moveTo>
                  <a:cubicBezTo>
                    <a:pt x="8559" y="9606"/>
                    <a:pt x="8302" y="8908"/>
                    <a:pt x="8170" y="8036"/>
                  </a:cubicBezTo>
                  <a:cubicBezTo>
                    <a:pt x="8065" y="7339"/>
                    <a:pt x="8055" y="6394"/>
                    <a:pt x="8291" y="5900"/>
                  </a:cubicBezTo>
                  <a:cubicBezTo>
                    <a:pt x="8627" y="5173"/>
                    <a:pt x="9184" y="5754"/>
                    <a:pt x="9426" y="6583"/>
                  </a:cubicBezTo>
                  <a:cubicBezTo>
                    <a:pt x="9783" y="7847"/>
                    <a:pt x="9489" y="9548"/>
                    <a:pt x="9132" y="10580"/>
                  </a:cubicBezTo>
                  <a:cubicBezTo>
                    <a:pt x="9032" y="10449"/>
                    <a:pt x="8932" y="10289"/>
                    <a:pt x="8838" y="10115"/>
                  </a:cubicBezTo>
                  <a:close/>
                </a:path>
              </a:pathLst>
            </a:custGeom>
            <a:solidFill>
              <a:schemeClr val="tx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1" name="Shape">
              <a:extLst>
                <a:ext uri="{FF2B5EF4-FFF2-40B4-BE49-F238E27FC236}">
                  <a16:creationId xmlns:a16="http://schemas.microsoft.com/office/drawing/2014/main" id="{9160B3FF-EEEE-D94D-B531-99DB4475A3CF}"/>
                </a:ext>
              </a:extLst>
            </p:cNvPr>
            <p:cNvSpPr/>
            <p:nvPr/>
          </p:nvSpPr>
          <p:spPr>
            <a:xfrm>
              <a:off x="751146" y="0"/>
              <a:ext cx="8653783" cy="21159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07" extrusionOk="0">
                  <a:moveTo>
                    <a:pt x="609" y="2673"/>
                  </a:moveTo>
                  <a:cubicBezTo>
                    <a:pt x="1090" y="4035"/>
                    <a:pt x="1661" y="4557"/>
                    <a:pt x="2238" y="4786"/>
                  </a:cubicBezTo>
                  <a:cubicBezTo>
                    <a:pt x="2942" y="5066"/>
                    <a:pt x="3664" y="5015"/>
                    <a:pt x="4336" y="5995"/>
                  </a:cubicBezTo>
                  <a:cubicBezTo>
                    <a:pt x="4888" y="6810"/>
                    <a:pt x="5376" y="8172"/>
                    <a:pt x="5871" y="9394"/>
                  </a:cubicBezTo>
                  <a:cubicBezTo>
                    <a:pt x="6210" y="10234"/>
                    <a:pt x="6565" y="11061"/>
                    <a:pt x="6945" y="11596"/>
                  </a:cubicBezTo>
                  <a:cubicBezTo>
                    <a:pt x="6895" y="12105"/>
                    <a:pt x="6857" y="12639"/>
                    <a:pt x="6828" y="13174"/>
                  </a:cubicBezTo>
                  <a:cubicBezTo>
                    <a:pt x="6708" y="15478"/>
                    <a:pt x="6828" y="17947"/>
                    <a:pt x="7250" y="19653"/>
                  </a:cubicBezTo>
                  <a:cubicBezTo>
                    <a:pt x="7652" y="21269"/>
                    <a:pt x="8232" y="21600"/>
                    <a:pt x="8749" y="20760"/>
                  </a:cubicBezTo>
                  <a:cubicBezTo>
                    <a:pt x="9304" y="19856"/>
                    <a:pt x="9741" y="18100"/>
                    <a:pt x="10166" y="16470"/>
                  </a:cubicBezTo>
                  <a:cubicBezTo>
                    <a:pt x="10638" y="14663"/>
                    <a:pt x="11149" y="12996"/>
                    <a:pt x="11738" y="11850"/>
                  </a:cubicBezTo>
                  <a:cubicBezTo>
                    <a:pt x="12337" y="10679"/>
                    <a:pt x="13025" y="10106"/>
                    <a:pt x="13688" y="10552"/>
                  </a:cubicBezTo>
                  <a:cubicBezTo>
                    <a:pt x="13567" y="11799"/>
                    <a:pt x="13552" y="13199"/>
                    <a:pt x="13735" y="14358"/>
                  </a:cubicBezTo>
                  <a:cubicBezTo>
                    <a:pt x="13957" y="15758"/>
                    <a:pt x="14480" y="16050"/>
                    <a:pt x="14788" y="14905"/>
                  </a:cubicBezTo>
                  <a:cubicBezTo>
                    <a:pt x="14943" y="14319"/>
                    <a:pt x="14978" y="13416"/>
                    <a:pt x="14896" y="12639"/>
                  </a:cubicBezTo>
                  <a:cubicBezTo>
                    <a:pt x="14791" y="11659"/>
                    <a:pt x="14550" y="11023"/>
                    <a:pt x="14315" y="10628"/>
                  </a:cubicBezTo>
                  <a:cubicBezTo>
                    <a:pt x="14182" y="10399"/>
                    <a:pt x="14049" y="10221"/>
                    <a:pt x="13913" y="10094"/>
                  </a:cubicBezTo>
                  <a:cubicBezTo>
                    <a:pt x="14106" y="8668"/>
                    <a:pt x="14468" y="7561"/>
                    <a:pt x="14845" y="7090"/>
                  </a:cubicBezTo>
                  <a:cubicBezTo>
                    <a:pt x="15498" y="6275"/>
                    <a:pt x="16167" y="7332"/>
                    <a:pt x="16779" y="8210"/>
                  </a:cubicBezTo>
                  <a:cubicBezTo>
                    <a:pt x="17406" y="9101"/>
                    <a:pt x="18034" y="9712"/>
                    <a:pt x="18706" y="9495"/>
                  </a:cubicBezTo>
                  <a:cubicBezTo>
                    <a:pt x="19907" y="9101"/>
                    <a:pt x="21007" y="6262"/>
                    <a:pt x="21467" y="1706"/>
                  </a:cubicBezTo>
                  <a:cubicBezTo>
                    <a:pt x="21524" y="1146"/>
                    <a:pt x="21568" y="573"/>
                    <a:pt x="21600" y="0"/>
                  </a:cubicBezTo>
                  <a:lnTo>
                    <a:pt x="21438" y="0"/>
                  </a:lnTo>
                  <a:cubicBezTo>
                    <a:pt x="21191" y="4137"/>
                    <a:pt x="20323" y="7382"/>
                    <a:pt x="19295" y="8464"/>
                  </a:cubicBezTo>
                  <a:cubicBezTo>
                    <a:pt x="18671" y="9113"/>
                    <a:pt x="18005" y="9050"/>
                    <a:pt x="17384" y="8350"/>
                  </a:cubicBezTo>
                  <a:cubicBezTo>
                    <a:pt x="16766" y="7650"/>
                    <a:pt x="16176" y="6441"/>
                    <a:pt x="15530" y="6211"/>
                  </a:cubicBezTo>
                  <a:cubicBezTo>
                    <a:pt x="14949" y="6008"/>
                    <a:pt x="14373" y="6848"/>
                    <a:pt x="13986" y="8630"/>
                  </a:cubicBezTo>
                  <a:cubicBezTo>
                    <a:pt x="13900" y="9024"/>
                    <a:pt x="13821" y="9483"/>
                    <a:pt x="13758" y="9979"/>
                  </a:cubicBezTo>
                  <a:cubicBezTo>
                    <a:pt x="12708" y="9190"/>
                    <a:pt x="11615" y="10985"/>
                    <a:pt x="10775" y="13556"/>
                  </a:cubicBezTo>
                  <a:cubicBezTo>
                    <a:pt x="10290" y="15045"/>
                    <a:pt x="9884" y="16865"/>
                    <a:pt x="9412" y="18405"/>
                  </a:cubicBezTo>
                  <a:cubicBezTo>
                    <a:pt x="8971" y="19843"/>
                    <a:pt x="8407" y="21167"/>
                    <a:pt x="7820" y="20404"/>
                  </a:cubicBezTo>
                  <a:cubicBezTo>
                    <a:pt x="7253" y="19665"/>
                    <a:pt x="6936" y="17221"/>
                    <a:pt x="6939" y="14930"/>
                  </a:cubicBezTo>
                  <a:cubicBezTo>
                    <a:pt x="6939" y="13874"/>
                    <a:pt x="6999" y="12830"/>
                    <a:pt x="7094" y="11837"/>
                  </a:cubicBezTo>
                  <a:cubicBezTo>
                    <a:pt x="7199" y="11965"/>
                    <a:pt x="7304" y="12066"/>
                    <a:pt x="7411" y="12143"/>
                  </a:cubicBezTo>
                  <a:cubicBezTo>
                    <a:pt x="7833" y="12423"/>
                    <a:pt x="8457" y="12143"/>
                    <a:pt x="8635" y="10285"/>
                  </a:cubicBezTo>
                  <a:cubicBezTo>
                    <a:pt x="8825" y="8299"/>
                    <a:pt x="8229" y="6962"/>
                    <a:pt x="7811" y="7510"/>
                  </a:cubicBezTo>
                  <a:cubicBezTo>
                    <a:pt x="7541" y="7866"/>
                    <a:pt x="7342" y="8744"/>
                    <a:pt x="7189" y="9674"/>
                  </a:cubicBezTo>
                  <a:cubicBezTo>
                    <a:pt x="7120" y="10119"/>
                    <a:pt x="7056" y="10577"/>
                    <a:pt x="7002" y="11061"/>
                  </a:cubicBezTo>
                  <a:cubicBezTo>
                    <a:pt x="6917" y="10934"/>
                    <a:pt x="6838" y="10806"/>
                    <a:pt x="6758" y="10666"/>
                  </a:cubicBezTo>
                  <a:cubicBezTo>
                    <a:pt x="6238" y="9750"/>
                    <a:pt x="5772" y="8401"/>
                    <a:pt x="5287" y="7230"/>
                  </a:cubicBezTo>
                  <a:cubicBezTo>
                    <a:pt x="4771" y="5982"/>
                    <a:pt x="4235" y="5040"/>
                    <a:pt x="3633" y="4684"/>
                  </a:cubicBezTo>
                  <a:cubicBezTo>
                    <a:pt x="2958" y="4277"/>
                    <a:pt x="2260" y="4417"/>
                    <a:pt x="1594" y="3780"/>
                  </a:cubicBezTo>
                  <a:cubicBezTo>
                    <a:pt x="1087" y="3297"/>
                    <a:pt x="567" y="2227"/>
                    <a:pt x="257" y="509"/>
                  </a:cubicBezTo>
                  <a:cubicBezTo>
                    <a:pt x="228" y="344"/>
                    <a:pt x="200" y="178"/>
                    <a:pt x="174" y="0"/>
                  </a:cubicBezTo>
                  <a:lnTo>
                    <a:pt x="0" y="0"/>
                  </a:lnTo>
                  <a:cubicBezTo>
                    <a:pt x="143" y="1044"/>
                    <a:pt x="355" y="1960"/>
                    <a:pt x="609" y="2673"/>
                  </a:cubicBezTo>
                  <a:close/>
                  <a:moveTo>
                    <a:pt x="13767" y="12130"/>
                  </a:moveTo>
                  <a:cubicBezTo>
                    <a:pt x="13773" y="11621"/>
                    <a:pt x="13802" y="11125"/>
                    <a:pt x="13849" y="10666"/>
                  </a:cubicBezTo>
                  <a:cubicBezTo>
                    <a:pt x="14116" y="10895"/>
                    <a:pt x="14392" y="11290"/>
                    <a:pt x="14594" y="12016"/>
                  </a:cubicBezTo>
                  <a:cubicBezTo>
                    <a:pt x="14772" y="12652"/>
                    <a:pt x="14883" y="13785"/>
                    <a:pt x="14667" y="14510"/>
                  </a:cubicBezTo>
                  <a:cubicBezTo>
                    <a:pt x="14512" y="15032"/>
                    <a:pt x="14265" y="15121"/>
                    <a:pt x="14084" y="14778"/>
                  </a:cubicBezTo>
                  <a:cubicBezTo>
                    <a:pt x="13837" y="14332"/>
                    <a:pt x="13751" y="13123"/>
                    <a:pt x="13767" y="12130"/>
                  </a:cubicBezTo>
                  <a:close/>
                  <a:moveTo>
                    <a:pt x="7186" y="11010"/>
                  </a:moveTo>
                  <a:cubicBezTo>
                    <a:pt x="7316" y="9966"/>
                    <a:pt x="7484" y="8859"/>
                    <a:pt x="7747" y="8286"/>
                  </a:cubicBezTo>
                  <a:cubicBezTo>
                    <a:pt x="7963" y="7815"/>
                    <a:pt x="8267" y="7841"/>
                    <a:pt x="8435" y="8643"/>
                  </a:cubicBezTo>
                  <a:cubicBezTo>
                    <a:pt x="8603" y="9444"/>
                    <a:pt x="8483" y="10425"/>
                    <a:pt x="8293" y="10934"/>
                  </a:cubicBezTo>
                  <a:cubicBezTo>
                    <a:pt x="7957" y="11825"/>
                    <a:pt x="7541" y="11685"/>
                    <a:pt x="7161" y="11214"/>
                  </a:cubicBezTo>
                  <a:cubicBezTo>
                    <a:pt x="7167" y="11163"/>
                    <a:pt x="7177" y="11086"/>
                    <a:pt x="7186" y="11010"/>
                  </a:cubicBezTo>
                  <a:close/>
                </a:path>
              </a:pathLst>
            </a:custGeom>
            <a:solidFill>
              <a:schemeClr val="tx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8" name="Title 1">
            <a:extLst>
              <a:ext uri="{FF2B5EF4-FFF2-40B4-BE49-F238E27FC236}">
                <a16:creationId xmlns:a16="http://schemas.microsoft.com/office/drawing/2014/main" id="{C7E228BF-1CA5-4856-ADE1-3CF4E8475976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831850" y="3307058"/>
            <a:ext cx="7554768" cy="18682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75560DB-B208-41C1-AC26-ACACF8AE7CCD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831850" y="5255491"/>
            <a:ext cx="7554768" cy="834159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78CD13F7-FE5E-4564-955B-78635E1D6BD1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/>
              <a:t>Date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DFEC6B85-2D6C-4E54-AFB1-FC9C8C5BCCCD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/>
              <a:t>Your Footer Here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C0A08B1B-1C08-468B-84FB-AF1608C8E4FD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72B7600-67E3-4D97-B453-880E2742B9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3523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1B19D20-F5BB-42D5-98EF-70ED72139F55}"/>
              </a:ext>
            </a:extLst>
          </p:cNvPr>
          <p:cNvGrpSpPr/>
          <p:nvPr userDrawn="1"/>
        </p:nvGrpSpPr>
        <p:grpSpPr>
          <a:xfrm>
            <a:off x="0" y="-4762"/>
            <a:ext cx="12192000" cy="4272563"/>
            <a:chOff x="0" y="-4762"/>
            <a:chExt cx="12192000" cy="4272563"/>
          </a:xfrm>
        </p:grpSpPr>
        <p:sp>
          <p:nvSpPr>
            <p:cNvPr id="16" name="Shape">
              <a:extLst>
                <a:ext uri="{FF2B5EF4-FFF2-40B4-BE49-F238E27FC236}">
                  <a16:creationId xmlns:a16="http://schemas.microsoft.com/office/drawing/2014/main" id="{5C4F40A0-E43F-144D-9BFF-9F03623E33A4}"/>
                </a:ext>
              </a:extLst>
            </p:cNvPr>
            <p:cNvSpPr/>
            <p:nvPr/>
          </p:nvSpPr>
          <p:spPr>
            <a:xfrm>
              <a:off x="7985930" y="0"/>
              <a:ext cx="4206070" cy="4267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584" extrusionOk="0">
                  <a:moveTo>
                    <a:pt x="1280" y="3879"/>
                  </a:moveTo>
                  <a:cubicBezTo>
                    <a:pt x="559" y="5190"/>
                    <a:pt x="-278" y="6628"/>
                    <a:pt x="89" y="8074"/>
                  </a:cubicBezTo>
                  <a:cubicBezTo>
                    <a:pt x="417" y="9371"/>
                    <a:pt x="1634" y="10251"/>
                    <a:pt x="2877" y="10758"/>
                  </a:cubicBezTo>
                  <a:cubicBezTo>
                    <a:pt x="4119" y="11259"/>
                    <a:pt x="5465" y="11510"/>
                    <a:pt x="6649" y="12146"/>
                  </a:cubicBezTo>
                  <a:cubicBezTo>
                    <a:pt x="8085" y="12916"/>
                    <a:pt x="9199" y="14265"/>
                    <a:pt x="9688" y="15813"/>
                  </a:cubicBezTo>
                  <a:cubicBezTo>
                    <a:pt x="10017" y="16847"/>
                    <a:pt x="10081" y="17971"/>
                    <a:pt x="10590" y="18935"/>
                  </a:cubicBezTo>
                  <a:cubicBezTo>
                    <a:pt x="11156" y="20007"/>
                    <a:pt x="12218" y="20752"/>
                    <a:pt x="13364" y="21144"/>
                  </a:cubicBezTo>
                  <a:cubicBezTo>
                    <a:pt x="14510" y="21536"/>
                    <a:pt x="15747" y="21600"/>
                    <a:pt x="16957" y="21581"/>
                  </a:cubicBezTo>
                  <a:cubicBezTo>
                    <a:pt x="18502" y="21555"/>
                    <a:pt x="20195" y="21317"/>
                    <a:pt x="21322" y="20315"/>
                  </a:cubicBezTo>
                  <a:lnTo>
                    <a:pt x="21322" y="0"/>
                  </a:lnTo>
                  <a:lnTo>
                    <a:pt x="2053" y="0"/>
                  </a:lnTo>
                  <a:cubicBezTo>
                    <a:pt x="2516" y="1233"/>
                    <a:pt x="1937" y="2691"/>
                    <a:pt x="1280" y="3879"/>
                  </a:cubicBezTo>
                  <a:close/>
                </a:path>
              </a:pathLst>
            </a:custGeom>
            <a:solidFill>
              <a:schemeClr val="accent2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7" name="Shape">
              <a:extLst>
                <a:ext uri="{FF2B5EF4-FFF2-40B4-BE49-F238E27FC236}">
                  <a16:creationId xmlns:a16="http://schemas.microsoft.com/office/drawing/2014/main" id="{E388A1D6-7845-744B-B3A4-CB49D6EA82F4}"/>
                </a:ext>
              </a:extLst>
            </p:cNvPr>
            <p:cNvSpPr/>
            <p:nvPr/>
          </p:nvSpPr>
          <p:spPr>
            <a:xfrm>
              <a:off x="0" y="0"/>
              <a:ext cx="4814573" cy="29252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16" extrusionOk="0">
                  <a:moveTo>
                    <a:pt x="1926" y="14913"/>
                  </a:moveTo>
                  <a:cubicBezTo>
                    <a:pt x="2951" y="16939"/>
                    <a:pt x="4154" y="18772"/>
                    <a:pt x="5601" y="19951"/>
                  </a:cubicBezTo>
                  <a:cubicBezTo>
                    <a:pt x="7048" y="21130"/>
                    <a:pt x="8757" y="21600"/>
                    <a:pt x="10307" y="20863"/>
                  </a:cubicBezTo>
                  <a:cubicBezTo>
                    <a:pt x="11185" y="20449"/>
                    <a:pt x="11982" y="19675"/>
                    <a:pt x="12700" y="18772"/>
                  </a:cubicBezTo>
                  <a:cubicBezTo>
                    <a:pt x="16569" y="13918"/>
                    <a:pt x="18170" y="5628"/>
                    <a:pt x="21600" y="0"/>
                  </a:cubicBezTo>
                  <a:lnTo>
                    <a:pt x="0" y="0"/>
                  </a:lnTo>
                  <a:lnTo>
                    <a:pt x="0" y="12076"/>
                  </a:lnTo>
                  <a:cubicBezTo>
                    <a:pt x="792" y="12592"/>
                    <a:pt x="1367" y="13817"/>
                    <a:pt x="1926" y="14913"/>
                  </a:cubicBezTo>
                  <a:close/>
                </a:path>
              </a:pathLst>
            </a:custGeom>
            <a:solidFill>
              <a:schemeClr val="accent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8" name="Shape">
              <a:extLst>
                <a:ext uri="{FF2B5EF4-FFF2-40B4-BE49-F238E27FC236}">
                  <a16:creationId xmlns:a16="http://schemas.microsoft.com/office/drawing/2014/main" id="{A464E25B-06F1-E948-B7F7-B68764A5C1B9}"/>
                </a:ext>
              </a:extLst>
            </p:cNvPr>
            <p:cNvSpPr/>
            <p:nvPr/>
          </p:nvSpPr>
          <p:spPr>
            <a:xfrm>
              <a:off x="482600" y="2501901"/>
              <a:ext cx="1162114" cy="17631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58" h="21088" extrusionOk="0">
                  <a:moveTo>
                    <a:pt x="2052" y="10527"/>
                  </a:moveTo>
                  <a:cubicBezTo>
                    <a:pt x="-1558" y="11073"/>
                    <a:pt x="693" y="4997"/>
                    <a:pt x="693" y="4997"/>
                  </a:cubicBezTo>
                  <a:cubicBezTo>
                    <a:pt x="693" y="4997"/>
                    <a:pt x="5661" y="9980"/>
                    <a:pt x="2052" y="10527"/>
                  </a:cubicBezTo>
                  <a:close/>
                  <a:moveTo>
                    <a:pt x="15093" y="15524"/>
                  </a:moveTo>
                  <a:cubicBezTo>
                    <a:pt x="15093" y="15524"/>
                    <a:pt x="12861" y="21600"/>
                    <a:pt x="16452" y="21053"/>
                  </a:cubicBezTo>
                  <a:cubicBezTo>
                    <a:pt x="20042" y="20506"/>
                    <a:pt x="15093" y="15524"/>
                    <a:pt x="15093" y="15524"/>
                  </a:cubicBezTo>
                  <a:close/>
                  <a:moveTo>
                    <a:pt x="9291" y="4891"/>
                  </a:moveTo>
                  <a:cubicBezTo>
                    <a:pt x="9291" y="4891"/>
                    <a:pt x="7233" y="10481"/>
                    <a:pt x="10552" y="9980"/>
                  </a:cubicBezTo>
                  <a:cubicBezTo>
                    <a:pt x="13871" y="9478"/>
                    <a:pt x="9291" y="4891"/>
                    <a:pt x="9291" y="4891"/>
                  </a:cubicBezTo>
                  <a:close/>
                  <a:moveTo>
                    <a:pt x="6554" y="15828"/>
                  </a:moveTo>
                  <a:cubicBezTo>
                    <a:pt x="6554" y="15828"/>
                    <a:pt x="4497" y="21418"/>
                    <a:pt x="7816" y="20916"/>
                  </a:cubicBezTo>
                  <a:cubicBezTo>
                    <a:pt x="11134" y="20415"/>
                    <a:pt x="6554" y="15828"/>
                    <a:pt x="6554" y="15828"/>
                  </a:cubicBezTo>
                  <a:close/>
                  <a:moveTo>
                    <a:pt x="5196" y="3099"/>
                  </a:moveTo>
                  <a:cubicBezTo>
                    <a:pt x="5196" y="3099"/>
                    <a:pt x="3721" y="7124"/>
                    <a:pt x="6108" y="6759"/>
                  </a:cubicBezTo>
                  <a:cubicBezTo>
                    <a:pt x="8475" y="6395"/>
                    <a:pt x="5196" y="3099"/>
                    <a:pt x="5196" y="3099"/>
                  </a:cubicBezTo>
                  <a:close/>
                  <a:moveTo>
                    <a:pt x="3041" y="12258"/>
                  </a:moveTo>
                  <a:cubicBezTo>
                    <a:pt x="3041" y="12258"/>
                    <a:pt x="1567" y="16284"/>
                    <a:pt x="3954" y="15919"/>
                  </a:cubicBezTo>
                  <a:cubicBezTo>
                    <a:pt x="6341" y="15554"/>
                    <a:pt x="3041" y="12258"/>
                    <a:pt x="3041" y="12258"/>
                  </a:cubicBezTo>
                  <a:close/>
                  <a:moveTo>
                    <a:pt x="15520" y="6030"/>
                  </a:moveTo>
                  <a:cubicBezTo>
                    <a:pt x="15520" y="6030"/>
                    <a:pt x="14045" y="10056"/>
                    <a:pt x="16432" y="9691"/>
                  </a:cubicBezTo>
                  <a:cubicBezTo>
                    <a:pt x="18800" y="9342"/>
                    <a:pt x="15520" y="6030"/>
                    <a:pt x="15520" y="6030"/>
                  </a:cubicBezTo>
                  <a:close/>
                  <a:moveTo>
                    <a:pt x="5526" y="8111"/>
                  </a:moveTo>
                  <a:cubicBezTo>
                    <a:pt x="5526" y="8111"/>
                    <a:pt x="3779" y="12835"/>
                    <a:pt x="6593" y="12410"/>
                  </a:cubicBezTo>
                  <a:cubicBezTo>
                    <a:pt x="9388" y="11985"/>
                    <a:pt x="5526" y="8111"/>
                    <a:pt x="5526" y="8111"/>
                  </a:cubicBezTo>
                  <a:close/>
                  <a:moveTo>
                    <a:pt x="13269" y="9585"/>
                  </a:moveTo>
                  <a:cubicBezTo>
                    <a:pt x="13269" y="9585"/>
                    <a:pt x="11522" y="14309"/>
                    <a:pt x="14336" y="13884"/>
                  </a:cubicBezTo>
                  <a:cubicBezTo>
                    <a:pt x="17131" y="13458"/>
                    <a:pt x="13269" y="9585"/>
                    <a:pt x="13269" y="9585"/>
                  </a:cubicBezTo>
                  <a:close/>
                  <a:moveTo>
                    <a:pt x="9853" y="11909"/>
                  </a:moveTo>
                  <a:cubicBezTo>
                    <a:pt x="9853" y="11909"/>
                    <a:pt x="7622" y="17985"/>
                    <a:pt x="11212" y="17438"/>
                  </a:cubicBezTo>
                  <a:cubicBezTo>
                    <a:pt x="14802" y="16891"/>
                    <a:pt x="9853" y="11909"/>
                    <a:pt x="9853" y="11909"/>
                  </a:cubicBezTo>
                  <a:close/>
                  <a:moveTo>
                    <a:pt x="12066" y="0"/>
                  </a:moveTo>
                  <a:cubicBezTo>
                    <a:pt x="12066" y="0"/>
                    <a:pt x="9834" y="6076"/>
                    <a:pt x="13424" y="5529"/>
                  </a:cubicBezTo>
                  <a:cubicBezTo>
                    <a:pt x="17014" y="4982"/>
                    <a:pt x="12066" y="0"/>
                    <a:pt x="12066" y="0"/>
                  </a:cubicBezTo>
                  <a:close/>
                </a:path>
              </a:pathLst>
            </a:custGeom>
            <a:solidFill>
              <a:schemeClr val="tx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" name="Shape">
              <a:extLst>
                <a:ext uri="{FF2B5EF4-FFF2-40B4-BE49-F238E27FC236}">
                  <a16:creationId xmlns:a16="http://schemas.microsoft.com/office/drawing/2014/main" id="{F427A259-F746-C348-B2E1-39F744CE4F39}"/>
                </a:ext>
              </a:extLst>
            </p:cNvPr>
            <p:cNvSpPr/>
            <p:nvPr/>
          </p:nvSpPr>
          <p:spPr>
            <a:xfrm>
              <a:off x="8204200" y="1993901"/>
              <a:ext cx="2160509" cy="8531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9" h="21432" extrusionOk="0">
                  <a:moveTo>
                    <a:pt x="5803" y="12084"/>
                  </a:moveTo>
                  <a:cubicBezTo>
                    <a:pt x="6243" y="13201"/>
                    <a:pt x="6821" y="13807"/>
                    <a:pt x="7399" y="14349"/>
                  </a:cubicBezTo>
                  <a:cubicBezTo>
                    <a:pt x="7575" y="14509"/>
                    <a:pt x="7777" y="14541"/>
                    <a:pt x="7953" y="14317"/>
                  </a:cubicBezTo>
                  <a:cubicBezTo>
                    <a:pt x="8116" y="14094"/>
                    <a:pt x="8242" y="13711"/>
                    <a:pt x="8380" y="13392"/>
                  </a:cubicBezTo>
                  <a:cubicBezTo>
                    <a:pt x="8669" y="12722"/>
                    <a:pt x="8958" y="12052"/>
                    <a:pt x="9260" y="11350"/>
                  </a:cubicBezTo>
                  <a:cubicBezTo>
                    <a:pt x="9562" y="10648"/>
                    <a:pt x="9109" y="9532"/>
                    <a:pt x="8820" y="10233"/>
                  </a:cubicBezTo>
                  <a:cubicBezTo>
                    <a:pt x="8481" y="11031"/>
                    <a:pt x="8129" y="11829"/>
                    <a:pt x="7789" y="12626"/>
                  </a:cubicBezTo>
                  <a:cubicBezTo>
                    <a:pt x="7751" y="12690"/>
                    <a:pt x="7714" y="12850"/>
                    <a:pt x="7676" y="12914"/>
                  </a:cubicBezTo>
                  <a:cubicBezTo>
                    <a:pt x="7663" y="12914"/>
                    <a:pt x="7663" y="12914"/>
                    <a:pt x="7651" y="12882"/>
                  </a:cubicBezTo>
                  <a:cubicBezTo>
                    <a:pt x="7563" y="12818"/>
                    <a:pt x="7487" y="12722"/>
                    <a:pt x="7412" y="12658"/>
                  </a:cubicBezTo>
                  <a:cubicBezTo>
                    <a:pt x="7223" y="12467"/>
                    <a:pt x="7035" y="12275"/>
                    <a:pt x="6846" y="12020"/>
                  </a:cubicBezTo>
                  <a:cubicBezTo>
                    <a:pt x="6683" y="11797"/>
                    <a:pt x="6519" y="11542"/>
                    <a:pt x="6381" y="11254"/>
                  </a:cubicBezTo>
                  <a:cubicBezTo>
                    <a:pt x="6230" y="10903"/>
                    <a:pt x="6092" y="10489"/>
                    <a:pt x="5941" y="10138"/>
                  </a:cubicBezTo>
                  <a:cubicBezTo>
                    <a:pt x="5627" y="9436"/>
                    <a:pt x="5161" y="8957"/>
                    <a:pt x="4759" y="9563"/>
                  </a:cubicBezTo>
                  <a:cubicBezTo>
                    <a:pt x="4495" y="9946"/>
                    <a:pt x="4369" y="10680"/>
                    <a:pt x="4193" y="11286"/>
                  </a:cubicBezTo>
                  <a:cubicBezTo>
                    <a:pt x="4206" y="11254"/>
                    <a:pt x="4156" y="11382"/>
                    <a:pt x="4130" y="11446"/>
                  </a:cubicBezTo>
                  <a:cubicBezTo>
                    <a:pt x="4130" y="11446"/>
                    <a:pt x="4130" y="11446"/>
                    <a:pt x="4130" y="11446"/>
                  </a:cubicBezTo>
                  <a:cubicBezTo>
                    <a:pt x="4130" y="11446"/>
                    <a:pt x="4118" y="11446"/>
                    <a:pt x="4105" y="11446"/>
                  </a:cubicBezTo>
                  <a:cubicBezTo>
                    <a:pt x="4093" y="11414"/>
                    <a:pt x="4030" y="11254"/>
                    <a:pt x="4005" y="11191"/>
                  </a:cubicBezTo>
                  <a:cubicBezTo>
                    <a:pt x="3904" y="10935"/>
                    <a:pt x="3816" y="10680"/>
                    <a:pt x="3728" y="10393"/>
                  </a:cubicBezTo>
                  <a:cubicBezTo>
                    <a:pt x="3439" y="9563"/>
                    <a:pt x="3150" y="8670"/>
                    <a:pt x="2835" y="7904"/>
                  </a:cubicBezTo>
                  <a:cubicBezTo>
                    <a:pt x="2672" y="7490"/>
                    <a:pt x="2433" y="7330"/>
                    <a:pt x="2219" y="7649"/>
                  </a:cubicBezTo>
                  <a:cubicBezTo>
                    <a:pt x="2031" y="7904"/>
                    <a:pt x="1892" y="8447"/>
                    <a:pt x="1754" y="8830"/>
                  </a:cubicBezTo>
                  <a:cubicBezTo>
                    <a:pt x="1100" y="10712"/>
                    <a:pt x="534" y="12754"/>
                    <a:pt x="44" y="14892"/>
                  </a:cubicBezTo>
                  <a:cubicBezTo>
                    <a:pt x="-157" y="15785"/>
                    <a:pt x="384" y="16583"/>
                    <a:pt x="585" y="15689"/>
                  </a:cubicBezTo>
                  <a:cubicBezTo>
                    <a:pt x="874" y="14445"/>
                    <a:pt x="1188" y="13201"/>
                    <a:pt x="1528" y="12052"/>
                  </a:cubicBezTo>
                  <a:cubicBezTo>
                    <a:pt x="1691" y="11510"/>
                    <a:pt x="1867" y="10967"/>
                    <a:pt x="2043" y="10425"/>
                  </a:cubicBezTo>
                  <a:cubicBezTo>
                    <a:pt x="2131" y="10138"/>
                    <a:pt x="2232" y="9883"/>
                    <a:pt x="2320" y="9627"/>
                  </a:cubicBezTo>
                  <a:cubicBezTo>
                    <a:pt x="2345" y="9532"/>
                    <a:pt x="2408" y="9340"/>
                    <a:pt x="2458" y="9181"/>
                  </a:cubicBezTo>
                  <a:cubicBezTo>
                    <a:pt x="2521" y="9340"/>
                    <a:pt x="2584" y="9563"/>
                    <a:pt x="2622" y="9691"/>
                  </a:cubicBezTo>
                  <a:cubicBezTo>
                    <a:pt x="2747" y="10042"/>
                    <a:pt x="2873" y="10393"/>
                    <a:pt x="2986" y="10712"/>
                  </a:cubicBezTo>
                  <a:cubicBezTo>
                    <a:pt x="3200" y="11318"/>
                    <a:pt x="3414" y="12052"/>
                    <a:pt x="3665" y="12563"/>
                  </a:cubicBezTo>
                  <a:cubicBezTo>
                    <a:pt x="3891" y="13041"/>
                    <a:pt x="4193" y="13169"/>
                    <a:pt x="4445" y="12786"/>
                  </a:cubicBezTo>
                  <a:cubicBezTo>
                    <a:pt x="4633" y="12499"/>
                    <a:pt x="4746" y="11988"/>
                    <a:pt x="4859" y="11542"/>
                  </a:cubicBezTo>
                  <a:cubicBezTo>
                    <a:pt x="4948" y="11191"/>
                    <a:pt x="5010" y="10840"/>
                    <a:pt x="5186" y="10872"/>
                  </a:cubicBezTo>
                  <a:cubicBezTo>
                    <a:pt x="5438" y="10967"/>
                    <a:pt x="5627" y="11669"/>
                    <a:pt x="5803" y="12084"/>
                  </a:cubicBezTo>
                  <a:close/>
                  <a:moveTo>
                    <a:pt x="7663" y="12914"/>
                  </a:moveTo>
                  <a:cubicBezTo>
                    <a:pt x="7676" y="12914"/>
                    <a:pt x="7688" y="12945"/>
                    <a:pt x="7663" y="12914"/>
                  </a:cubicBezTo>
                  <a:lnTo>
                    <a:pt x="7663" y="12914"/>
                  </a:lnTo>
                  <a:close/>
                  <a:moveTo>
                    <a:pt x="3728" y="6915"/>
                  </a:moveTo>
                  <a:cubicBezTo>
                    <a:pt x="3615" y="6628"/>
                    <a:pt x="3590" y="6054"/>
                    <a:pt x="3728" y="5799"/>
                  </a:cubicBezTo>
                  <a:cubicBezTo>
                    <a:pt x="3954" y="5352"/>
                    <a:pt x="4168" y="4905"/>
                    <a:pt x="4394" y="4490"/>
                  </a:cubicBezTo>
                  <a:cubicBezTo>
                    <a:pt x="4608" y="4076"/>
                    <a:pt x="4847" y="3789"/>
                    <a:pt x="5111" y="4108"/>
                  </a:cubicBezTo>
                  <a:cubicBezTo>
                    <a:pt x="5325" y="4363"/>
                    <a:pt x="5463" y="4873"/>
                    <a:pt x="5627" y="5288"/>
                  </a:cubicBezTo>
                  <a:cubicBezTo>
                    <a:pt x="5790" y="5671"/>
                    <a:pt x="5966" y="6054"/>
                    <a:pt x="6142" y="6405"/>
                  </a:cubicBezTo>
                  <a:cubicBezTo>
                    <a:pt x="6230" y="6564"/>
                    <a:pt x="6356" y="6851"/>
                    <a:pt x="6456" y="6947"/>
                  </a:cubicBezTo>
                  <a:cubicBezTo>
                    <a:pt x="6494" y="6979"/>
                    <a:pt x="6456" y="7011"/>
                    <a:pt x="6482" y="6979"/>
                  </a:cubicBezTo>
                  <a:cubicBezTo>
                    <a:pt x="6519" y="6947"/>
                    <a:pt x="6557" y="6820"/>
                    <a:pt x="6582" y="6756"/>
                  </a:cubicBezTo>
                  <a:cubicBezTo>
                    <a:pt x="6783" y="6309"/>
                    <a:pt x="6984" y="5862"/>
                    <a:pt x="7186" y="5416"/>
                  </a:cubicBezTo>
                  <a:cubicBezTo>
                    <a:pt x="7600" y="4490"/>
                    <a:pt x="8028" y="3565"/>
                    <a:pt x="8443" y="2640"/>
                  </a:cubicBezTo>
                  <a:cubicBezTo>
                    <a:pt x="8569" y="2353"/>
                    <a:pt x="8757" y="2321"/>
                    <a:pt x="8883" y="2640"/>
                  </a:cubicBezTo>
                  <a:cubicBezTo>
                    <a:pt x="8996" y="2927"/>
                    <a:pt x="9009" y="3470"/>
                    <a:pt x="8883" y="3757"/>
                  </a:cubicBezTo>
                  <a:cubicBezTo>
                    <a:pt x="8468" y="4682"/>
                    <a:pt x="8040" y="5607"/>
                    <a:pt x="7626" y="6532"/>
                  </a:cubicBezTo>
                  <a:cubicBezTo>
                    <a:pt x="7424" y="6979"/>
                    <a:pt x="7223" y="7426"/>
                    <a:pt x="7022" y="7872"/>
                  </a:cubicBezTo>
                  <a:cubicBezTo>
                    <a:pt x="6808" y="8351"/>
                    <a:pt x="6595" y="8702"/>
                    <a:pt x="6305" y="8511"/>
                  </a:cubicBezTo>
                  <a:cubicBezTo>
                    <a:pt x="6079" y="8351"/>
                    <a:pt x="5865" y="7872"/>
                    <a:pt x="5689" y="7522"/>
                  </a:cubicBezTo>
                  <a:cubicBezTo>
                    <a:pt x="5501" y="7139"/>
                    <a:pt x="5312" y="6756"/>
                    <a:pt x="5136" y="6309"/>
                  </a:cubicBezTo>
                  <a:cubicBezTo>
                    <a:pt x="5048" y="6086"/>
                    <a:pt x="4973" y="5831"/>
                    <a:pt x="4885" y="5639"/>
                  </a:cubicBezTo>
                  <a:cubicBezTo>
                    <a:pt x="4872" y="5607"/>
                    <a:pt x="4872" y="5607"/>
                    <a:pt x="4860" y="5607"/>
                  </a:cubicBezTo>
                  <a:cubicBezTo>
                    <a:pt x="4834" y="5639"/>
                    <a:pt x="4797" y="5671"/>
                    <a:pt x="4784" y="5703"/>
                  </a:cubicBezTo>
                  <a:cubicBezTo>
                    <a:pt x="4570" y="6118"/>
                    <a:pt x="4369" y="6532"/>
                    <a:pt x="4156" y="6947"/>
                  </a:cubicBezTo>
                  <a:cubicBezTo>
                    <a:pt x="4042" y="7171"/>
                    <a:pt x="3866" y="7266"/>
                    <a:pt x="3728" y="6915"/>
                  </a:cubicBezTo>
                  <a:close/>
                  <a:moveTo>
                    <a:pt x="13019" y="8542"/>
                  </a:moveTo>
                  <a:cubicBezTo>
                    <a:pt x="12604" y="9372"/>
                    <a:pt x="12189" y="10202"/>
                    <a:pt x="11737" y="10903"/>
                  </a:cubicBezTo>
                  <a:cubicBezTo>
                    <a:pt x="11523" y="11254"/>
                    <a:pt x="11284" y="11542"/>
                    <a:pt x="11033" y="11510"/>
                  </a:cubicBezTo>
                  <a:cubicBezTo>
                    <a:pt x="10781" y="11478"/>
                    <a:pt x="10580" y="11159"/>
                    <a:pt x="10379" y="10744"/>
                  </a:cubicBezTo>
                  <a:cubicBezTo>
                    <a:pt x="10002" y="9946"/>
                    <a:pt x="9662" y="8989"/>
                    <a:pt x="9335" y="8032"/>
                  </a:cubicBezTo>
                  <a:cubicBezTo>
                    <a:pt x="9222" y="7681"/>
                    <a:pt x="9134" y="7426"/>
                    <a:pt x="8958" y="7617"/>
                  </a:cubicBezTo>
                  <a:cubicBezTo>
                    <a:pt x="8782" y="7809"/>
                    <a:pt x="8644" y="8192"/>
                    <a:pt x="8518" y="8542"/>
                  </a:cubicBezTo>
                  <a:cubicBezTo>
                    <a:pt x="8242" y="9308"/>
                    <a:pt x="7802" y="8160"/>
                    <a:pt x="8078" y="7426"/>
                  </a:cubicBezTo>
                  <a:cubicBezTo>
                    <a:pt x="8380" y="6596"/>
                    <a:pt x="8807" y="5735"/>
                    <a:pt x="9273" y="6022"/>
                  </a:cubicBezTo>
                  <a:cubicBezTo>
                    <a:pt x="9511" y="6181"/>
                    <a:pt x="9675" y="6628"/>
                    <a:pt x="9838" y="7075"/>
                  </a:cubicBezTo>
                  <a:cubicBezTo>
                    <a:pt x="10002" y="7553"/>
                    <a:pt x="10178" y="8000"/>
                    <a:pt x="10354" y="8479"/>
                  </a:cubicBezTo>
                  <a:cubicBezTo>
                    <a:pt x="10517" y="8893"/>
                    <a:pt x="10681" y="9372"/>
                    <a:pt x="10869" y="9691"/>
                  </a:cubicBezTo>
                  <a:cubicBezTo>
                    <a:pt x="11045" y="10010"/>
                    <a:pt x="11171" y="9914"/>
                    <a:pt x="11360" y="9659"/>
                  </a:cubicBezTo>
                  <a:cubicBezTo>
                    <a:pt x="11787" y="9021"/>
                    <a:pt x="12189" y="8223"/>
                    <a:pt x="12579" y="7426"/>
                  </a:cubicBezTo>
                  <a:cubicBezTo>
                    <a:pt x="12718" y="7139"/>
                    <a:pt x="12894" y="7107"/>
                    <a:pt x="13019" y="7426"/>
                  </a:cubicBezTo>
                  <a:cubicBezTo>
                    <a:pt x="13132" y="7713"/>
                    <a:pt x="13145" y="8287"/>
                    <a:pt x="13019" y="8542"/>
                  </a:cubicBezTo>
                  <a:close/>
                  <a:moveTo>
                    <a:pt x="15484" y="11191"/>
                  </a:moveTo>
                  <a:cubicBezTo>
                    <a:pt x="15408" y="11031"/>
                    <a:pt x="15320" y="10712"/>
                    <a:pt x="15232" y="10584"/>
                  </a:cubicBezTo>
                  <a:cubicBezTo>
                    <a:pt x="15220" y="10584"/>
                    <a:pt x="15220" y="10616"/>
                    <a:pt x="15207" y="10648"/>
                  </a:cubicBezTo>
                  <a:cubicBezTo>
                    <a:pt x="15144" y="10935"/>
                    <a:pt x="15069" y="11223"/>
                    <a:pt x="14993" y="11510"/>
                  </a:cubicBezTo>
                  <a:cubicBezTo>
                    <a:pt x="14855" y="12084"/>
                    <a:pt x="14704" y="12658"/>
                    <a:pt x="14566" y="13265"/>
                  </a:cubicBezTo>
                  <a:cubicBezTo>
                    <a:pt x="14427" y="13871"/>
                    <a:pt x="14277" y="14413"/>
                    <a:pt x="14138" y="15019"/>
                  </a:cubicBezTo>
                  <a:cubicBezTo>
                    <a:pt x="14013" y="15530"/>
                    <a:pt x="13899" y="16200"/>
                    <a:pt x="13686" y="16519"/>
                  </a:cubicBezTo>
                  <a:cubicBezTo>
                    <a:pt x="13409" y="16966"/>
                    <a:pt x="13170" y="16583"/>
                    <a:pt x="12944" y="16168"/>
                  </a:cubicBezTo>
                  <a:cubicBezTo>
                    <a:pt x="12718" y="15753"/>
                    <a:pt x="12491" y="15306"/>
                    <a:pt x="12265" y="14892"/>
                  </a:cubicBezTo>
                  <a:cubicBezTo>
                    <a:pt x="12127" y="14636"/>
                    <a:pt x="12064" y="14222"/>
                    <a:pt x="12152" y="13807"/>
                  </a:cubicBezTo>
                  <a:cubicBezTo>
                    <a:pt x="12227" y="13456"/>
                    <a:pt x="12441" y="13265"/>
                    <a:pt x="12579" y="13520"/>
                  </a:cubicBezTo>
                  <a:cubicBezTo>
                    <a:pt x="12818" y="13966"/>
                    <a:pt x="13044" y="14413"/>
                    <a:pt x="13283" y="14860"/>
                  </a:cubicBezTo>
                  <a:cubicBezTo>
                    <a:pt x="13296" y="14892"/>
                    <a:pt x="13346" y="14956"/>
                    <a:pt x="13384" y="15051"/>
                  </a:cubicBezTo>
                  <a:cubicBezTo>
                    <a:pt x="13422" y="14828"/>
                    <a:pt x="13510" y="14605"/>
                    <a:pt x="13560" y="14381"/>
                  </a:cubicBezTo>
                  <a:cubicBezTo>
                    <a:pt x="13862" y="13169"/>
                    <a:pt x="14151" y="11988"/>
                    <a:pt x="14453" y="10776"/>
                  </a:cubicBezTo>
                  <a:cubicBezTo>
                    <a:pt x="14578" y="10265"/>
                    <a:pt x="14704" y="9627"/>
                    <a:pt x="14918" y="9276"/>
                  </a:cubicBezTo>
                  <a:cubicBezTo>
                    <a:pt x="15157" y="8893"/>
                    <a:pt x="15421" y="9021"/>
                    <a:pt x="15634" y="9468"/>
                  </a:cubicBezTo>
                  <a:cubicBezTo>
                    <a:pt x="16062" y="10361"/>
                    <a:pt x="16452" y="11382"/>
                    <a:pt x="16854" y="12339"/>
                  </a:cubicBezTo>
                  <a:cubicBezTo>
                    <a:pt x="17156" y="13041"/>
                    <a:pt x="16703" y="14158"/>
                    <a:pt x="16414" y="13456"/>
                  </a:cubicBezTo>
                  <a:cubicBezTo>
                    <a:pt x="16200" y="12945"/>
                    <a:pt x="15987" y="12435"/>
                    <a:pt x="15773" y="11924"/>
                  </a:cubicBezTo>
                  <a:cubicBezTo>
                    <a:pt x="15672" y="11637"/>
                    <a:pt x="15572" y="11414"/>
                    <a:pt x="15484" y="11191"/>
                  </a:cubicBezTo>
                  <a:close/>
                  <a:moveTo>
                    <a:pt x="10643" y="15211"/>
                  </a:moveTo>
                  <a:cubicBezTo>
                    <a:pt x="10731" y="15626"/>
                    <a:pt x="10668" y="16040"/>
                    <a:pt x="10530" y="16296"/>
                  </a:cubicBezTo>
                  <a:cubicBezTo>
                    <a:pt x="10052" y="17189"/>
                    <a:pt x="9574" y="18114"/>
                    <a:pt x="9097" y="19007"/>
                  </a:cubicBezTo>
                  <a:cubicBezTo>
                    <a:pt x="8870" y="19422"/>
                    <a:pt x="8657" y="19901"/>
                    <a:pt x="8418" y="20284"/>
                  </a:cubicBezTo>
                  <a:cubicBezTo>
                    <a:pt x="8179" y="20667"/>
                    <a:pt x="7890" y="20762"/>
                    <a:pt x="7651" y="20348"/>
                  </a:cubicBezTo>
                  <a:cubicBezTo>
                    <a:pt x="7437" y="19997"/>
                    <a:pt x="7274" y="19422"/>
                    <a:pt x="7072" y="19007"/>
                  </a:cubicBezTo>
                  <a:cubicBezTo>
                    <a:pt x="6984" y="18816"/>
                    <a:pt x="6896" y="18625"/>
                    <a:pt x="6796" y="18465"/>
                  </a:cubicBezTo>
                  <a:cubicBezTo>
                    <a:pt x="6746" y="18401"/>
                    <a:pt x="6708" y="18306"/>
                    <a:pt x="6657" y="18242"/>
                  </a:cubicBezTo>
                  <a:cubicBezTo>
                    <a:pt x="6632" y="18210"/>
                    <a:pt x="6519" y="18082"/>
                    <a:pt x="6481" y="17987"/>
                  </a:cubicBezTo>
                  <a:cubicBezTo>
                    <a:pt x="6456" y="18082"/>
                    <a:pt x="6406" y="18242"/>
                    <a:pt x="6393" y="18306"/>
                  </a:cubicBezTo>
                  <a:cubicBezTo>
                    <a:pt x="6318" y="18593"/>
                    <a:pt x="6243" y="18880"/>
                    <a:pt x="6180" y="19199"/>
                  </a:cubicBezTo>
                  <a:cubicBezTo>
                    <a:pt x="6041" y="19805"/>
                    <a:pt x="5916" y="20411"/>
                    <a:pt x="5815" y="21049"/>
                  </a:cubicBezTo>
                  <a:cubicBezTo>
                    <a:pt x="5740" y="21432"/>
                    <a:pt x="5513" y="21528"/>
                    <a:pt x="5388" y="21337"/>
                  </a:cubicBezTo>
                  <a:cubicBezTo>
                    <a:pt x="5224" y="21113"/>
                    <a:pt x="5212" y="20635"/>
                    <a:pt x="5274" y="20252"/>
                  </a:cubicBezTo>
                  <a:cubicBezTo>
                    <a:pt x="5388" y="19582"/>
                    <a:pt x="5526" y="18912"/>
                    <a:pt x="5677" y="18274"/>
                  </a:cubicBezTo>
                  <a:cubicBezTo>
                    <a:pt x="5803" y="17699"/>
                    <a:pt x="5953" y="16934"/>
                    <a:pt x="6180" y="16583"/>
                  </a:cubicBezTo>
                  <a:cubicBezTo>
                    <a:pt x="6456" y="16168"/>
                    <a:pt x="6746" y="16455"/>
                    <a:pt x="6984" y="16870"/>
                  </a:cubicBezTo>
                  <a:cubicBezTo>
                    <a:pt x="7211" y="17253"/>
                    <a:pt x="7424" y="17667"/>
                    <a:pt x="7626" y="18114"/>
                  </a:cubicBezTo>
                  <a:cubicBezTo>
                    <a:pt x="7726" y="18337"/>
                    <a:pt x="7814" y="18593"/>
                    <a:pt x="7915" y="18816"/>
                  </a:cubicBezTo>
                  <a:cubicBezTo>
                    <a:pt x="7965" y="18944"/>
                    <a:pt x="7978" y="19039"/>
                    <a:pt x="8040" y="19007"/>
                  </a:cubicBezTo>
                  <a:cubicBezTo>
                    <a:pt x="8141" y="18976"/>
                    <a:pt x="8279" y="18593"/>
                    <a:pt x="8367" y="18433"/>
                  </a:cubicBezTo>
                  <a:cubicBezTo>
                    <a:pt x="8506" y="18178"/>
                    <a:pt x="8631" y="17923"/>
                    <a:pt x="8770" y="17667"/>
                  </a:cubicBezTo>
                  <a:cubicBezTo>
                    <a:pt x="9260" y="16742"/>
                    <a:pt x="9738" y="15817"/>
                    <a:pt x="10228" y="14892"/>
                  </a:cubicBezTo>
                  <a:cubicBezTo>
                    <a:pt x="10354" y="14668"/>
                    <a:pt x="10568" y="14860"/>
                    <a:pt x="10643" y="15211"/>
                  </a:cubicBezTo>
                  <a:close/>
                  <a:moveTo>
                    <a:pt x="18111" y="8383"/>
                  </a:moveTo>
                  <a:cubicBezTo>
                    <a:pt x="18262" y="8638"/>
                    <a:pt x="18413" y="8925"/>
                    <a:pt x="18564" y="9181"/>
                  </a:cubicBezTo>
                  <a:cubicBezTo>
                    <a:pt x="18639" y="9308"/>
                    <a:pt x="18715" y="9436"/>
                    <a:pt x="18790" y="9595"/>
                  </a:cubicBezTo>
                  <a:cubicBezTo>
                    <a:pt x="18828" y="9659"/>
                    <a:pt x="18853" y="9723"/>
                    <a:pt x="18891" y="9787"/>
                  </a:cubicBezTo>
                  <a:cubicBezTo>
                    <a:pt x="18891" y="9787"/>
                    <a:pt x="18891" y="9787"/>
                    <a:pt x="18891" y="9787"/>
                  </a:cubicBezTo>
                  <a:cubicBezTo>
                    <a:pt x="18903" y="9723"/>
                    <a:pt x="18928" y="9659"/>
                    <a:pt x="18941" y="9627"/>
                  </a:cubicBezTo>
                  <a:cubicBezTo>
                    <a:pt x="18991" y="9436"/>
                    <a:pt x="19042" y="9276"/>
                    <a:pt x="19092" y="9085"/>
                  </a:cubicBezTo>
                  <a:cubicBezTo>
                    <a:pt x="19192" y="8734"/>
                    <a:pt x="19293" y="8351"/>
                    <a:pt x="19394" y="8000"/>
                  </a:cubicBezTo>
                  <a:cubicBezTo>
                    <a:pt x="19582" y="7266"/>
                    <a:pt x="19758" y="6532"/>
                    <a:pt x="19922" y="5799"/>
                  </a:cubicBezTo>
                  <a:cubicBezTo>
                    <a:pt x="20123" y="4905"/>
                    <a:pt x="20663" y="5703"/>
                    <a:pt x="20462" y="6596"/>
                  </a:cubicBezTo>
                  <a:cubicBezTo>
                    <a:pt x="20261" y="7490"/>
                    <a:pt x="20047" y="8383"/>
                    <a:pt x="19821" y="9244"/>
                  </a:cubicBezTo>
                  <a:cubicBezTo>
                    <a:pt x="19708" y="9659"/>
                    <a:pt x="19595" y="10106"/>
                    <a:pt x="19469" y="10521"/>
                  </a:cubicBezTo>
                  <a:cubicBezTo>
                    <a:pt x="19356" y="10903"/>
                    <a:pt x="19243" y="11350"/>
                    <a:pt x="19054" y="11478"/>
                  </a:cubicBezTo>
                  <a:cubicBezTo>
                    <a:pt x="18815" y="11637"/>
                    <a:pt x="18627" y="11286"/>
                    <a:pt x="18451" y="10967"/>
                  </a:cubicBezTo>
                  <a:cubicBezTo>
                    <a:pt x="18287" y="10680"/>
                    <a:pt x="18124" y="10361"/>
                    <a:pt x="17960" y="10074"/>
                  </a:cubicBezTo>
                  <a:cubicBezTo>
                    <a:pt x="17608" y="9436"/>
                    <a:pt x="17269" y="8830"/>
                    <a:pt x="16917" y="8192"/>
                  </a:cubicBezTo>
                  <a:cubicBezTo>
                    <a:pt x="16779" y="7936"/>
                    <a:pt x="16716" y="7490"/>
                    <a:pt x="16804" y="7107"/>
                  </a:cubicBezTo>
                  <a:cubicBezTo>
                    <a:pt x="16879" y="6756"/>
                    <a:pt x="17093" y="6564"/>
                    <a:pt x="17231" y="6820"/>
                  </a:cubicBezTo>
                  <a:cubicBezTo>
                    <a:pt x="17520" y="7298"/>
                    <a:pt x="17822" y="7841"/>
                    <a:pt x="18111" y="8383"/>
                  </a:cubicBezTo>
                  <a:close/>
                  <a:moveTo>
                    <a:pt x="11272" y="4810"/>
                  </a:moveTo>
                  <a:cubicBezTo>
                    <a:pt x="11573" y="4108"/>
                    <a:pt x="11888" y="3470"/>
                    <a:pt x="12227" y="2831"/>
                  </a:cubicBezTo>
                  <a:cubicBezTo>
                    <a:pt x="12529" y="2289"/>
                    <a:pt x="12856" y="1587"/>
                    <a:pt x="13208" y="1300"/>
                  </a:cubicBezTo>
                  <a:cubicBezTo>
                    <a:pt x="13648" y="949"/>
                    <a:pt x="13975" y="1619"/>
                    <a:pt x="14289" y="2321"/>
                  </a:cubicBezTo>
                  <a:cubicBezTo>
                    <a:pt x="14453" y="2672"/>
                    <a:pt x="14616" y="3023"/>
                    <a:pt x="14779" y="3374"/>
                  </a:cubicBezTo>
                  <a:cubicBezTo>
                    <a:pt x="14855" y="3533"/>
                    <a:pt x="14930" y="3693"/>
                    <a:pt x="15006" y="3884"/>
                  </a:cubicBezTo>
                  <a:cubicBezTo>
                    <a:pt x="15018" y="3916"/>
                    <a:pt x="15043" y="3980"/>
                    <a:pt x="15069" y="4044"/>
                  </a:cubicBezTo>
                  <a:cubicBezTo>
                    <a:pt x="15094" y="3980"/>
                    <a:pt x="15119" y="3884"/>
                    <a:pt x="15144" y="3820"/>
                  </a:cubicBezTo>
                  <a:cubicBezTo>
                    <a:pt x="15220" y="3629"/>
                    <a:pt x="15295" y="3470"/>
                    <a:pt x="15370" y="3278"/>
                  </a:cubicBezTo>
                  <a:cubicBezTo>
                    <a:pt x="15509" y="2927"/>
                    <a:pt x="15647" y="2608"/>
                    <a:pt x="15798" y="2257"/>
                  </a:cubicBezTo>
                  <a:cubicBezTo>
                    <a:pt x="16062" y="1619"/>
                    <a:pt x="16326" y="853"/>
                    <a:pt x="16615" y="311"/>
                  </a:cubicBezTo>
                  <a:cubicBezTo>
                    <a:pt x="16766" y="24"/>
                    <a:pt x="16955" y="-72"/>
                    <a:pt x="17131" y="56"/>
                  </a:cubicBezTo>
                  <a:cubicBezTo>
                    <a:pt x="17307" y="183"/>
                    <a:pt x="17445" y="566"/>
                    <a:pt x="17583" y="853"/>
                  </a:cubicBezTo>
                  <a:cubicBezTo>
                    <a:pt x="17860" y="1459"/>
                    <a:pt x="18124" y="2098"/>
                    <a:pt x="18363" y="2768"/>
                  </a:cubicBezTo>
                  <a:cubicBezTo>
                    <a:pt x="18639" y="3533"/>
                    <a:pt x="18199" y="4650"/>
                    <a:pt x="17923" y="3884"/>
                  </a:cubicBezTo>
                  <a:cubicBezTo>
                    <a:pt x="17709" y="3310"/>
                    <a:pt x="17495" y="2768"/>
                    <a:pt x="17269" y="2257"/>
                  </a:cubicBezTo>
                  <a:cubicBezTo>
                    <a:pt x="17206" y="2129"/>
                    <a:pt x="17156" y="2002"/>
                    <a:pt x="17093" y="1874"/>
                  </a:cubicBezTo>
                  <a:cubicBezTo>
                    <a:pt x="17068" y="1810"/>
                    <a:pt x="16980" y="1683"/>
                    <a:pt x="16955" y="1619"/>
                  </a:cubicBezTo>
                  <a:cubicBezTo>
                    <a:pt x="16955" y="1619"/>
                    <a:pt x="16955" y="1619"/>
                    <a:pt x="16955" y="1619"/>
                  </a:cubicBezTo>
                  <a:cubicBezTo>
                    <a:pt x="16904" y="1747"/>
                    <a:pt x="16841" y="1874"/>
                    <a:pt x="16791" y="2034"/>
                  </a:cubicBezTo>
                  <a:cubicBezTo>
                    <a:pt x="16376" y="3023"/>
                    <a:pt x="15961" y="4044"/>
                    <a:pt x="15546" y="5033"/>
                  </a:cubicBezTo>
                  <a:cubicBezTo>
                    <a:pt x="15333" y="5543"/>
                    <a:pt x="15081" y="5958"/>
                    <a:pt x="14792" y="5480"/>
                  </a:cubicBezTo>
                  <a:cubicBezTo>
                    <a:pt x="14566" y="5097"/>
                    <a:pt x="14352" y="4554"/>
                    <a:pt x="14138" y="4108"/>
                  </a:cubicBezTo>
                  <a:cubicBezTo>
                    <a:pt x="14025" y="3884"/>
                    <a:pt x="13924" y="3661"/>
                    <a:pt x="13811" y="3406"/>
                  </a:cubicBezTo>
                  <a:cubicBezTo>
                    <a:pt x="13723" y="3214"/>
                    <a:pt x="13635" y="2991"/>
                    <a:pt x="13522" y="2863"/>
                  </a:cubicBezTo>
                  <a:cubicBezTo>
                    <a:pt x="13334" y="2672"/>
                    <a:pt x="13095" y="3246"/>
                    <a:pt x="12956" y="3469"/>
                  </a:cubicBezTo>
                  <a:cubicBezTo>
                    <a:pt x="12516" y="4203"/>
                    <a:pt x="12102" y="5033"/>
                    <a:pt x="11712" y="5926"/>
                  </a:cubicBezTo>
                  <a:cubicBezTo>
                    <a:pt x="11423" y="6628"/>
                    <a:pt x="10970" y="5511"/>
                    <a:pt x="11272" y="4810"/>
                  </a:cubicBezTo>
                  <a:close/>
                  <a:moveTo>
                    <a:pt x="21229" y="17636"/>
                  </a:moveTo>
                  <a:cubicBezTo>
                    <a:pt x="21078" y="17859"/>
                    <a:pt x="20902" y="17699"/>
                    <a:pt x="20802" y="17348"/>
                  </a:cubicBezTo>
                  <a:cubicBezTo>
                    <a:pt x="20638" y="16774"/>
                    <a:pt x="20462" y="16232"/>
                    <a:pt x="20261" y="15753"/>
                  </a:cubicBezTo>
                  <a:cubicBezTo>
                    <a:pt x="20173" y="15530"/>
                    <a:pt x="20073" y="15306"/>
                    <a:pt x="19985" y="15115"/>
                  </a:cubicBezTo>
                  <a:cubicBezTo>
                    <a:pt x="19934" y="15019"/>
                    <a:pt x="19884" y="14924"/>
                    <a:pt x="19834" y="14828"/>
                  </a:cubicBezTo>
                  <a:cubicBezTo>
                    <a:pt x="19821" y="14796"/>
                    <a:pt x="19796" y="14764"/>
                    <a:pt x="19783" y="14732"/>
                  </a:cubicBezTo>
                  <a:cubicBezTo>
                    <a:pt x="19758" y="14796"/>
                    <a:pt x="19733" y="14860"/>
                    <a:pt x="19733" y="14860"/>
                  </a:cubicBezTo>
                  <a:cubicBezTo>
                    <a:pt x="19683" y="15019"/>
                    <a:pt x="19633" y="15147"/>
                    <a:pt x="19595" y="15306"/>
                  </a:cubicBezTo>
                  <a:cubicBezTo>
                    <a:pt x="19519" y="15562"/>
                    <a:pt x="19444" y="15785"/>
                    <a:pt x="19369" y="16040"/>
                  </a:cubicBezTo>
                  <a:cubicBezTo>
                    <a:pt x="19192" y="16646"/>
                    <a:pt x="19029" y="17253"/>
                    <a:pt x="18878" y="17859"/>
                  </a:cubicBezTo>
                  <a:cubicBezTo>
                    <a:pt x="18740" y="18465"/>
                    <a:pt x="18614" y="19327"/>
                    <a:pt x="18338" y="19582"/>
                  </a:cubicBezTo>
                  <a:cubicBezTo>
                    <a:pt x="18174" y="19709"/>
                    <a:pt x="18036" y="19614"/>
                    <a:pt x="17885" y="19454"/>
                  </a:cubicBezTo>
                  <a:cubicBezTo>
                    <a:pt x="17734" y="19295"/>
                    <a:pt x="17571" y="19135"/>
                    <a:pt x="17420" y="18944"/>
                  </a:cubicBezTo>
                  <a:cubicBezTo>
                    <a:pt x="16829" y="18306"/>
                    <a:pt x="16225" y="17636"/>
                    <a:pt x="15634" y="16997"/>
                  </a:cubicBezTo>
                  <a:cubicBezTo>
                    <a:pt x="15483" y="16838"/>
                    <a:pt x="15446" y="16232"/>
                    <a:pt x="15521" y="15913"/>
                  </a:cubicBezTo>
                  <a:cubicBezTo>
                    <a:pt x="15609" y="15498"/>
                    <a:pt x="15798" y="15466"/>
                    <a:pt x="15949" y="15626"/>
                  </a:cubicBezTo>
                  <a:cubicBezTo>
                    <a:pt x="16565" y="16296"/>
                    <a:pt x="17181" y="16966"/>
                    <a:pt x="17797" y="17636"/>
                  </a:cubicBezTo>
                  <a:cubicBezTo>
                    <a:pt x="17872" y="17731"/>
                    <a:pt x="17948" y="17795"/>
                    <a:pt x="18023" y="17891"/>
                  </a:cubicBezTo>
                  <a:cubicBezTo>
                    <a:pt x="18048" y="17923"/>
                    <a:pt x="18086" y="17955"/>
                    <a:pt x="18111" y="17987"/>
                  </a:cubicBezTo>
                  <a:cubicBezTo>
                    <a:pt x="18162" y="17763"/>
                    <a:pt x="18275" y="17316"/>
                    <a:pt x="18287" y="17253"/>
                  </a:cubicBezTo>
                  <a:cubicBezTo>
                    <a:pt x="18438" y="16615"/>
                    <a:pt x="18602" y="16008"/>
                    <a:pt x="18765" y="15402"/>
                  </a:cubicBezTo>
                  <a:cubicBezTo>
                    <a:pt x="18941" y="14796"/>
                    <a:pt x="19117" y="14190"/>
                    <a:pt x="19318" y="13615"/>
                  </a:cubicBezTo>
                  <a:cubicBezTo>
                    <a:pt x="19532" y="13009"/>
                    <a:pt x="19834" y="12850"/>
                    <a:pt x="20110" y="13360"/>
                  </a:cubicBezTo>
                  <a:cubicBezTo>
                    <a:pt x="20601" y="14222"/>
                    <a:pt x="21003" y="15338"/>
                    <a:pt x="21342" y="16551"/>
                  </a:cubicBezTo>
                  <a:cubicBezTo>
                    <a:pt x="21443" y="16870"/>
                    <a:pt x="21368" y="17412"/>
                    <a:pt x="21229" y="17636"/>
                  </a:cubicBezTo>
                  <a:close/>
                </a:path>
              </a:pathLst>
            </a:custGeom>
            <a:solidFill>
              <a:schemeClr val="tx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0" name="Shape">
              <a:extLst>
                <a:ext uri="{FF2B5EF4-FFF2-40B4-BE49-F238E27FC236}">
                  <a16:creationId xmlns:a16="http://schemas.microsoft.com/office/drawing/2014/main" id="{0D277659-9112-EC42-AB4A-00183EE6C75C}"/>
                </a:ext>
              </a:extLst>
            </p:cNvPr>
            <p:cNvSpPr/>
            <p:nvPr/>
          </p:nvSpPr>
          <p:spPr>
            <a:xfrm>
              <a:off x="7587836" y="-4762"/>
              <a:ext cx="4604164" cy="35801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8" h="21600" extrusionOk="0">
                  <a:moveTo>
                    <a:pt x="1173" y="5088"/>
                  </a:moveTo>
                  <a:cubicBezTo>
                    <a:pt x="1635" y="5885"/>
                    <a:pt x="2197" y="6574"/>
                    <a:pt x="2836" y="7141"/>
                  </a:cubicBezTo>
                  <a:cubicBezTo>
                    <a:pt x="3522" y="7747"/>
                    <a:pt x="4297" y="8183"/>
                    <a:pt x="5090" y="8490"/>
                  </a:cubicBezTo>
                  <a:cubicBezTo>
                    <a:pt x="6764" y="9141"/>
                    <a:pt x="8545" y="9218"/>
                    <a:pt x="10284" y="9103"/>
                  </a:cubicBezTo>
                  <a:cubicBezTo>
                    <a:pt x="10657" y="9080"/>
                    <a:pt x="11047" y="9042"/>
                    <a:pt x="11438" y="8980"/>
                  </a:cubicBezTo>
                  <a:cubicBezTo>
                    <a:pt x="11538" y="9333"/>
                    <a:pt x="11669" y="9677"/>
                    <a:pt x="11816" y="9999"/>
                  </a:cubicBezTo>
                  <a:cubicBezTo>
                    <a:pt x="12733" y="11961"/>
                    <a:pt x="14366" y="13041"/>
                    <a:pt x="15479" y="14781"/>
                  </a:cubicBezTo>
                  <a:cubicBezTo>
                    <a:pt x="15993" y="15585"/>
                    <a:pt x="16413" y="16581"/>
                    <a:pt x="16478" y="17639"/>
                  </a:cubicBezTo>
                  <a:cubicBezTo>
                    <a:pt x="16484" y="17777"/>
                    <a:pt x="16490" y="17930"/>
                    <a:pt x="16478" y="18083"/>
                  </a:cubicBezTo>
                  <a:cubicBezTo>
                    <a:pt x="16106" y="18052"/>
                    <a:pt x="15715" y="18060"/>
                    <a:pt x="15354" y="18160"/>
                  </a:cubicBezTo>
                  <a:cubicBezTo>
                    <a:pt x="15035" y="18244"/>
                    <a:pt x="14686" y="18443"/>
                    <a:pt x="14526" y="18834"/>
                  </a:cubicBezTo>
                  <a:cubicBezTo>
                    <a:pt x="14159" y="19730"/>
                    <a:pt x="14993" y="20604"/>
                    <a:pt x="15650" y="20374"/>
                  </a:cubicBezTo>
                  <a:cubicBezTo>
                    <a:pt x="16295" y="20152"/>
                    <a:pt x="16638" y="19309"/>
                    <a:pt x="16745" y="18489"/>
                  </a:cubicBezTo>
                  <a:cubicBezTo>
                    <a:pt x="16993" y="18527"/>
                    <a:pt x="17236" y="18581"/>
                    <a:pt x="17478" y="18658"/>
                  </a:cubicBezTo>
                  <a:cubicBezTo>
                    <a:pt x="18981" y="19133"/>
                    <a:pt x="20300" y="20290"/>
                    <a:pt x="21448" y="21600"/>
                  </a:cubicBezTo>
                  <a:lnTo>
                    <a:pt x="21448" y="21087"/>
                  </a:lnTo>
                  <a:cubicBezTo>
                    <a:pt x="20643" y="20198"/>
                    <a:pt x="19768" y="19409"/>
                    <a:pt x="18803" y="18849"/>
                  </a:cubicBezTo>
                  <a:cubicBezTo>
                    <a:pt x="18159" y="18474"/>
                    <a:pt x="17478" y="18206"/>
                    <a:pt x="16780" y="18106"/>
                  </a:cubicBezTo>
                  <a:cubicBezTo>
                    <a:pt x="16780" y="18098"/>
                    <a:pt x="16780" y="18091"/>
                    <a:pt x="16780" y="18091"/>
                  </a:cubicBezTo>
                  <a:cubicBezTo>
                    <a:pt x="16822" y="17026"/>
                    <a:pt x="16502" y="15984"/>
                    <a:pt x="16052" y="15110"/>
                  </a:cubicBezTo>
                  <a:cubicBezTo>
                    <a:pt x="15567" y="14175"/>
                    <a:pt x="14911" y="13432"/>
                    <a:pt x="14254" y="12712"/>
                  </a:cubicBezTo>
                  <a:cubicBezTo>
                    <a:pt x="13597" y="11991"/>
                    <a:pt x="12917" y="11287"/>
                    <a:pt x="12396" y="10398"/>
                  </a:cubicBezTo>
                  <a:cubicBezTo>
                    <a:pt x="12130" y="9953"/>
                    <a:pt x="11899" y="9448"/>
                    <a:pt x="11740" y="8919"/>
                  </a:cubicBezTo>
                  <a:cubicBezTo>
                    <a:pt x="12757" y="8712"/>
                    <a:pt x="13745" y="8275"/>
                    <a:pt x="14414" y="7241"/>
                  </a:cubicBezTo>
                  <a:cubicBezTo>
                    <a:pt x="14674" y="6842"/>
                    <a:pt x="14887" y="6329"/>
                    <a:pt x="14846" y="5785"/>
                  </a:cubicBezTo>
                  <a:cubicBezTo>
                    <a:pt x="14804" y="5264"/>
                    <a:pt x="14526" y="4850"/>
                    <a:pt x="14177" y="4620"/>
                  </a:cubicBezTo>
                  <a:cubicBezTo>
                    <a:pt x="13591" y="4230"/>
                    <a:pt x="12893" y="4375"/>
                    <a:pt x="12355" y="4827"/>
                  </a:cubicBezTo>
                  <a:cubicBezTo>
                    <a:pt x="11787" y="5295"/>
                    <a:pt x="11361" y="6069"/>
                    <a:pt x="11260" y="6942"/>
                  </a:cubicBezTo>
                  <a:cubicBezTo>
                    <a:pt x="11195" y="7501"/>
                    <a:pt x="11237" y="8061"/>
                    <a:pt x="11355" y="8597"/>
                  </a:cubicBezTo>
                  <a:cubicBezTo>
                    <a:pt x="10704" y="8704"/>
                    <a:pt x="10048" y="8735"/>
                    <a:pt x="9397" y="8750"/>
                  </a:cubicBezTo>
                  <a:cubicBezTo>
                    <a:pt x="8533" y="8766"/>
                    <a:pt x="7663" y="8727"/>
                    <a:pt x="6805" y="8566"/>
                  </a:cubicBezTo>
                  <a:cubicBezTo>
                    <a:pt x="5173" y="8268"/>
                    <a:pt x="3546" y="7540"/>
                    <a:pt x="2303" y="6099"/>
                  </a:cubicBezTo>
                  <a:cubicBezTo>
                    <a:pt x="1209" y="4827"/>
                    <a:pt x="380" y="3042"/>
                    <a:pt x="298" y="1111"/>
                  </a:cubicBezTo>
                  <a:cubicBezTo>
                    <a:pt x="280" y="736"/>
                    <a:pt x="298" y="368"/>
                    <a:pt x="339" y="0"/>
                  </a:cubicBezTo>
                  <a:lnTo>
                    <a:pt x="43" y="0"/>
                  </a:lnTo>
                  <a:cubicBezTo>
                    <a:pt x="-152" y="1816"/>
                    <a:pt x="327" y="3632"/>
                    <a:pt x="1173" y="5088"/>
                  </a:cubicBezTo>
                  <a:close/>
                  <a:moveTo>
                    <a:pt x="15550" y="20006"/>
                  </a:moveTo>
                  <a:cubicBezTo>
                    <a:pt x="15248" y="20106"/>
                    <a:pt x="14881" y="19868"/>
                    <a:pt x="14757" y="19485"/>
                  </a:cubicBezTo>
                  <a:cubicBezTo>
                    <a:pt x="14627" y="19071"/>
                    <a:pt x="14899" y="18742"/>
                    <a:pt x="15177" y="18612"/>
                  </a:cubicBezTo>
                  <a:cubicBezTo>
                    <a:pt x="15526" y="18443"/>
                    <a:pt x="15916" y="18435"/>
                    <a:pt x="16277" y="18451"/>
                  </a:cubicBezTo>
                  <a:cubicBezTo>
                    <a:pt x="16331" y="18451"/>
                    <a:pt x="16384" y="18458"/>
                    <a:pt x="16443" y="18458"/>
                  </a:cubicBezTo>
                  <a:cubicBezTo>
                    <a:pt x="16354" y="19148"/>
                    <a:pt x="16088" y="19838"/>
                    <a:pt x="15550" y="20006"/>
                  </a:cubicBezTo>
                  <a:close/>
                  <a:moveTo>
                    <a:pt x="12396" y="5249"/>
                  </a:moveTo>
                  <a:cubicBezTo>
                    <a:pt x="12899" y="4781"/>
                    <a:pt x="13579" y="4590"/>
                    <a:pt x="14130" y="5042"/>
                  </a:cubicBezTo>
                  <a:cubicBezTo>
                    <a:pt x="14284" y="5172"/>
                    <a:pt x="14425" y="5356"/>
                    <a:pt x="14497" y="5578"/>
                  </a:cubicBezTo>
                  <a:cubicBezTo>
                    <a:pt x="14573" y="5816"/>
                    <a:pt x="14556" y="6084"/>
                    <a:pt x="14491" y="6321"/>
                  </a:cubicBezTo>
                  <a:cubicBezTo>
                    <a:pt x="14366" y="6796"/>
                    <a:pt x="14076" y="7195"/>
                    <a:pt x="13781" y="7501"/>
                  </a:cubicBezTo>
                  <a:cubicBezTo>
                    <a:pt x="13213" y="8084"/>
                    <a:pt x="12485" y="8367"/>
                    <a:pt x="11781" y="8520"/>
                  </a:cubicBezTo>
                  <a:cubicBezTo>
                    <a:pt x="11734" y="8528"/>
                    <a:pt x="11680" y="8543"/>
                    <a:pt x="11633" y="8551"/>
                  </a:cubicBezTo>
                  <a:cubicBezTo>
                    <a:pt x="11556" y="8206"/>
                    <a:pt x="11509" y="7854"/>
                    <a:pt x="11509" y="7494"/>
                  </a:cubicBezTo>
                  <a:cubicBezTo>
                    <a:pt x="11515" y="6597"/>
                    <a:pt x="11828" y="5770"/>
                    <a:pt x="12396" y="5249"/>
                  </a:cubicBezTo>
                  <a:close/>
                </a:path>
              </a:pathLst>
            </a:custGeom>
            <a:solidFill>
              <a:schemeClr val="tx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1" name="Shape">
              <a:extLst>
                <a:ext uri="{FF2B5EF4-FFF2-40B4-BE49-F238E27FC236}">
                  <a16:creationId xmlns:a16="http://schemas.microsoft.com/office/drawing/2014/main" id="{B4652190-8B98-FC43-90A8-9B749245135F}"/>
                </a:ext>
              </a:extLst>
            </p:cNvPr>
            <p:cNvSpPr/>
            <p:nvPr/>
          </p:nvSpPr>
          <p:spPr>
            <a:xfrm>
              <a:off x="0" y="-4762"/>
              <a:ext cx="2822427" cy="2895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extrusionOk="0">
                  <a:moveTo>
                    <a:pt x="2267" y="20757"/>
                  </a:moveTo>
                  <a:cubicBezTo>
                    <a:pt x="3724" y="20037"/>
                    <a:pt x="5036" y="19014"/>
                    <a:pt x="6078" y="17773"/>
                  </a:cubicBezTo>
                  <a:cubicBezTo>
                    <a:pt x="7071" y="16598"/>
                    <a:pt x="7824" y="15224"/>
                    <a:pt x="8229" y="13746"/>
                  </a:cubicBezTo>
                  <a:cubicBezTo>
                    <a:pt x="8393" y="13794"/>
                    <a:pt x="8557" y="13832"/>
                    <a:pt x="8731" y="13860"/>
                  </a:cubicBezTo>
                  <a:cubicBezTo>
                    <a:pt x="10506" y="14201"/>
                    <a:pt x="12348" y="13936"/>
                    <a:pt x="13988" y="13197"/>
                  </a:cubicBezTo>
                  <a:cubicBezTo>
                    <a:pt x="15657" y="12439"/>
                    <a:pt x="17085" y="11217"/>
                    <a:pt x="18233" y="9824"/>
                  </a:cubicBezTo>
                  <a:cubicBezTo>
                    <a:pt x="19420" y="8375"/>
                    <a:pt x="20356" y="6726"/>
                    <a:pt x="20915" y="4945"/>
                  </a:cubicBezTo>
                  <a:cubicBezTo>
                    <a:pt x="21417" y="3354"/>
                    <a:pt x="21600" y="1639"/>
                    <a:pt x="21282" y="0"/>
                  </a:cubicBezTo>
                  <a:lnTo>
                    <a:pt x="20790" y="0"/>
                  </a:lnTo>
                  <a:cubicBezTo>
                    <a:pt x="21021" y="1146"/>
                    <a:pt x="21002" y="2349"/>
                    <a:pt x="20780" y="3496"/>
                  </a:cubicBezTo>
                  <a:cubicBezTo>
                    <a:pt x="20442" y="5248"/>
                    <a:pt x="19709" y="6897"/>
                    <a:pt x="18706" y="8384"/>
                  </a:cubicBezTo>
                  <a:cubicBezTo>
                    <a:pt x="17751" y="9796"/>
                    <a:pt x="16555" y="11094"/>
                    <a:pt x="15117" y="12041"/>
                  </a:cubicBezTo>
                  <a:cubicBezTo>
                    <a:pt x="13699" y="12969"/>
                    <a:pt x="12059" y="13538"/>
                    <a:pt x="10351" y="13547"/>
                  </a:cubicBezTo>
                  <a:cubicBezTo>
                    <a:pt x="9686" y="13547"/>
                    <a:pt x="9001" y="13472"/>
                    <a:pt x="8345" y="13301"/>
                  </a:cubicBezTo>
                  <a:cubicBezTo>
                    <a:pt x="8528" y="12515"/>
                    <a:pt x="8615" y="11691"/>
                    <a:pt x="8499" y="10885"/>
                  </a:cubicBezTo>
                  <a:cubicBezTo>
                    <a:pt x="8383" y="10052"/>
                    <a:pt x="7969" y="9218"/>
                    <a:pt x="7187" y="8801"/>
                  </a:cubicBezTo>
                  <a:cubicBezTo>
                    <a:pt x="6522" y="8451"/>
                    <a:pt x="5634" y="8384"/>
                    <a:pt x="5017" y="8858"/>
                  </a:cubicBezTo>
                  <a:cubicBezTo>
                    <a:pt x="4332" y="9379"/>
                    <a:pt x="4264" y="10279"/>
                    <a:pt x="4573" y="11027"/>
                  </a:cubicBezTo>
                  <a:cubicBezTo>
                    <a:pt x="4910" y="11852"/>
                    <a:pt x="5547" y="12458"/>
                    <a:pt x="6300" y="12932"/>
                  </a:cubicBezTo>
                  <a:cubicBezTo>
                    <a:pt x="6763" y="13216"/>
                    <a:pt x="7255" y="13453"/>
                    <a:pt x="7776" y="13623"/>
                  </a:cubicBezTo>
                  <a:cubicBezTo>
                    <a:pt x="7467" y="14751"/>
                    <a:pt x="6946" y="15812"/>
                    <a:pt x="6271" y="16768"/>
                  </a:cubicBezTo>
                  <a:cubicBezTo>
                    <a:pt x="5393" y="18009"/>
                    <a:pt x="4245" y="19071"/>
                    <a:pt x="2942" y="19866"/>
                  </a:cubicBezTo>
                  <a:cubicBezTo>
                    <a:pt x="2036" y="20416"/>
                    <a:pt x="1042" y="20852"/>
                    <a:pt x="0" y="21117"/>
                  </a:cubicBezTo>
                  <a:lnTo>
                    <a:pt x="0" y="21600"/>
                  </a:lnTo>
                  <a:cubicBezTo>
                    <a:pt x="782" y="21392"/>
                    <a:pt x="1544" y="21117"/>
                    <a:pt x="2267" y="20757"/>
                  </a:cubicBezTo>
                  <a:close/>
                  <a:moveTo>
                    <a:pt x="5817" y="11965"/>
                  </a:moveTo>
                  <a:cubicBezTo>
                    <a:pt x="5287" y="11473"/>
                    <a:pt x="4833" y="10762"/>
                    <a:pt x="4882" y="10023"/>
                  </a:cubicBezTo>
                  <a:cubicBezTo>
                    <a:pt x="4901" y="9720"/>
                    <a:pt x="5065" y="9407"/>
                    <a:pt x="5316" y="9218"/>
                  </a:cubicBezTo>
                  <a:cubicBezTo>
                    <a:pt x="5567" y="9028"/>
                    <a:pt x="5875" y="8972"/>
                    <a:pt x="6194" y="8991"/>
                  </a:cubicBezTo>
                  <a:cubicBezTo>
                    <a:pt x="6512" y="9009"/>
                    <a:pt x="6840" y="9123"/>
                    <a:pt x="7110" y="9294"/>
                  </a:cubicBezTo>
                  <a:cubicBezTo>
                    <a:pt x="7419" y="9493"/>
                    <a:pt x="7641" y="9786"/>
                    <a:pt x="7795" y="10108"/>
                  </a:cubicBezTo>
                  <a:cubicBezTo>
                    <a:pt x="8152" y="10866"/>
                    <a:pt x="8123" y="11776"/>
                    <a:pt x="7998" y="12581"/>
                  </a:cubicBezTo>
                  <a:cubicBezTo>
                    <a:pt x="7969" y="12771"/>
                    <a:pt x="7930" y="12960"/>
                    <a:pt x="7891" y="13149"/>
                  </a:cubicBezTo>
                  <a:cubicBezTo>
                    <a:pt x="7120" y="12903"/>
                    <a:pt x="6406" y="12505"/>
                    <a:pt x="5817" y="11965"/>
                  </a:cubicBezTo>
                  <a:close/>
                </a:path>
              </a:pathLst>
            </a:custGeom>
            <a:solidFill>
              <a:schemeClr val="tx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8" name="Title 1">
            <a:extLst>
              <a:ext uri="{FF2B5EF4-FFF2-40B4-BE49-F238E27FC236}">
                <a16:creationId xmlns:a16="http://schemas.microsoft.com/office/drawing/2014/main" id="{74985E82-8BBB-4140-ADE7-3211B76C04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0691" y="3125138"/>
            <a:ext cx="7169292" cy="195331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BE5281E8-502B-4754-B5F5-7C62E11011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10690" y="5112863"/>
            <a:ext cx="7169293" cy="804543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A67E5779-2729-4DED-A8C2-41F4FEE476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/>
              <a:t>Date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FBD21987-FA22-47F7-B702-8D9638C10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/>
              <a:t>Your Footer Here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A03F40A7-0F3F-41D6-9058-1BE8DB2708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72B7600-67E3-4D97-B453-880E2742B9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25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045FC22-3353-478C-A1AF-9D4483B4A7C1}"/>
              </a:ext>
            </a:extLst>
          </p:cNvPr>
          <p:cNvGrpSpPr/>
          <p:nvPr userDrawn="1"/>
        </p:nvGrpSpPr>
        <p:grpSpPr>
          <a:xfrm>
            <a:off x="0" y="0"/>
            <a:ext cx="12193066" cy="4875531"/>
            <a:chOff x="0" y="0"/>
            <a:chExt cx="12193066" cy="4875531"/>
          </a:xfrm>
        </p:grpSpPr>
        <p:sp>
          <p:nvSpPr>
            <p:cNvPr id="20" name="Shape">
              <a:extLst>
                <a:ext uri="{FF2B5EF4-FFF2-40B4-BE49-F238E27FC236}">
                  <a16:creationId xmlns:a16="http://schemas.microsoft.com/office/drawing/2014/main" id="{9EBE9311-8016-A245-84E1-00D39091EC20}"/>
                </a:ext>
              </a:extLst>
            </p:cNvPr>
            <p:cNvSpPr/>
            <p:nvPr/>
          </p:nvSpPr>
          <p:spPr>
            <a:xfrm>
              <a:off x="8506978" y="0"/>
              <a:ext cx="3685022" cy="43650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8" h="21588" extrusionOk="0">
                  <a:moveTo>
                    <a:pt x="4451" y="4271"/>
                  </a:moveTo>
                  <a:cubicBezTo>
                    <a:pt x="3861" y="5552"/>
                    <a:pt x="2674" y="6545"/>
                    <a:pt x="1671" y="7619"/>
                  </a:cubicBezTo>
                  <a:cubicBezTo>
                    <a:pt x="668" y="8693"/>
                    <a:pt x="-202" y="10018"/>
                    <a:pt x="41" y="11375"/>
                  </a:cubicBezTo>
                  <a:cubicBezTo>
                    <a:pt x="388" y="13284"/>
                    <a:pt x="2718" y="14421"/>
                    <a:pt x="4879" y="15018"/>
                  </a:cubicBezTo>
                  <a:cubicBezTo>
                    <a:pt x="7040" y="15614"/>
                    <a:pt x="9451" y="16054"/>
                    <a:pt x="10889" y="17549"/>
                  </a:cubicBezTo>
                  <a:cubicBezTo>
                    <a:pt x="11472" y="18158"/>
                    <a:pt x="11848" y="18899"/>
                    <a:pt x="12394" y="19534"/>
                  </a:cubicBezTo>
                  <a:cubicBezTo>
                    <a:pt x="13478" y="20790"/>
                    <a:pt x="15270" y="21569"/>
                    <a:pt x="17099" y="21587"/>
                  </a:cubicBezTo>
                  <a:cubicBezTo>
                    <a:pt x="18692" y="21600"/>
                    <a:pt x="20277" y="21028"/>
                    <a:pt x="21398" y="20061"/>
                  </a:cubicBezTo>
                  <a:lnTo>
                    <a:pt x="21398" y="0"/>
                  </a:lnTo>
                  <a:lnTo>
                    <a:pt x="4009" y="0"/>
                  </a:lnTo>
                  <a:cubicBezTo>
                    <a:pt x="4901" y="1262"/>
                    <a:pt x="5086" y="2889"/>
                    <a:pt x="4451" y="4271"/>
                  </a:cubicBezTo>
                  <a:close/>
                </a:path>
              </a:pathLst>
            </a:custGeom>
            <a:solidFill>
              <a:schemeClr val="accent3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1" name="Shape">
              <a:extLst>
                <a:ext uri="{FF2B5EF4-FFF2-40B4-BE49-F238E27FC236}">
                  <a16:creationId xmlns:a16="http://schemas.microsoft.com/office/drawing/2014/main" id="{C6B8AC37-3040-4A4D-82D0-E477144E5588}"/>
                </a:ext>
              </a:extLst>
            </p:cNvPr>
            <p:cNvSpPr/>
            <p:nvPr/>
          </p:nvSpPr>
          <p:spPr>
            <a:xfrm>
              <a:off x="0" y="0"/>
              <a:ext cx="3143022" cy="40284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1" h="21600" extrusionOk="0">
                  <a:moveTo>
                    <a:pt x="0" y="21600"/>
                  </a:moveTo>
                  <a:cubicBezTo>
                    <a:pt x="1869" y="18372"/>
                    <a:pt x="5249" y="15703"/>
                    <a:pt x="9336" y="14280"/>
                  </a:cubicBezTo>
                  <a:cubicBezTo>
                    <a:pt x="11624" y="13483"/>
                    <a:pt x="14090" y="13061"/>
                    <a:pt x="16326" y="12182"/>
                  </a:cubicBezTo>
                  <a:cubicBezTo>
                    <a:pt x="18562" y="11304"/>
                    <a:pt x="20636" y="9813"/>
                    <a:pt x="21045" y="7845"/>
                  </a:cubicBezTo>
                  <a:cubicBezTo>
                    <a:pt x="21600" y="5155"/>
                    <a:pt x="18920" y="2697"/>
                    <a:pt x="18545" y="0"/>
                  </a:cubicBezTo>
                  <a:lnTo>
                    <a:pt x="0" y="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chemeClr val="accent2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2" name="Shape">
              <a:extLst>
                <a:ext uri="{FF2B5EF4-FFF2-40B4-BE49-F238E27FC236}">
                  <a16:creationId xmlns:a16="http://schemas.microsoft.com/office/drawing/2014/main" id="{2DA7CD24-E848-474D-8432-2569B0D6D007}"/>
                </a:ext>
              </a:extLst>
            </p:cNvPr>
            <p:cNvSpPr/>
            <p:nvPr/>
          </p:nvSpPr>
          <p:spPr>
            <a:xfrm>
              <a:off x="4590413" y="0"/>
              <a:ext cx="3011173" cy="1519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53" extrusionOk="0">
                  <a:moveTo>
                    <a:pt x="7024" y="19426"/>
                  </a:moveTo>
                  <a:cubicBezTo>
                    <a:pt x="8390" y="21105"/>
                    <a:pt x="10140" y="21600"/>
                    <a:pt x="11697" y="20734"/>
                  </a:cubicBezTo>
                  <a:cubicBezTo>
                    <a:pt x="14184" y="19373"/>
                    <a:pt x="15888" y="15025"/>
                    <a:pt x="17254" y="10765"/>
                  </a:cubicBezTo>
                  <a:cubicBezTo>
                    <a:pt x="18503" y="6876"/>
                    <a:pt x="19714" y="2669"/>
                    <a:pt x="21600" y="0"/>
                  </a:cubicBezTo>
                  <a:lnTo>
                    <a:pt x="0" y="0"/>
                  </a:lnTo>
                  <a:cubicBezTo>
                    <a:pt x="3125" y="4879"/>
                    <a:pt x="3544" y="15148"/>
                    <a:pt x="7024" y="19426"/>
                  </a:cubicBezTo>
                  <a:close/>
                </a:path>
              </a:pathLst>
            </a:custGeom>
            <a:solidFill>
              <a:schemeClr val="accent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3" name="Shape">
              <a:extLst>
                <a:ext uri="{FF2B5EF4-FFF2-40B4-BE49-F238E27FC236}">
                  <a16:creationId xmlns:a16="http://schemas.microsoft.com/office/drawing/2014/main" id="{5219A249-49D6-AD43-BBDA-0F9E66A52CA4}"/>
                </a:ext>
              </a:extLst>
            </p:cNvPr>
            <p:cNvSpPr/>
            <p:nvPr/>
          </p:nvSpPr>
          <p:spPr>
            <a:xfrm>
              <a:off x="10820401" y="3073400"/>
              <a:ext cx="1124369" cy="14301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1" h="21449" extrusionOk="0">
                  <a:moveTo>
                    <a:pt x="1709" y="6653"/>
                  </a:moveTo>
                  <a:cubicBezTo>
                    <a:pt x="1709" y="6653"/>
                    <a:pt x="1709" y="6653"/>
                    <a:pt x="1709" y="6653"/>
                  </a:cubicBezTo>
                  <a:cubicBezTo>
                    <a:pt x="1709" y="6653"/>
                    <a:pt x="1709" y="6653"/>
                    <a:pt x="1709" y="6653"/>
                  </a:cubicBezTo>
                  <a:cubicBezTo>
                    <a:pt x="1709" y="6653"/>
                    <a:pt x="1709" y="6653"/>
                    <a:pt x="1709" y="6653"/>
                  </a:cubicBezTo>
                  <a:close/>
                  <a:moveTo>
                    <a:pt x="3065" y="6424"/>
                  </a:moveTo>
                  <a:cubicBezTo>
                    <a:pt x="2898" y="6672"/>
                    <a:pt x="2399" y="6805"/>
                    <a:pt x="2089" y="6634"/>
                  </a:cubicBezTo>
                  <a:cubicBezTo>
                    <a:pt x="2065" y="6615"/>
                    <a:pt x="2042" y="6615"/>
                    <a:pt x="2018" y="6596"/>
                  </a:cubicBezTo>
                  <a:cubicBezTo>
                    <a:pt x="1994" y="6596"/>
                    <a:pt x="1994" y="6596"/>
                    <a:pt x="1970" y="6596"/>
                  </a:cubicBezTo>
                  <a:cubicBezTo>
                    <a:pt x="1947" y="6596"/>
                    <a:pt x="1947" y="6596"/>
                    <a:pt x="1923" y="6596"/>
                  </a:cubicBezTo>
                  <a:cubicBezTo>
                    <a:pt x="1899" y="6596"/>
                    <a:pt x="1875" y="6615"/>
                    <a:pt x="1851" y="6615"/>
                  </a:cubicBezTo>
                  <a:cubicBezTo>
                    <a:pt x="1804" y="6634"/>
                    <a:pt x="1756" y="6653"/>
                    <a:pt x="1709" y="6691"/>
                  </a:cubicBezTo>
                  <a:cubicBezTo>
                    <a:pt x="1709" y="6691"/>
                    <a:pt x="1709" y="6691"/>
                    <a:pt x="1732" y="6672"/>
                  </a:cubicBezTo>
                  <a:cubicBezTo>
                    <a:pt x="1732" y="6672"/>
                    <a:pt x="1732" y="6672"/>
                    <a:pt x="1709" y="6691"/>
                  </a:cubicBezTo>
                  <a:cubicBezTo>
                    <a:pt x="1709" y="6691"/>
                    <a:pt x="1685" y="6691"/>
                    <a:pt x="1685" y="6691"/>
                  </a:cubicBezTo>
                  <a:cubicBezTo>
                    <a:pt x="1590" y="6729"/>
                    <a:pt x="1661" y="6710"/>
                    <a:pt x="1709" y="6691"/>
                  </a:cubicBezTo>
                  <a:cubicBezTo>
                    <a:pt x="1685" y="6710"/>
                    <a:pt x="1637" y="6729"/>
                    <a:pt x="1637" y="6748"/>
                  </a:cubicBezTo>
                  <a:cubicBezTo>
                    <a:pt x="1613" y="6767"/>
                    <a:pt x="1590" y="6786"/>
                    <a:pt x="1566" y="6805"/>
                  </a:cubicBezTo>
                  <a:cubicBezTo>
                    <a:pt x="1542" y="6843"/>
                    <a:pt x="1495" y="6881"/>
                    <a:pt x="1471" y="6939"/>
                  </a:cubicBezTo>
                  <a:cubicBezTo>
                    <a:pt x="1471" y="6958"/>
                    <a:pt x="1447" y="6996"/>
                    <a:pt x="1447" y="7015"/>
                  </a:cubicBezTo>
                  <a:cubicBezTo>
                    <a:pt x="1447" y="7015"/>
                    <a:pt x="1447" y="7034"/>
                    <a:pt x="1447" y="7053"/>
                  </a:cubicBezTo>
                  <a:cubicBezTo>
                    <a:pt x="1447" y="7072"/>
                    <a:pt x="1447" y="7110"/>
                    <a:pt x="1447" y="7129"/>
                  </a:cubicBezTo>
                  <a:cubicBezTo>
                    <a:pt x="1447" y="7148"/>
                    <a:pt x="1423" y="7377"/>
                    <a:pt x="1447" y="7396"/>
                  </a:cubicBezTo>
                  <a:cubicBezTo>
                    <a:pt x="1447" y="7377"/>
                    <a:pt x="1447" y="7358"/>
                    <a:pt x="1447" y="7339"/>
                  </a:cubicBezTo>
                  <a:cubicBezTo>
                    <a:pt x="1447" y="7377"/>
                    <a:pt x="1471" y="7396"/>
                    <a:pt x="1471" y="7434"/>
                  </a:cubicBezTo>
                  <a:cubicBezTo>
                    <a:pt x="1471" y="7472"/>
                    <a:pt x="1495" y="7510"/>
                    <a:pt x="1495" y="7548"/>
                  </a:cubicBezTo>
                  <a:cubicBezTo>
                    <a:pt x="1518" y="7624"/>
                    <a:pt x="1542" y="7700"/>
                    <a:pt x="1590" y="7777"/>
                  </a:cubicBezTo>
                  <a:cubicBezTo>
                    <a:pt x="1614" y="7815"/>
                    <a:pt x="1637" y="7853"/>
                    <a:pt x="1637" y="7910"/>
                  </a:cubicBezTo>
                  <a:cubicBezTo>
                    <a:pt x="1637" y="7910"/>
                    <a:pt x="1637" y="7929"/>
                    <a:pt x="1637" y="7929"/>
                  </a:cubicBezTo>
                  <a:cubicBezTo>
                    <a:pt x="1733" y="8081"/>
                    <a:pt x="1828" y="8234"/>
                    <a:pt x="1923" y="8405"/>
                  </a:cubicBezTo>
                  <a:cubicBezTo>
                    <a:pt x="2089" y="8691"/>
                    <a:pt x="2018" y="8996"/>
                    <a:pt x="1661" y="9186"/>
                  </a:cubicBezTo>
                  <a:cubicBezTo>
                    <a:pt x="1352" y="9339"/>
                    <a:pt x="852" y="9243"/>
                    <a:pt x="686" y="8977"/>
                  </a:cubicBezTo>
                  <a:cubicBezTo>
                    <a:pt x="186" y="8196"/>
                    <a:pt x="-337" y="7205"/>
                    <a:pt x="281" y="6367"/>
                  </a:cubicBezTo>
                  <a:cubicBezTo>
                    <a:pt x="757" y="5700"/>
                    <a:pt x="1947" y="5243"/>
                    <a:pt x="2803" y="5739"/>
                  </a:cubicBezTo>
                  <a:cubicBezTo>
                    <a:pt x="3136" y="5834"/>
                    <a:pt x="3255" y="6139"/>
                    <a:pt x="3065" y="6424"/>
                  </a:cubicBezTo>
                  <a:close/>
                  <a:moveTo>
                    <a:pt x="1947" y="6558"/>
                  </a:moveTo>
                  <a:cubicBezTo>
                    <a:pt x="1947" y="6558"/>
                    <a:pt x="1947" y="6558"/>
                    <a:pt x="1947" y="6558"/>
                  </a:cubicBezTo>
                  <a:cubicBezTo>
                    <a:pt x="1947" y="6558"/>
                    <a:pt x="1947" y="6558"/>
                    <a:pt x="1947" y="6558"/>
                  </a:cubicBezTo>
                  <a:cubicBezTo>
                    <a:pt x="1947" y="6558"/>
                    <a:pt x="1947" y="6558"/>
                    <a:pt x="1947" y="6558"/>
                  </a:cubicBezTo>
                  <a:close/>
                  <a:moveTo>
                    <a:pt x="1994" y="6577"/>
                  </a:moveTo>
                  <a:cubicBezTo>
                    <a:pt x="1970" y="6577"/>
                    <a:pt x="1970" y="6577"/>
                    <a:pt x="1994" y="6577"/>
                  </a:cubicBezTo>
                  <a:cubicBezTo>
                    <a:pt x="1970" y="6577"/>
                    <a:pt x="1970" y="6577"/>
                    <a:pt x="1994" y="6577"/>
                  </a:cubicBezTo>
                  <a:cubicBezTo>
                    <a:pt x="1970" y="6577"/>
                    <a:pt x="1970" y="6577"/>
                    <a:pt x="1994" y="6577"/>
                  </a:cubicBezTo>
                  <a:close/>
                  <a:moveTo>
                    <a:pt x="2018" y="6577"/>
                  </a:moveTo>
                  <a:cubicBezTo>
                    <a:pt x="2018" y="6577"/>
                    <a:pt x="2018" y="6577"/>
                    <a:pt x="2018" y="6577"/>
                  </a:cubicBezTo>
                  <a:cubicBezTo>
                    <a:pt x="2018" y="6577"/>
                    <a:pt x="2018" y="6577"/>
                    <a:pt x="2018" y="6577"/>
                  </a:cubicBezTo>
                  <a:cubicBezTo>
                    <a:pt x="1994" y="6577"/>
                    <a:pt x="1994" y="6577"/>
                    <a:pt x="1994" y="6577"/>
                  </a:cubicBezTo>
                  <a:cubicBezTo>
                    <a:pt x="1994" y="6577"/>
                    <a:pt x="1994" y="6577"/>
                    <a:pt x="1994" y="6577"/>
                  </a:cubicBezTo>
                  <a:cubicBezTo>
                    <a:pt x="1994" y="6577"/>
                    <a:pt x="2018" y="6577"/>
                    <a:pt x="2018" y="6577"/>
                  </a:cubicBezTo>
                  <a:close/>
                  <a:moveTo>
                    <a:pt x="6157" y="7205"/>
                  </a:moveTo>
                  <a:cubicBezTo>
                    <a:pt x="6157" y="7205"/>
                    <a:pt x="6133" y="7205"/>
                    <a:pt x="6086" y="7243"/>
                  </a:cubicBezTo>
                  <a:cubicBezTo>
                    <a:pt x="6086" y="7243"/>
                    <a:pt x="6086" y="7243"/>
                    <a:pt x="6086" y="7243"/>
                  </a:cubicBezTo>
                  <a:cubicBezTo>
                    <a:pt x="6110" y="7224"/>
                    <a:pt x="6133" y="7205"/>
                    <a:pt x="6157" y="7205"/>
                  </a:cubicBezTo>
                  <a:close/>
                  <a:moveTo>
                    <a:pt x="6585" y="6539"/>
                  </a:moveTo>
                  <a:cubicBezTo>
                    <a:pt x="6585" y="6539"/>
                    <a:pt x="6585" y="6539"/>
                    <a:pt x="6585" y="6539"/>
                  </a:cubicBezTo>
                  <a:cubicBezTo>
                    <a:pt x="6585" y="6519"/>
                    <a:pt x="6585" y="6519"/>
                    <a:pt x="6585" y="6539"/>
                  </a:cubicBezTo>
                  <a:cubicBezTo>
                    <a:pt x="6585" y="6558"/>
                    <a:pt x="6585" y="6577"/>
                    <a:pt x="6561" y="6577"/>
                  </a:cubicBezTo>
                  <a:cubicBezTo>
                    <a:pt x="6561" y="6577"/>
                    <a:pt x="6561" y="6558"/>
                    <a:pt x="6561" y="6558"/>
                  </a:cubicBezTo>
                  <a:cubicBezTo>
                    <a:pt x="6585" y="6558"/>
                    <a:pt x="6585" y="6558"/>
                    <a:pt x="6585" y="6539"/>
                  </a:cubicBezTo>
                  <a:close/>
                  <a:moveTo>
                    <a:pt x="6514" y="6081"/>
                  </a:moveTo>
                  <a:cubicBezTo>
                    <a:pt x="6538" y="6119"/>
                    <a:pt x="6538" y="6139"/>
                    <a:pt x="6538" y="6139"/>
                  </a:cubicBezTo>
                  <a:cubicBezTo>
                    <a:pt x="6538" y="6119"/>
                    <a:pt x="6538" y="6100"/>
                    <a:pt x="6514" y="6081"/>
                  </a:cubicBezTo>
                  <a:cubicBezTo>
                    <a:pt x="6514" y="6081"/>
                    <a:pt x="6514" y="6081"/>
                    <a:pt x="6514" y="6081"/>
                  </a:cubicBezTo>
                  <a:close/>
                  <a:moveTo>
                    <a:pt x="6157" y="8462"/>
                  </a:moveTo>
                  <a:cubicBezTo>
                    <a:pt x="5777" y="8558"/>
                    <a:pt x="5396" y="8348"/>
                    <a:pt x="5301" y="8062"/>
                  </a:cubicBezTo>
                  <a:cubicBezTo>
                    <a:pt x="5182" y="7777"/>
                    <a:pt x="5443" y="7453"/>
                    <a:pt x="5800" y="7377"/>
                  </a:cubicBezTo>
                  <a:cubicBezTo>
                    <a:pt x="5848" y="7377"/>
                    <a:pt x="5872" y="7358"/>
                    <a:pt x="5919" y="7339"/>
                  </a:cubicBezTo>
                  <a:cubicBezTo>
                    <a:pt x="5943" y="7339"/>
                    <a:pt x="5943" y="7339"/>
                    <a:pt x="5943" y="7339"/>
                  </a:cubicBezTo>
                  <a:cubicBezTo>
                    <a:pt x="5967" y="7319"/>
                    <a:pt x="6014" y="7300"/>
                    <a:pt x="6038" y="7300"/>
                  </a:cubicBezTo>
                  <a:cubicBezTo>
                    <a:pt x="6062" y="7281"/>
                    <a:pt x="6086" y="7281"/>
                    <a:pt x="6110" y="7262"/>
                  </a:cubicBezTo>
                  <a:cubicBezTo>
                    <a:pt x="6110" y="7262"/>
                    <a:pt x="6086" y="7281"/>
                    <a:pt x="6086" y="7281"/>
                  </a:cubicBezTo>
                  <a:cubicBezTo>
                    <a:pt x="6086" y="7281"/>
                    <a:pt x="6110" y="7262"/>
                    <a:pt x="6110" y="7262"/>
                  </a:cubicBezTo>
                  <a:cubicBezTo>
                    <a:pt x="6110" y="7262"/>
                    <a:pt x="6110" y="7262"/>
                    <a:pt x="6110" y="7262"/>
                  </a:cubicBezTo>
                  <a:cubicBezTo>
                    <a:pt x="6133" y="7243"/>
                    <a:pt x="6157" y="7224"/>
                    <a:pt x="6157" y="7224"/>
                  </a:cubicBezTo>
                  <a:cubicBezTo>
                    <a:pt x="6181" y="7205"/>
                    <a:pt x="6181" y="7205"/>
                    <a:pt x="6205" y="7186"/>
                  </a:cubicBezTo>
                  <a:cubicBezTo>
                    <a:pt x="6252" y="7148"/>
                    <a:pt x="6276" y="7129"/>
                    <a:pt x="6324" y="7091"/>
                  </a:cubicBezTo>
                  <a:cubicBezTo>
                    <a:pt x="6348" y="7072"/>
                    <a:pt x="6348" y="7053"/>
                    <a:pt x="6371" y="7053"/>
                  </a:cubicBezTo>
                  <a:cubicBezTo>
                    <a:pt x="6419" y="7015"/>
                    <a:pt x="6443" y="6958"/>
                    <a:pt x="6466" y="6919"/>
                  </a:cubicBezTo>
                  <a:cubicBezTo>
                    <a:pt x="6466" y="6900"/>
                    <a:pt x="6490" y="6881"/>
                    <a:pt x="6490" y="6862"/>
                  </a:cubicBezTo>
                  <a:cubicBezTo>
                    <a:pt x="6514" y="6786"/>
                    <a:pt x="6562" y="6691"/>
                    <a:pt x="6585" y="6615"/>
                  </a:cubicBezTo>
                  <a:cubicBezTo>
                    <a:pt x="6585" y="6634"/>
                    <a:pt x="6585" y="6596"/>
                    <a:pt x="6609" y="6577"/>
                  </a:cubicBezTo>
                  <a:cubicBezTo>
                    <a:pt x="6609" y="6558"/>
                    <a:pt x="6609" y="6539"/>
                    <a:pt x="6633" y="6519"/>
                  </a:cubicBezTo>
                  <a:cubicBezTo>
                    <a:pt x="6633" y="6539"/>
                    <a:pt x="6633" y="6539"/>
                    <a:pt x="6633" y="6558"/>
                  </a:cubicBezTo>
                  <a:cubicBezTo>
                    <a:pt x="6633" y="6500"/>
                    <a:pt x="6633" y="6462"/>
                    <a:pt x="6633" y="6405"/>
                  </a:cubicBezTo>
                  <a:cubicBezTo>
                    <a:pt x="6633" y="6386"/>
                    <a:pt x="6633" y="6367"/>
                    <a:pt x="6633" y="6348"/>
                  </a:cubicBezTo>
                  <a:cubicBezTo>
                    <a:pt x="6633" y="6348"/>
                    <a:pt x="6633" y="6348"/>
                    <a:pt x="6633" y="6329"/>
                  </a:cubicBezTo>
                  <a:cubicBezTo>
                    <a:pt x="6633" y="6329"/>
                    <a:pt x="6633" y="6329"/>
                    <a:pt x="6633" y="6329"/>
                  </a:cubicBezTo>
                  <a:cubicBezTo>
                    <a:pt x="6633" y="6310"/>
                    <a:pt x="6609" y="6272"/>
                    <a:pt x="6609" y="6253"/>
                  </a:cubicBezTo>
                  <a:cubicBezTo>
                    <a:pt x="6609" y="6234"/>
                    <a:pt x="6585" y="6215"/>
                    <a:pt x="6585" y="6196"/>
                  </a:cubicBezTo>
                  <a:cubicBezTo>
                    <a:pt x="6585" y="6196"/>
                    <a:pt x="6585" y="6177"/>
                    <a:pt x="6562" y="6139"/>
                  </a:cubicBezTo>
                  <a:cubicBezTo>
                    <a:pt x="6562" y="6139"/>
                    <a:pt x="6562" y="6139"/>
                    <a:pt x="6562" y="6139"/>
                  </a:cubicBezTo>
                  <a:cubicBezTo>
                    <a:pt x="6562" y="6119"/>
                    <a:pt x="6562" y="6119"/>
                    <a:pt x="6562" y="6100"/>
                  </a:cubicBezTo>
                  <a:cubicBezTo>
                    <a:pt x="6562" y="6119"/>
                    <a:pt x="6562" y="6119"/>
                    <a:pt x="6562" y="6119"/>
                  </a:cubicBezTo>
                  <a:cubicBezTo>
                    <a:pt x="6538" y="6100"/>
                    <a:pt x="6538" y="6081"/>
                    <a:pt x="6514" y="6062"/>
                  </a:cubicBezTo>
                  <a:cubicBezTo>
                    <a:pt x="6324" y="5796"/>
                    <a:pt x="6443" y="5453"/>
                    <a:pt x="6776" y="5281"/>
                  </a:cubicBezTo>
                  <a:cubicBezTo>
                    <a:pt x="7085" y="5110"/>
                    <a:pt x="7561" y="5224"/>
                    <a:pt x="7751" y="5491"/>
                  </a:cubicBezTo>
                  <a:cubicBezTo>
                    <a:pt x="8488" y="6558"/>
                    <a:pt x="7703" y="8100"/>
                    <a:pt x="6157" y="8462"/>
                  </a:cubicBezTo>
                  <a:close/>
                  <a:moveTo>
                    <a:pt x="5872" y="7358"/>
                  </a:moveTo>
                  <a:cubicBezTo>
                    <a:pt x="5872" y="7358"/>
                    <a:pt x="5895" y="7358"/>
                    <a:pt x="5872" y="7358"/>
                  </a:cubicBezTo>
                  <a:cubicBezTo>
                    <a:pt x="5895" y="7358"/>
                    <a:pt x="5872" y="7358"/>
                    <a:pt x="5872" y="7358"/>
                  </a:cubicBezTo>
                  <a:close/>
                  <a:moveTo>
                    <a:pt x="4658" y="3986"/>
                  </a:moveTo>
                  <a:cubicBezTo>
                    <a:pt x="3707" y="2805"/>
                    <a:pt x="3921" y="1205"/>
                    <a:pt x="5087" y="158"/>
                  </a:cubicBezTo>
                  <a:cubicBezTo>
                    <a:pt x="5348" y="-71"/>
                    <a:pt x="5824" y="-33"/>
                    <a:pt x="6086" y="158"/>
                  </a:cubicBezTo>
                  <a:cubicBezTo>
                    <a:pt x="6371" y="367"/>
                    <a:pt x="6324" y="729"/>
                    <a:pt x="6086" y="958"/>
                  </a:cubicBezTo>
                  <a:cubicBezTo>
                    <a:pt x="6062" y="977"/>
                    <a:pt x="6014" y="1015"/>
                    <a:pt x="5991" y="1034"/>
                  </a:cubicBezTo>
                  <a:cubicBezTo>
                    <a:pt x="5991" y="1034"/>
                    <a:pt x="5991" y="1034"/>
                    <a:pt x="5991" y="1034"/>
                  </a:cubicBezTo>
                  <a:cubicBezTo>
                    <a:pt x="5991" y="1034"/>
                    <a:pt x="5991" y="1034"/>
                    <a:pt x="5991" y="1034"/>
                  </a:cubicBezTo>
                  <a:cubicBezTo>
                    <a:pt x="5943" y="1091"/>
                    <a:pt x="5895" y="1129"/>
                    <a:pt x="5872" y="1186"/>
                  </a:cubicBezTo>
                  <a:cubicBezTo>
                    <a:pt x="5824" y="1243"/>
                    <a:pt x="5777" y="1300"/>
                    <a:pt x="5753" y="1358"/>
                  </a:cubicBezTo>
                  <a:cubicBezTo>
                    <a:pt x="5729" y="1377"/>
                    <a:pt x="5729" y="1415"/>
                    <a:pt x="5705" y="1434"/>
                  </a:cubicBezTo>
                  <a:cubicBezTo>
                    <a:pt x="5705" y="1434"/>
                    <a:pt x="5705" y="1434"/>
                    <a:pt x="5705" y="1434"/>
                  </a:cubicBezTo>
                  <a:cubicBezTo>
                    <a:pt x="5705" y="1434"/>
                    <a:pt x="5705" y="1434"/>
                    <a:pt x="5705" y="1434"/>
                  </a:cubicBezTo>
                  <a:cubicBezTo>
                    <a:pt x="5657" y="1548"/>
                    <a:pt x="5610" y="1681"/>
                    <a:pt x="5562" y="1796"/>
                  </a:cubicBezTo>
                  <a:cubicBezTo>
                    <a:pt x="5539" y="1853"/>
                    <a:pt x="5539" y="1929"/>
                    <a:pt x="5515" y="1986"/>
                  </a:cubicBezTo>
                  <a:cubicBezTo>
                    <a:pt x="5539" y="1853"/>
                    <a:pt x="5515" y="2005"/>
                    <a:pt x="5515" y="2062"/>
                  </a:cubicBezTo>
                  <a:cubicBezTo>
                    <a:pt x="5515" y="2196"/>
                    <a:pt x="5515" y="2329"/>
                    <a:pt x="5515" y="2462"/>
                  </a:cubicBezTo>
                  <a:cubicBezTo>
                    <a:pt x="5515" y="2481"/>
                    <a:pt x="5515" y="2519"/>
                    <a:pt x="5515" y="2539"/>
                  </a:cubicBezTo>
                  <a:cubicBezTo>
                    <a:pt x="5539" y="2596"/>
                    <a:pt x="5539" y="2672"/>
                    <a:pt x="5562" y="2729"/>
                  </a:cubicBezTo>
                  <a:cubicBezTo>
                    <a:pt x="5586" y="2786"/>
                    <a:pt x="5610" y="2862"/>
                    <a:pt x="5634" y="2919"/>
                  </a:cubicBezTo>
                  <a:cubicBezTo>
                    <a:pt x="5634" y="2939"/>
                    <a:pt x="5657" y="2977"/>
                    <a:pt x="5681" y="2996"/>
                  </a:cubicBezTo>
                  <a:cubicBezTo>
                    <a:pt x="5681" y="2996"/>
                    <a:pt x="5705" y="3053"/>
                    <a:pt x="5729" y="3072"/>
                  </a:cubicBezTo>
                  <a:cubicBezTo>
                    <a:pt x="5729" y="3072"/>
                    <a:pt x="5729" y="3091"/>
                    <a:pt x="5729" y="3091"/>
                  </a:cubicBezTo>
                  <a:cubicBezTo>
                    <a:pt x="5753" y="3110"/>
                    <a:pt x="5753" y="3148"/>
                    <a:pt x="5777" y="3167"/>
                  </a:cubicBezTo>
                  <a:cubicBezTo>
                    <a:pt x="5824" y="3224"/>
                    <a:pt x="5848" y="3281"/>
                    <a:pt x="5895" y="3339"/>
                  </a:cubicBezTo>
                  <a:cubicBezTo>
                    <a:pt x="6110" y="3605"/>
                    <a:pt x="5943" y="3948"/>
                    <a:pt x="5634" y="4119"/>
                  </a:cubicBezTo>
                  <a:cubicBezTo>
                    <a:pt x="5301" y="4348"/>
                    <a:pt x="4849" y="4234"/>
                    <a:pt x="4658" y="3986"/>
                  </a:cubicBezTo>
                  <a:close/>
                  <a:moveTo>
                    <a:pt x="5491" y="2577"/>
                  </a:moveTo>
                  <a:cubicBezTo>
                    <a:pt x="5491" y="2577"/>
                    <a:pt x="5491" y="2596"/>
                    <a:pt x="5491" y="2577"/>
                  </a:cubicBezTo>
                  <a:cubicBezTo>
                    <a:pt x="5491" y="2558"/>
                    <a:pt x="5467" y="2519"/>
                    <a:pt x="5491" y="2577"/>
                  </a:cubicBezTo>
                  <a:close/>
                  <a:moveTo>
                    <a:pt x="11248" y="5186"/>
                  </a:moveTo>
                  <a:cubicBezTo>
                    <a:pt x="11081" y="5434"/>
                    <a:pt x="10582" y="5548"/>
                    <a:pt x="10273" y="5396"/>
                  </a:cubicBezTo>
                  <a:cubicBezTo>
                    <a:pt x="8821" y="4596"/>
                    <a:pt x="8322" y="2939"/>
                    <a:pt x="9250" y="1719"/>
                  </a:cubicBezTo>
                  <a:cubicBezTo>
                    <a:pt x="9464" y="1453"/>
                    <a:pt x="9868" y="1377"/>
                    <a:pt x="10225" y="1510"/>
                  </a:cubicBezTo>
                  <a:cubicBezTo>
                    <a:pt x="10558" y="1643"/>
                    <a:pt x="10677" y="2024"/>
                    <a:pt x="10487" y="2291"/>
                  </a:cubicBezTo>
                  <a:cubicBezTo>
                    <a:pt x="10439" y="2348"/>
                    <a:pt x="10392" y="2405"/>
                    <a:pt x="10368" y="2481"/>
                  </a:cubicBezTo>
                  <a:cubicBezTo>
                    <a:pt x="10368" y="2500"/>
                    <a:pt x="10344" y="2500"/>
                    <a:pt x="10344" y="2519"/>
                  </a:cubicBezTo>
                  <a:cubicBezTo>
                    <a:pt x="10344" y="2519"/>
                    <a:pt x="10344" y="2519"/>
                    <a:pt x="10344" y="2519"/>
                  </a:cubicBezTo>
                  <a:cubicBezTo>
                    <a:pt x="10344" y="2519"/>
                    <a:pt x="10344" y="2539"/>
                    <a:pt x="10344" y="2539"/>
                  </a:cubicBezTo>
                  <a:cubicBezTo>
                    <a:pt x="10320" y="2577"/>
                    <a:pt x="10201" y="2881"/>
                    <a:pt x="10225" y="2900"/>
                  </a:cubicBezTo>
                  <a:cubicBezTo>
                    <a:pt x="10225" y="2900"/>
                    <a:pt x="10249" y="2767"/>
                    <a:pt x="10225" y="2881"/>
                  </a:cubicBezTo>
                  <a:cubicBezTo>
                    <a:pt x="10225" y="2919"/>
                    <a:pt x="10225" y="2939"/>
                    <a:pt x="10225" y="2977"/>
                  </a:cubicBezTo>
                  <a:cubicBezTo>
                    <a:pt x="10225" y="3034"/>
                    <a:pt x="10225" y="3110"/>
                    <a:pt x="10225" y="3167"/>
                  </a:cubicBezTo>
                  <a:cubicBezTo>
                    <a:pt x="10225" y="3186"/>
                    <a:pt x="10225" y="3339"/>
                    <a:pt x="10249" y="3358"/>
                  </a:cubicBezTo>
                  <a:cubicBezTo>
                    <a:pt x="10249" y="3358"/>
                    <a:pt x="10225" y="3224"/>
                    <a:pt x="10249" y="3319"/>
                  </a:cubicBezTo>
                  <a:cubicBezTo>
                    <a:pt x="10249" y="3358"/>
                    <a:pt x="10273" y="3377"/>
                    <a:pt x="10273" y="3415"/>
                  </a:cubicBezTo>
                  <a:cubicBezTo>
                    <a:pt x="10296" y="3548"/>
                    <a:pt x="10368" y="3662"/>
                    <a:pt x="10415" y="3777"/>
                  </a:cubicBezTo>
                  <a:cubicBezTo>
                    <a:pt x="10439" y="3796"/>
                    <a:pt x="10439" y="3834"/>
                    <a:pt x="10463" y="3853"/>
                  </a:cubicBezTo>
                  <a:cubicBezTo>
                    <a:pt x="10487" y="3910"/>
                    <a:pt x="10534" y="3948"/>
                    <a:pt x="10558" y="4005"/>
                  </a:cubicBezTo>
                  <a:cubicBezTo>
                    <a:pt x="10582" y="4043"/>
                    <a:pt x="10606" y="4081"/>
                    <a:pt x="10653" y="4119"/>
                  </a:cubicBezTo>
                  <a:cubicBezTo>
                    <a:pt x="10653" y="4119"/>
                    <a:pt x="10677" y="4139"/>
                    <a:pt x="10701" y="4139"/>
                  </a:cubicBezTo>
                  <a:cubicBezTo>
                    <a:pt x="10725" y="4158"/>
                    <a:pt x="10749" y="4196"/>
                    <a:pt x="10772" y="4215"/>
                  </a:cubicBezTo>
                  <a:cubicBezTo>
                    <a:pt x="10820" y="4253"/>
                    <a:pt x="10891" y="4310"/>
                    <a:pt x="10939" y="4348"/>
                  </a:cubicBezTo>
                  <a:cubicBezTo>
                    <a:pt x="10963" y="4367"/>
                    <a:pt x="11082" y="4424"/>
                    <a:pt x="10986" y="4367"/>
                  </a:cubicBezTo>
                  <a:cubicBezTo>
                    <a:pt x="10891" y="4329"/>
                    <a:pt x="11034" y="4386"/>
                    <a:pt x="11034" y="4386"/>
                  </a:cubicBezTo>
                  <a:cubicBezTo>
                    <a:pt x="11319" y="4596"/>
                    <a:pt x="11438" y="4900"/>
                    <a:pt x="11248" y="5186"/>
                  </a:cubicBezTo>
                  <a:close/>
                  <a:moveTo>
                    <a:pt x="10320" y="2481"/>
                  </a:moveTo>
                  <a:cubicBezTo>
                    <a:pt x="10320" y="2462"/>
                    <a:pt x="10344" y="2462"/>
                    <a:pt x="10344" y="2443"/>
                  </a:cubicBezTo>
                  <a:cubicBezTo>
                    <a:pt x="10344" y="2443"/>
                    <a:pt x="10320" y="2481"/>
                    <a:pt x="10320" y="2481"/>
                  </a:cubicBezTo>
                  <a:close/>
                  <a:moveTo>
                    <a:pt x="10296" y="10958"/>
                  </a:moveTo>
                  <a:cubicBezTo>
                    <a:pt x="10296" y="10977"/>
                    <a:pt x="10296" y="10977"/>
                    <a:pt x="10296" y="10958"/>
                  </a:cubicBezTo>
                  <a:cubicBezTo>
                    <a:pt x="10296" y="10977"/>
                    <a:pt x="10296" y="10958"/>
                    <a:pt x="10296" y="10958"/>
                  </a:cubicBezTo>
                  <a:cubicBezTo>
                    <a:pt x="10296" y="10958"/>
                    <a:pt x="10296" y="10958"/>
                    <a:pt x="10296" y="10958"/>
                  </a:cubicBezTo>
                  <a:cubicBezTo>
                    <a:pt x="10296" y="10958"/>
                    <a:pt x="10296" y="10958"/>
                    <a:pt x="10296" y="10958"/>
                  </a:cubicBezTo>
                  <a:close/>
                  <a:moveTo>
                    <a:pt x="10273" y="9853"/>
                  </a:moveTo>
                  <a:cubicBezTo>
                    <a:pt x="10320" y="9815"/>
                    <a:pt x="10320" y="9796"/>
                    <a:pt x="10344" y="9796"/>
                  </a:cubicBezTo>
                  <a:cubicBezTo>
                    <a:pt x="10320" y="9815"/>
                    <a:pt x="10296" y="9834"/>
                    <a:pt x="10273" y="9853"/>
                  </a:cubicBezTo>
                  <a:cubicBezTo>
                    <a:pt x="10273" y="9853"/>
                    <a:pt x="10273" y="9853"/>
                    <a:pt x="10273" y="9853"/>
                  </a:cubicBezTo>
                  <a:close/>
                  <a:moveTo>
                    <a:pt x="10772" y="11910"/>
                  </a:moveTo>
                  <a:cubicBezTo>
                    <a:pt x="10606" y="12177"/>
                    <a:pt x="10130" y="12272"/>
                    <a:pt x="9797" y="12119"/>
                  </a:cubicBezTo>
                  <a:cubicBezTo>
                    <a:pt x="9059" y="11777"/>
                    <a:pt x="8655" y="11129"/>
                    <a:pt x="8655" y="10462"/>
                  </a:cubicBezTo>
                  <a:cubicBezTo>
                    <a:pt x="8631" y="9796"/>
                    <a:pt x="9012" y="9148"/>
                    <a:pt x="9725" y="8767"/>
                  </a:cubicBezTo>
                  <a:cubicBezTo>
                    <a:pt x="10058" y="8596"/>
                    <a:pt x="10487" y="8729"/>
                    <a:pt x="10701" y="8977"/>
                  </a:cubicBezTo>
                  <a:cubicBezTo>
                    <a:pt x="10915" y="9243"/>
                    <a:pt x="10748" y="9586"/>
                    <a:pt x="10439" y="9758"/>
                  </a:cubicBezTo>
                  <a:cubicBezTo>
                    <a:pt x="10439" y="9758"/>
                    <a:pt x="10415" y="9758"/>
                    <a:pt x="10415" y="9777"/>
                  </a:cubicBezTo>
                  <a:cubicBezTo>
                    <a:pt x="10415" y="9777"/>
                    <a:pt x="10392" y="9796"/>
                    <a:pt x="10392" y="9796"/>
                  </a:cubicBezTo>
                  <a:cubicBezTo>
                    <a:pt x="10368" y="9815"/>
                    <a:pt x="10344" y="9834"/>
                    <a:pt x="10320" y="9853"/>
                  </a:cubicBezTo>
                  <a:cubicBezTo>
                    <a:pt x="10320" y="9853"/>
                    <a:pt x="10296" y="9853"/>
                    <a:pt x="10273" y="9891"/>
                  </a:cubicBezTo>
                  <a:cubicBezTo>
                    <a:pt x="10273" y="9891"/>
                    <a:pt x="10273" y="9891"/>
                    <a:pt x="10273" y="9910"/>
                  </a:cubicBezTo>
                  <a:cubicBezTo>
                    <a:pt x="10273" y="9910"/>
                    <a:pt x="10249" y="9929"/>
                    <a:pt x="10249" y="9929"/>
                  </a:cubicBezTo>
                  <a:cubicBezTo>
                    <a:pt x="10249" y="9929"/>
                    <a:pt x="10249" y="9929"/>
                    <a:pt x="10273" y="9910"/>
                  </a:cubicBezTo>
                  <a:cubicBezTo>
                    <a:pt x="10249" y="9929"/>
                    <a:pt x="10249" y="9948"/>
                    <a:pt x="10225" y="9967"/>
                  </a:cubicBezTo>
                  <a:cubicBezTo>
                    <a:pt x="10201" y="10005"/>
                    <a:pt x="10177" y="10043"/>
                    <a:pt x="10154" y="10081"/>
                  </a:cubicBezTo>
                  <a:cubicBezTo>
                    <a:pt x="10154" y="10100"/>
                    <a:pt x="10130" y="10138"/>
                    <a:pt x="10130" y="10158"/>
                  </a:cubicBezTo>
                  <a:cubicBezTo>
                    <a:pt x="10106" y="10215"/>
                    <a:pt x="10106" y="10253"/>
                    <a:pt x="10082" y="10310"/>
                  </a:cubicBezTo>
                  <a:cubicBezTo>
                    <a:pt x="10082" y="10310"/>
                    <a:pt x="10082" y="10310"/>
                    <a:pt x="10082" y="10310"/>
                  </a:cubicBezTo>
                  <a:cubicBezTo>
                    <a:pt x="10082" y="10310"/>
                    <a:pt x="10082" y="10329"/>
                    <a:pt x="10082" y="10329"/>
                  </a:cubicBezTo>
                  <a:cubicBezTo>
                    <a:pt x="10082" y="10386"/>
                    <a:pt x="10082" y="10443"/>
                    <a:pt x="10082" y="10500"/>
                  </a:cubicBezTo>
                  <a:cubicBezTo>
                    <a:pt x="10082" y="10558"/>
                    <a:pt x="10130" y="10748"/>
                    <a:pt x="10082" y="10538"/>
                  </a:cubicBezTo>
                  <a:cubicBezTo>
                    <a:pt x="10106" y="10596"/>
                    <a:pt x="10106" y="10653"/>
                    <a:pt x="10130" y="10710"/>
                  </a:cubicBezTo>
                  <a:cubicBezTo>
                    <a:pt x="10154" y="10767"/>
                    <a:pt x="10154" y="10805"/>
                    <a:pt x="10177" y="10843"/>
                  </a:cubicBezTo>
                  <a:cubicBezTo>
                    <a:pt x="10177" y="10862"/>
                    <a:pt x="10201" y="10881"/>
                    <a:pt x="10201" y="10881"/>
                  </a:cubicBezTo>
                  <a:cubicBezTo>
                    <a:pt x="10225" y="10919"/>
                    <a:pt x="10273" y="10977"/>
                    <a:pt x="10296" y="11015"/>
                  </a:cubicBezTo>
                  <a:cubicBezTo>
                    <a:pt x="10296" y="11015"/>
                    <a:pt x="10273" y="10996"/>
                    <a:pt x="10273" y="10996"/>
                  </a:cubicBezTo>
                  <a:cubicBezTo>
                    <a:pt x="10296" y="10996"/>
                    <a:pt x="10296" y="11015"/>
                    <a:pt x="10296" y="11034"/>
                  </a:cubicBezTo>
                  <a:cubicBezTo>
                    <a:pt x="10344" y="11091"/>
                    <a:pt x="10320" y="11072"/>
                    <a:pt x="10296" y="11034"/>
                  </a:cubicBezTo>
                  <a:cubicBezTo>
                    <a:pt x="10296" y="11034"/>
                    <a:pt x="10320" y="11053"/>
                    <a:pt x="10320" y="11053"/>
                  </a:cubicBezTo>
                  <a:cubicBezTo>
                    <a:pt x="10344" y="11072"/>
                    <a:pt x="10368" y="11091"/>
                    <a:pt x="10392" y="11110"/>
                  </a:cubicBezTo>
                  <a:cubicBezTo>
                    <a:pt x="10392" y="11110"/>
                    <a:pt x="10415" y="11129"/>
                    <a:pt x="10439" y="11148"/>
                  </a:cubicBezTo>
                  <a:cubicBezTo>
                    <a:pt x="10439" y="11148"/>
                    <a:pt x="10439" y="11148"/>
                    <a:pt x="10439" y="11148"/>
                  </a:cubicBezTo>
                  <a:cubicBezTo>
                    <a:pt x="10439" y="11148"/>
                    <a:pt x="10463" y="11167"/>
                    <a:pt x="10463" y="11167"/>
                  </a:cubicBezTo>
                  <a:cubicBezTo>
                    <a:pt x="10463" y="11167"/>
                    <a:pt x="10463" y="11148"/>
                    <a:pt x="10439" y="11148"/>
                  </a:cubicBezTo>
                  <a:cubicBezTo>
                    <a:pt x="10463" y="11167"/>
                    <a:pt x="10487" y="11167"/>
                    <a:pt x="10510" y="11186"/>
                  </a:cubicBezTo>
                  <a:cubicBezTo>
                    <a:pt x="10867" y="11300"/>
                    <a:pt x="10962" y="11624"/>
                    <a:pt x="10772" y="11910"/>
                  </a:cubicBezTo>
                  <a:close/>
                  <a:moveTo>
                    <a:pt x="10154" y="10024"/>
                  </a:moveTo>
                  <a:cubicBezTo>
                    <a:pt x="10154" y="10024"/>
                    <a:pt x="10154" y="10024"/>
                    <a:pt x="10154" y="10024"/>
                  </a:cubicBezTo>
                  <a:cubicBezTo>
                    <a:pt x="10177" y="9986"/>
                    <a:pt x="10201" y="9948"/>
                    <a:pt x="10154" y="10024"/>
                  </a:cubicBezTo>
                  <a:close/>
                  <a:moveTo>
                    <a:pt x="10130" y="10043"/>
                  </a:moveTo>
                  <a:cubicBezTo>
                    <a:pt x="10130" y="10043"/>
                    <a:pt x="10130" y="10024"/>
                    <a:pt x="10154" y="10024"/>
                  </a:cubicBezTo>
                  <a:cubicBezTo>
                    <a:pt x="10154" y="10043"/>
                    <a:pt x="10154" y="10043"/>
                    <a:pt x="10130" y="10043"/>
                  </a:cubicBezTo>
                  <a:close/>
                  <a:moveTo>
                    <a:pt x="10463" y="11091"/>
                  </a:moveTo>
                  <a:cubicBezTo>
                    <a:pt x="10415" y="11053"/>
                    <a:pt x="10415" y="11053"/>
                    <a:pt x="10392" y="11053"/>
                  </a:cubicBezTo>
                  <a:cubicBezTo>
                    <a:pt x="10415" y="11053"/>
                    <a:pt x="10439" y="11072"/>
                    <a:pt x="10463" y="11091"/>
                  </a:cubicBezTo>
                  <a:cubicBezTo>
                    <a:pt x="10463" y="11091"/>
                    <a:pt x="10463" y="11091"/>
                    <a:pt x="10463" y="11091"/>
                  </a:cubicBezTo>
                  <a:close/>
                  <a:moveTo>
                    <a:pt x="5681" y="10900"/>
                  </a:moveTo>
                  <a:cubicBezTo>
                    <a:pt x="5515" y="10862"/>
                    <a:pt x="5277" y="10881"/>
                    <a:pt x="5134" y="10958"/>
                  </a:cubicBezTo>
                  <a:cubicBezTo>
                    <a:pt x="4801" y="11129"/>
                    <a:pt x="4730" y="11415"/>
                    <a:pt x="4873" y="11700"/>
                  </a:cubicBezTo>
                  <a:cubicBezTo>
                    <a:pt x="4873" y="11700"/>
                    <a:pt x="4873" y="11719"/>
                    <a:pt x="4873" y="11719"/>
                  </a:cubicBezTo>
                  <a:cubicBezTo>
                    <a:pt x="4896" y="11758"/>
                    <a:pt x="4896" y="11796"/>
                    <a:pt x="4920" y="11815"/>
                  </a:cubicBezTo>
                  <a:cubicBezTo>
                    <a:pt x="4944" y="11853"/>
                    <a:pt x="4944" y="11910"/>
                    <a:pt x="4968" y="11948"/>
                  </a:cubicBezTo>
                  <a:cubicBezTo>
                    <a:pt x="4968" y="12043"/>
                    <a:pt x="4968" y="12158"/>
                    <a:pt x="4968" y="12253"/>
                  </a:cubicBezTo>
                  <a:cubicBezTo>
                    <a:pt x="4944" y="12310"/>
                    <a:pt x="4944" y="12386"/>
                    <a:pt x="4920" y="12443"/>
                  </a:cubicBezTo>
                  <a:cubicBezTo>
                    <a:pt x="4896" y="12500"/>
                    <a:pt x="4801" y="12653"/>
                    <a:pt x="4896" y="12481"/>
                  </a:cubicBezTo>
                  <a:cubicBezTo>
                    <a:pt x="4873" y="12519"/>
                    <a:pt x="4849" y="12577"/>
                    <a:pt x="4825" y="12615"/>
                  </a:cubicBezTo>
                  <a:cubicBezTo>
                    <a:pt x="4801" y="12653"/>
                    <a:pt x="4754" y="12710"/>
                    <a:pt x="4730" y="12748"/>
                  </a:cubicBezTo>
                  <a:cubicBezTo>
                    <a:pt x="4730" y="12748"/>
                    <a:pt x="4730" y="12767"/>
                    <a:pt x="4706" y="12767"/>
                  </a:cubicBezTo>
                  <a:cubicBezTo>
                    <a:pt x="4706" y="12767"/>
                    <a:pt x="4706" y="12767"/>
                    <a:pt x="4706" y="12767"/>
                  </a:cubicBezTo>
                  <a:cubicBezTo>
                    <a:pt x="4659" y="12805"/>
                    <a:pt x="4635" y="12843"/>
                    <a:pt x="4587" y="12881"/>
                  </a:cubicBezTo>
                  <a:cubicBezTo>
                    <a:pt x="4540" y="12919"/>
                    <a:pt x="4349" y="13034"/>
                    <a:pt x="4540" y="12919"/>
                  </a:cubicBezTo>
                  <a:cubicBezTo>
                    <a:pt x="4397" y="13015"/>
                    <a:pt x="4278" y="13110"/>
                    <a:pt x="4207" y="13262"/>
                  </a:cubicBezTo>
                  <a:cubicBezTo>
                    <a:pt x="4159" y="13396"/>
                    <a:pt x="4183" y="13586"/>
                    <a:pt x="4278" y="13700"/>
                  </a:cubicBezTo>
                  <a:cubicBezTo>
                    <a:pt x="4373" y="13815"/>
                    <a:pt x="4516" y="13929"/>
                    <a:pt x="4706" y="13967"/>
                  </a:cubicBezTo>
                  <a:cubicBezTo>
                    <a:pt x="4873" y="14005"/>
                    <a:pt x="5110" y="14005"/>
                    <a:pt x="5253" y="13910"/>
                  </a:cubicBezTo>
                  <a:cubicBezTo>
                    <a:pt x="5539" y="13739"/>
                    <a:pt x="5777" y="13548"/>
                    <a:pt x="5967" y="13300"/>
                  </a:cubicBezTo>
                  <a:cubicBezTo>
                    <a:pt x="6133" y="13110"/>
                    <a:pt x="6252" y="12881"/>
                    <a:pt x="6324" y="12653"/>
                  </a:cubicBezTo>
                  <a:cubicBezTo>
                    <a:pt x="6490" y="12139"/>
                    <a:pt x="6419" y="11624"/>
                    <a:pt x="6133" y="11129"/>
                  </a:cubicBezTo>
                  <a:cubicBezTo>
                    <a:pt x="6038" y="11034"/>
                    <a:pt x="5848" y="10939"/>
                    <a:pt x="5681" y="10900"/>
                  </a:cubicBezTo>
                  <a:close/>
                  <a:moveTo>
                    <a:pt x="12223" y="9910"/>
                  </a:moveTo>
                  <a:cubicBezTo>
                    <a:pt x="12033" y="9662"/>
                    <a:pt x="12152" y="9262"/>
                    <a:pt x="12485" y="9129"/>
                  </a:cubicBezTo>
                  <a:cubicBezTo>
                    <a:pt x="12604" y="9091"/>
                    <a:pt x="12723" y="9034"/>
                    <a:pt x="12818" y="8977"/>
                  </a:cubicBezTo>
                  <a:cubicBezTo>
                    <a:pt x="12842" y="8958"/>
                    <a:pt x="12866" y="8939"/>
                    <a:pt x="12913" y="8919"/>
                  </a:cubicBezTo>
                  <a:cubicBezTo>
                    <a:pt x="12961" y="8881"/>
                    <a:pt x="13008" y="8843"/>
                    <a:pt x="13056" y="8805"/>
                  </a:cubicBezTo>
                  <a:cubicBezTo>
                    <a:pt x="13080" y="8786"/>
                    <a:pt x="13080" y="8767"/>
                    <a:pt x="13104" y="8767"/>
                  </a:cubicBezTo>
                  <a:cubicBezTo>
                    <a:pt x="13104" y="8767"/>
                    <a:pt x="13104" y="8767"/>
                    <a:pt x="13104" y="8767"/>
                  </a:cubicBezTo>
                  <a:cubicBezTo>
                    <a:pt x="13104" y="8767"/>
                    <a:pt x="13104" y="8748"/>
                    <a:pt x="13104" y="8748"/>
                  </a:cubicBezTo>
                  <a:cubicBezTo>
                    <a:pt x="13104" y="8748"/>
                    <a:pt x="13104" y="8748"/>
                    <a:pt x="13104" y="8729"/>
                  </a:cubicBezTo>
                  <a:cubicBezTo>
                    <a:pt x="13127" y="8710"/>
                    <a:pt x="13127" y="8691"/>
                    <a:pt x="13127" y="8691"/>
                  </a:cubicBezTo>
                  <a:cubicBezTo>
                    <a:pt x="13151" y="8672"/>
                    <a:pt x="13175" y="8634"/>
                    <a:pt x="13199" y="8615"/>
                  </a:cubicBezTo>
                  <a:cubicBezTo>
                    <a:pt x="13222" y="8577"/>
                    <a:pt x="13270" y="8519"/>
                    <a:pt x="13294" y="8481"/>
                  </a:cubicBezTo>
                  <a:cubicBezTo>
                    <a:pt x="13318" y="8462"/>
                    <a:pt x="13318" y="8443"/>
                    <a:pt x="13341" y="8405"/>
                  </a:cubicBezTo>
                  <a:cubicBezTo>
                    <a:pt x="13389" y="8310"/>
                    <a:pt x="13437" y="8215"/>
                    <a:pt x="13460" y="8100"/>
                  </a:cubicBezTo>
                  <a:cubicBezTo>
                    <a:pt x="13460" y="8081"/>
                    <a:pt x="13484" y="8043"/>
                    <a:pt x="13484" y="8024"/>
                  </a:cubicBezTo>
                  <a:cubicBezTo>
                    <a:pt x="13484" y="8005"/>
                    <a:pt x="13484" y="7986"/>
                    <a:pt x="13484" y="7967"/>
                  </a:cubicBezTo>
                  <a:cubicBezTo>
                    <a:pt x="13484" y="7948"/>
                    <a:pt x="13484" y="7929"/>
                    <a:pt x="13484" y="7891"/>
                  </a:cubicBezTo>
                  <a:cubicBezTo>
                    <a:pt x="13484" y="7834"/>
                    <a:pt x="13484" y="7777"/>
                    <a:pt x="13484" y="7739"/>
                  </a:cubicBezTo>
                  <a:cubicBezTo>
                    <a:pt x="13484" y="7681"/>
                    <a:pt x="13437" y="7491"/>
                    <a:pt x="13484" y="7681"/>
                  </a:cubicBezTo>
                  <a:cubicBezTo>
                    <a:pt x="13460" y="7567"/>
                    <a:pt x="13437" y="7472"/>
                    <a:pt x="13389" y="7377"/>
                  </a:cubicBezTo>
                  <a:cubicBezTo>
                    <a:pt x="13270" y="7072"/>
                    <a:pt x="13532" y="6767"/>
                    <a:pt x="13889" y="6691"/>
                  </a:cubicBezTo>
                  <a:cubicBezTo>
                    <a:pt x="14269" y="6596"/>
                    <a:pt x="14650" y="6805"/>
                    <a:pt x="14745" y="7091"/>
                  </a:cubicBezTo>
                  <a:cubicBezTo>
                    <a:pt x="15221" y="8215"/>
                    <a:pt x="14507" y="9586"/>
                    <a:pt x="13175" y="10119"/>
                  </a:cubicBezTo>
                  <a:cubicBezTo>
                    <a:pt x="12842" y="10253"/>
                    <a:pt x="12437" y="10196"/>
                    <a:pt x="12223" y="9910"/>
                  </a:cubicBezTo>
                  <a:close/>
                  <a:moveTo>
                    <a:pt x="13365" y="8405"/>
                  </a:moveTo>
                  <a:cubicBezTo>
                    <a:pt x="13365" y="8386"/>
                    <a:pt x="13365" y="8386"/>
                    <a:pt x="13365" y="8405"/>
                  </a:cubicBezTo>
                  <a:lnTo>
                    <a:pt x="13365" y="8405"/>
                  </a:lnTo>
                  <a:close/>
                  <a:moveTo>
                    <a:pt x="13127" y="8710"/>
                  </a:moveTo>
                  <a:cubicBezTo>
                    <a:pt x="13127" y="8691"/>
                    <a:pt x="13103" y="8710"/>
                    <a:pt x="13080" y="8767"/>
                  </a:cubicBezTo>
                  <a:cubicBezTo>
                    <a:pt x="13080" y="8767"/>
                    <a:pt x="13080" y="8767"/>
                    <a:pt x="13080" y="8767"/>
                  </a:cubicBezTo>
                  <a:cubicBezTo>
                    <a:pt x="13103" y="8748"/>
                    <a:pt x="13127" y="8729"/>
                    <a:pt x="13127" y="8710"/>
                  </a:cubicBezTo>
                  <a:close/>
                  <a:moveTo>
                    <a:pt x="13674" y="12900"/>
                  </a:moveTo>
                  <a:cubicBezTo>
                    <a:pt x="13508" y="12900"/>
                    <a:pt x="13294" y="12958"/>
                    <a:pt x="13175" y="13072"/>
                  </a:cubicBezTo>
                  <a:cubicBezTo>
                    <a:pt x="13056" y="13186"/>
                    <a:pt x="12961" y="13319"/>
                    <a:pt x="12961" y="13472"/>
                  </a:cubicBezTo>
                  <a:cubicBezTo>
                    <a:pt x="12961" y="13605"/>
                    <a:pt x="13032" y="13719"/>
                    <a:pt x="13127" y="13815"/>
                  </a:cubicBezTo>
                  <a:cubicBezTo>
                    <a:pt x="13127" y="13815"/>
                    <a:pt x="13127" y="13815"/>
                    <a:pt x="13127" y="13834"/>
                  </a:cubicBezTo>
                  <a:cubicBezTo>
                    <a:pt x="13151" y="13853"/>
                    <a:pt x="13151" y="13872"/>
                    <a:pt x="13175" y="13891"/>
                  </a:cubicBezTo>
                  <a:cubicBezTo>
                    <a:pt x="13199" y="13910"/>
                    <a:pt x="13199" y="13929"/>
                    <a:pt x="13223" y="13967"/>
                  </a:cubicBezTo>
                  <a:cubicBezTo>
                    <a:pt x="13246" y="14005"/>
                    <a:pt x="13246" y="14043"/>
                    <a:pt x="13270" y="14081"/>
                  </a:cubicBezTo>
                  <a:cubicBezTo>
                    <a:pt x="13270" y="14139"/>
                    <a:pt x="13270" y="14196"/>
                    <a:pt x="13270" y="14253"/>
                  </a:cubicBezTo>
                  <a:cubicBezTo>
                    <a:pt x="13270" y="14291"/>
                    <a:pt x="13246" y="14329"/>
                    <a:pt x="13246" y="14367"/>
                  </a:cubicBezTo>
                  <a:cubicBezTo>
                    <a:pt x="13246" y="14405"/>
                    <a:pt x="13223" y="14424"/>
                    <a:pt x="13223" y="14462"/>
                  </a:cubicBezTo>
                  <a:cubicBezTo>
                    <a:pt x="13223" y="14462"/>
                    <a:pt x="13223" y="14462"/>
                    <a:pt x="13223" y="14462"/>
                  </a:cubicBezTo>
                  <a:cubicBezTo>
                    <a:pt x="13199" y="14481"/>
                    <a:pt x="13199" y="14500"/>
                    <a:pt x="13199" y="14519"/>
                  </a:cubicBezTo>
                  <a:cubicBezTo>
                    <a:pt x="13175" y="14558"/>
                    <a:pt x="13151" y="14577"/>
                    <a:pt x="13127" y="14615"/>
                  </a:cubicBezTo>
                  <a:cubicBezTo>
                    <a:pt x="13104" y="14634"/>
                    <a:pt x="13104" y="14653"/>
                    <a:pt x="13080" y="14672"/>
                  </a:cubicBezTo>
                  <a:cubicBezTo>
                    <a:pt x="13032" y="14710"/>
                    <a:pt x="12985" y="14748"/>
                    <a:pt x="12937" y="14786"/>
                  </a:cubicBezTo>
                  <a:cubicBezTo>
                    <a:pt x="12937" y="14786"/>
                    <a:pt x="12937" y="14786"/>
                    <a:pt x="12937" y="14786"/>
                  </a:cubicBezTo>
                  <a:cubicBezTo>
                    <a:pt x="12913" y="14805"/>
                    <a:pt x="12889" y="14805"/>
                    <a:pt x="12866" y="14824"/>
                  </a:cubicBezTo>
                  <a:cubicBezTo>
                    <a:pt x="12842" y="14843"/>
                    <a:pt x="12818" y="14843"/>
                    <a:pt x="12771" y="14862"/>
                  </a:cubicBezTo>
                  <a:cubicBezTo>
                    <a:pt x="12699" y="14881"/>
                    <a:pt x="12652" y="14900"/>
                    <a:pt x="12580" y="14900"/>
                  </a:cubicBezTo>
                  <a:cubicBezTo>
                    <a:pt x="12224" y="14939"/>
                    <a:pt x="11914" y="15148"/>
                    <a:pt x="11914" y="15453"/>
                  </a:cubicBezTo>
                  <a:cubicBezTo>
                    <a:pt x="11938" y="15739"/>
                    <a:pt x="12224" y="16043"/>
                    <a:pt x="12628" y="16024"/>
                  </a:cubicBezTo>
                  <a:cubicBezTo>
                    <a:pt x="13437" y="15986"/>
                    <a:pt x="14150" y="15567"/>
                    <a:pt x="14483" y="14977"/>
                  </a:cubicBezTo>
                  <a:cubicBezTo>
                    <a:pt x="14650" y="14691"/>
                    <a:pt x="14745" y="14367"/>
                    <a:pt x="14721" y="14062"/>
                  </a:cubicBezTo>
                  <a:cubicBezTo>
                    <a:pt x="14674" y="13681"/>
                    <a:pt x="14531" y="13358"/>
                    <a:pt x="14222" y="13072"/>
                  </a:cubicBezTo>
                  <a:cubicBezTo>
                    <a:pt x="14079" y="12958"/>
                    <a:pt x="13841" y="12900"/>
                    <a:pt x="13674" y="12900"/>
                  </a:cubicBezTo>
                  <a:close/>
                  <a:moveTo>
                    <a:pt x="15815" y="2767"/>
                  </a:moveTo>
                  <a:cubicBezTo>
                    <a:pt x="15815" y="2729"/>
                    <a:pt x="15839" y="2710"/>
                    <a:pt x="15839" y="2710"/>
                  </a:cubicBezTo>
                  <a:cubicBezTo>
                    <a:pt x="15815" y="2729"/>
                    <a:pt x="15815" y="2748"/>
                    <a:pt x="15815" y="2767"/>
                  </a:cubicBezTo>
                  <a:cubicBezTo>
                    <a:pt x="15815" y="2767"/>
                    <a:pt x="15815" y="2767"/>
                    <a:pt x="15815" y="2767"/>
                  </a:cubicBezTo>
                  <a:close/>
                  <a:moveTo>
                    <a:pt x="16410" y="3358"/>
                  </a:moveTo>
                  <a:cubicBezTo>
                    <a:pt x="16410" y="3358"/>
                    <a:pt x="16434" y="3358"/>
                    <a:pt x="16410" y="3358"/>
                  </a:cubicBezTo>
                  <a:cubicBezTo>
                    <a:pt x="16410" y="3358"/>
                    <a:pt x="16386" y="3358"/>
                    <a:pt x="16386" y="3358"/>
                  </a:cubicBezTo>
                  <a:cubicBezTo>
                    <a:pt x="16386" y="3358"/>
                    <a:pt x="16386" y="3358"/>
                    <a:pt x="16410" y="3358"/>
                  </a:cubicBezTo>
                  <a:cubicBezTo>
                    <a:pt x="16386" y="3358"/>
                    <a:pt x="16410" y="3358"/>
                    <a:pt x="16410" y="3358"/>
                  </a:cubicBezTo>
                  <a:close/>
                  <a:moveTo>
                    <a:pt x="16077" y="3243"/>
                  </a:moveTo>
                  <a:cubicBezTo>
                    <a:pt x="16077" y="3243"/>
                    <a:pt x="16077" y="3243"/>
                    <a:pt x="16077" y="3243"/>
                  </a:cubicBezTo>
                  <a:cubicBezTo>
                    <a:pt x="16077" y="3243"/>
                    <a:pt x="16077" y="3243"/>
                    <a:pt x="16077" y="3243"/>
                  </a:cubicBezTo>
                  <a:cubicBezTo>
                    <a:pt x="16077" y="3243"/>
                    <a:pt x="16077" y="3243"/>
                    <a:pt x="16077" y="3243"/>
                  </a:cubicBezTo>
                  <a:close/>
                  <a:moveTo>
                    <a:pt x="17171" y="3929"/>
                  </a:moveTo>
                  <a:cubicBezTo>
                    <a:pt x="17195" y="4215"/>
                    <a:pt x="16838" y="4500"/>
                    <a:pt x="16458" y="4500"/>
                  </a:cubicBezTo>
                  <a:cubicBezTo>
                    <a:pt x="15530" y="4462"/>
                    <a:pt x="14626" y="3929"/>
                    <a:pt x="14436" y="3186"/>
                  </a:cubicBezTo>
                  <a:cubicBezTo>
                    <a:pt x="14245" y="2462"/>
                    <a:pt x="14697" y="1643"/>
                    <a:pt x="15554" y="1300"/>
                  </a:cubicBezTo>
                  <a:cubicBezTo>
                    <a:pt x="15911" y="1167"/>
                    <a:pt x="16291" y="1224"/>
                    <a:pt x="16529" y="1510"/>
                  </a:cubicBezTo>
                  <a:cubicBezTo>
                    <a:pt x="16719" y="1758"/>
                    <a:pt x="16600" y="2158"/>
                    <a:pt x="16267" y="2291"/>
                  </a:cubicBezTo>
                  <a:cubicBezTo>
                    <a:pt x="16196" y="2310"/>
                    <a:pt x="16148" y="2348"/>
                    <a:pt x="16077" y="2367"/>
                  </a:cubicBezTo>
                  <a:cubicBezTo>
                    <a:pt x="16053" y="2386"/>
                    <a:pt x="16029" y="2405"/>
                    <a:pt x="16006" y="2424"/>
                  </a:cubicBezTo>
                  <a:cubicBezTo>
                    <a:pt x="15982" y="2443"/>
                    <a:pt x="15982" y="2443"/>
                    <a:pt x="15958" y="2462"/>
                  </a:cubicBezTo>
                  <a:cubicBezTo>
                    <a:pt x="15934" y="2500"/>
                    <a:pt x="15887" y="2558"/>
                    <a:pt x="15863" y="2596"/>
                  </a:cubicBezTo>
                  <a:cubicBezTo>
                    <a:pt x="15863" y="2596"/>
                    <a:pt x="15863" y="2596"/>
                    <a:pt x="15863" y="2596"/>
                  </a:cubicBezTo>
                  <a:cubicBezTo>
                    <a:pt x="15863" y="2615"/>
                    <a:pt x="15839" y="2634"/>
                    <a:pt x="15839" y="2634"/>
                  </a:cubicBezTo>
                  <a:cubicBezTo>
                    <a:pt x="15839" y="2653"/>
                    <a:pt x="15815" y="2691"/>
                    <a:pt x="15815" y="2710"/>
                  </a:cubicBezTo>
                  <a:cubicBezTo>
                    <a:pt x="15815" y="2691"/>
                    <a:pt x="15792" y="2729"/>
                    <a:pt x="15792" y="2767"/>
                  </a:cubicBezTo>
                  <a:cubicBezTo>
                    <a:pt x="15792" y="2767"/>
                    <a:pt x="15792" y="2767"/>
                    <a:pt x="15792" y="2767"/>
                  </a:cubicBezTo>
                  <a:cubicBezTo>
                    <a:pt x="15792" y="2767"/>
                    <a:pt x="15792" y="2786"/>
                    <a:pt x="15792" y="2786"/>
                  </a:cubicBezTo>
                  <a:cubicBezTo>
                    <a:pt x="15792" y="2767"/>
                    <a:pt x="15792" y="2767"/>
                    <a:pt x="15792" y="2767"/>
                  </a:cubicBezTo>
                  <a:cubicBezTo>
                    <a:pt x="15792" y="2786"/>
                    <a:pt x="15792" y="2805"/>
                    <a:pt x="15792" y="2843"/>
                  </a:cubicBezTo>
                  <a:cubicBezTo>
                    <a:pt x="15792" y="2862"/>
                    <a:pt x="15792" y="2881"/>
                    <a:pt x="15792" y="2900"/>
                  </a:cubicBezTo>
                  <a:cubicBezTo>
                    <a:pt x="15792" y="2939"/>
                    <a:pt x="15815" y="2977"/>
                    <a:pt x="15815" y="3015"/>
                  </a:cubicBezTo>
                  <a:cubicBezTo>
                    <a:pt x="15815" y="3015"/>
                    <a:pt x="15815" y="3015"/>
                    <a:pt x="15815" y="3034"/>
                  </a:cubicBezTo>
                  <a:cubicBezTo>
                    <a:pt x="15839" y="3053"/>
                    <a:pt x="15839" y="3072"/>
                    <a:pt x="15863" y="3091"/>
                  </a:cubicBezTo>
                  <a:cubicBezTo>
                    <a:pt x="15887" y="3110"/>
                    <a:pt x="15887" y="3129"/>
                    <a:pt x="15911" y="3148"/>
                  </a:cubicBezTo>
                  <a:cubicBezTo>
                    <a:pt x="15958" y="3186"/>
                    <a:pt x="16006" y="3224"/>
                    <a:pt x="16053" y="3243"/>
                  </a:cubicBezTo>
                  <a:cubicBezTo>
                    <a:pt x="16053" y="3243"/>
                    <a:pt x="16030" y="3224"/>
                    <a:pt x="16030" y="3224"/>
                  </a:cubicBezTo>
                  <a:cubicBezTo>
                    <a:pt x="16030" y="3224"/>
                    <a:pt x="16053" y="3224"/>
                    <a:pt x="16053" y="3243"/>
                  </a:cubicBezTo>
                  <a:cubicBezTo>
                    <a:pt x="16053" y="3243"/>
                    <a:pt x="16053" y="3243"/>
                    <a:pt x="16053" y="3243"/>
                  </a:cubicBezTo>
                  <a:cubicBezTo>
                    <a:pt x="16125" y="3281"/>
                    <a:pt x="16077" y="3262"/>
                    <a:pt x="16053" y="3243"/>
                  </a:cubicBezTo>
                  <a:cubicBezTo>
                    <a:pt x="16077" y="3262"/>
                    <a:pt x="16101" y="3262"/>
                    <a:pt x="16125" y="3281"/>
                  </a:cubicBezTo>
                  <a:cubicBezTo>
                    <a:pt x="16149" y="3300"/>
                    <a:pt x="16196" y="3319"/>
                    <a:pt x="16220" y="3319"/>
                  </a:cubicBezTo>
                  <a:cubicBezTo>
                    <a:pt x="16220" y="3319"/>
                    <a:pt x="16220" y="3319"/>
                    <a:pt x="16220" y="3319"/>
                  </a:cubicBezTo>
                  <a:cubicBezTo>
                    <a:pt x="16244" y="3319"/>
                    <a:pt x="16267" y="3339"/>
                    <a:pt x="16267" y="3339"/>
                  </a:cubicBezTo>
                  <a:cubicBezTo>
                    <a:pt x="16291" y="3339"/>
                    <a:pt x="16315" y="3358"/>
                    <a:pt x="16339" y="3358"/>
                  </a:cubicBezTo>
                  <a:cubicBezTo>
                    <a:pt x="16339" y="3358"/>
                    <a:pt x="16339" y="3358"/>
                    <a:pt x="16363" y="3358"/>
                  </a:cubicBezTo>
                  <a:cubicBezTo>
                    <a:pt x="16386" y="3358"/>
                    <a:pt x="16410" y="3358"/>
                    <a:pt x="16458" y="3377"/>
                  </a:cubicBezTo>
                  <a:cubicBezTo>
                    <a:pt x="16434" y="3377"/>
                    <a:pt x="16410" y="3377"/>
                    <a:pt x="16386" y="3358"/>
                  </a:cubicBezTo>
                  <a:cubicBezTo>
                    <a:pt x="16386" y="3358"/>
                    <a:pt x="16410" y="3358"/>
                    <a:pt x="16410" y="3358"/>
                  </a:cubicBezTo>
                  <a:cubicBezTo>
                    <a:pt x="16862" y="3377"/>
                    <a:pt x="17147" y="3605"/>
                    <a:pt x="17171" y="3929"/>
                  </a:cubicBezTo>
                  <a:close/>
                  <a:moveTo>
                    <a:pt x="15982" y="2424"/>
                  </a:moveTo>
                  <a:cubicBezTo>
                    <a:pt x="15982" y="2443"/>
                    <a:pt x="15982" y="2443"/>
                    <a:pt x="15982" y="2424"/>
                  </a:cubicBezTo>
                  <a:cubicBezTo>
                    <a:pt x="15982" y="2443"/>
                    <a:pt x="15982" y="2443"/>
                    <a:pt x="15982" y="2424"/>
                  </a:cubicBezTo>
                  <a:close/>
                  <a:moveTo>
                    <a:pt x="15982" y="2443"/>
                  </a:moveTo>
                  <a:cubicBezTo>
                    <a:pt x="15982" y="2462"/>
                    <a:pt x="15958" y="2462"/>
                    <a:pt x="15982" y="2443"/>
                  </a:cubicBezTo>
                  <a:cubicBezTo>
                    <a:pt x="15911" y="2519"/>
                    <a:pt x="15958" y="2481"/>
                    <a:pt x="15982" y="2443"/>
                  </a:cubicBezTo>
                  <a:close/>
                  <a:moveTo>
                    <a:pt x="19717" y="9662"/>
                  </a:moveTo>
                  <a:cubicBezTo>
                    <a:pt x="20811" y="8862"/>
                    <a:pt x="21263" y="7624"/>
                    <a:pt x="20977" y="6481"/>
                  </a:cubicBezTo>
                  <a:cubicBezTo>
                    <a:pt x="20906" y="6196"/>
                    <a:pt x="20454" y="6005"/>
                    <a:pt x="20121" y="6081"/>
                  </a:cubicBezTo>
                  <a:cubicBezTo>
                    <a:pt x="19740" y="6177"/>
                    <a:pt x="19550" y="6462"/>
                    <a:pt x="19621" y="6767"/>
                  </a:cubicBezTo>
                  <a:cubicBezTo>
                    <a:pt x="19621" y="6786"/>
                    <a:pt x="19645" y="6824"/>
                    <a:pt x="19645" y="6843"/>
                  </a:cubicBezTo>
                  <a:cubicBezTo>
                    <a:pt x="19645" y="6843"/>
                    <a:pt x="19645" y="6843"/>
                    <a:pt x="19645" y="6843"/>
                  </a:cubicBezTo>
                  <a:cubicBezTo>
                    <a:pt x="19645" y="6881"/>
                    <a:pt x="19669" y="6939"/>
                    <a:pt x="19669" y="6977"/>
                  </a:cubicBezTo>
                  <a:cubicBezTo>
                    <a:pt x="19669" y="7091"/>
                    <a:pt x="19669" y="7205"/>
                    <a:pt x="19669" y="7319"/>
                  </a:cubicBezTo>
                  <a:cubicBezTo>
                    <a:pt x="19669" y="7358"/>
                    <a:pt x="19669" y="7377"/>
                    <a:pt x="19669" y="7415"/>
                  </a:cubicBezTo>
                  <a:cubicBezTo>
                    <a:pt x="19669" y="7415"/>
                    <a:pt x="19669" y="7434"/>
                    <a:pt x="19669" y="7434"/>
                  </a:cubicBezTo>
                  <a:cubicBezTo>
                    <a:pt x="19669" y="7434"/>
                    <a:pt x="19669" y="7453"/>
                    <a:pt x="19669" y="7453"/>
                  </a:cubicBezTo>
                  <a:cubicBezTo>
                    <a:pt x="19669" y="7472"/>
                    <a:pt x="19669" y="7510"/>
                    <a:pt x="19645" y="7529"/>
                  </a:cubicBezTo>
                  <a:cubicBezTo>
                    <a:pt x="19621" y="7643"/>
                    <a:pt x="19574" y="7758"/>
                    <a:pt x="19526" y="7872"/>
                  </a:cubicBezTo>
                  <a:cubicBezTo>
                    <a:pt x="19503" y="7929"/>
                    <a:pt x="19479" y="7967"/>
                    <a:pt x="19455" y="8024"/>
                  </a:cubicBezTo>
                  <a:cubicBezTo>
                    <a:pt x="19431" y="8043"/>
                    <a:pt x="19431" y="8062"/>
                    <a:pt x="19407" y="8100"/>
                  </a:cubicBezTo>
                  <a:cubicBezTo>
                    <a:pt x="19336" y="8196"/>
                    <a:pt x="19288" y="8310"/>
                    <a:pt x="19193" y="8405"/>
                  </a:cubicBezTo>
                  <a:cubicBezTo>
                    <a:pt x="19170" y="8443"/>
                    <a:pt x="19122" y="8500"/>
                    <a:pt x="19074" y="8539"/>
                  </a:cubicBezTo>
                  <a:cubicBezTo>
                    <a:pt x="19074" y="8539"/>
                    <a:pt x="19074" y="8539"/>
                    <a:pt x="19074" y="8539"/>
                  </a:cubicBezTo>
                  <a:cubicBezTo>
                    <a:pt x="19074" y="8539"/>
                    <a:pt x="19074" y="8539"/>
                    <a:pt x="19074" y="8539"/>
                  </a:cubicBezTo>
                  <a:cubicBezTo>
                    <a:pt x="19074" y="8539"/>
                    <a:pt x="19074" y="8539"/>
                    <a:pt x="19074" y="8539"/>
                  </a:cubicBezTo>
                  <a:cubicBezTo>
                    <a:pt x="19051" y="8558"/>
                    <a:pt x="19051" y="8577"/>
                    <a:pt x="19027" y="8577"/>
                  </a:cubicBezTo>
                  <a:cubicBezTo>
                    <a:pt x="19027" y="8577"/>
                    <a:pt x="19003" y="8596"/>
                    <a:pt x="19003" y="8596"/>
                  </a:cubicBezTo>
                  <a:cubicBezTo>
                    <a:pt x="18908" y="8691"/>
                    <a:pt x="18813" y="8767"/>
                    <a:pt x="18694" y="8843"/>
                  </a:cubicBezTo>
                  <a:cubicBezTo>
                    <a:pt x="18432" y="9034"/>
                    <a:pt x="18432" y="9434"/>
                    <a:pt x="18694" y="9643"/>
                  </a:cubicBezTo>
                  <a:cubicBezTo>
                    <a:pt x="19003" y="9872"/>
                    <a:pt x="19407" y="9872"/>
                    <a:pt x="19717" y="9662"/>
                  </a:cubicBezTo>
                  <a:close/>
                  <a:moveTo>
                    <a:pt x="19074" y="8539"/>
                  </a:moveTo>
                  <a:cubicBezTo>
                    <a:pt x="19074" y="8539"/>
                    <a:pt x="19074" y="8539"/>
                    <a:pt x="19074" y="8539"/>
                  </a:cubicBezTo>
                  <a:cubicBezTo>
                    <a:pt x="19051" y="8558"/>
                    <a:pt x="19027" y="8577"/>
                    <a:pt x="19027" y="8577"/>
                  </a:cubicBezTo>
                  <a:cubicBezTo>
                    <a:pt x="19051" y="8558"/>
                    <a:pt x="19074" y="8558"/>
                    <a:pt x="19074" y="8539"/>
                  </a:cubicBezTo>
                  <a:close/>
                  <a:moveTo>
                    <a:pt x="19098" y="14253"/>
                  </a:moveTo>
                  <a:cubicBezTo>
                    <a:pt x="19098" y="14253"/>
                    <a:pt x="19098" y="14253"/>
                    <a:pt x="19098" y="14253"/>
                  </a:cubicBezTo>
                  <a:cubicBezTo>
                    <a:pt x="19122" y="14158"/>
                    <a:pt x="19122" y="14177"/>
                    <a:pt x="19098" y="14215"/>
                  </a:cubicBezTo>
                  <a:cubicBezTo>
                    <a:pt x="19098" y="14215"/>
                    <a:pt x="19098" y="14234"/>
                    <a:pt x="19098" y="14253"/>
                  </a:cubicBezTo>
                  <a:cubicBezTo>
                    <a:pt x="19098" y="14234"/>
                    <a:pt x="19098" y="14234"/>
                    <a:pt x="19098" y="14253"/>
                  </a:cubicBezTo>
                  <a:close/>
                  <a:moveTo>
                    <a:pt x="19217" y="14843"/>
                  </a:moveTo>
                  <a:cubicBezTo>
                    <a:pt x="19241" y="14862"/>
                    <a:pt x="19241" y="14862"/>
                    <a:pt x="19193" y="14786"/>
                  </a:cubicBezTo>
                  <a:cubicBezTo>
                    <a:pt x="19193" y="14786"/>
                    <a:pt x="19193" y="14786"/>
                    <a:pt x="19193" y="14805"/>
                  </a:cubicBezTo>
                  <a:cubicBezTo>
                    <a:pt x="19193" y="14805"/>
                    <a:pt x="19193" y="14824"/>
                    <a:pt x="19217" y="14843"/>
                  </a:cubicBezTo>
                  <a:close/>
                  <a:moveTo>
                    <a:pt x="19360" y="15015"/>
                  </a:moveTo>
                  <a:cubicBezTo>
                    <a:pt x="19384" y="15034"/>
                    <a:pt x="19384" y="15015"/>
                    <a:pt x="19312" y="14977"/>
                  </a:cubicBezTo>
                  <a:cubicBezTo>
                    <a:pt x="19312" y="14977"/>
                    <a:pt x="19312" y="14977"/>
                    <a:pt x="19312" y="14977"/>
                  </a:cubicBezTo>
                  <a:cubicBezTo>
                    <a:pt x="19336" y="14996"/>
                    <a:pt x="19336" y="15015"/>
                    <a:pt x="19360" y="15015"/>
                  </a:cubicBezTo>
                  <a:close/>
                  <a:moveTo>
                    <a:pt x="19574" y="15167"/>
                  </a:moveTo>
                  <a:cubicBezTo>
                    <a:pt x="19550" y="15148"/>
                    <a:pt x="19526" y="15148"/>
                    <a:pt x="19479" y="15129"/>
                  </a:cubicBezTo>
                  <a:cubicBezTo>
                    <a:pt x="19479" y="15129"/>
                    <a:pt x="19503" y="15148"/>
                    <a:pt x="19503" y="15148"/>
                  </a:cubicBezTo>
                  <a:cubicBezTo>
                    <a:pt x="19503" y="15148"/>
                    <a:pt x="19479" y="15129"/>
                    <a:pt x="19479" y="15129"/>
                  </a:cubicBezTo>
                  <a:cubicBezTo>
                    <a:pt x="19479" y="15129"/>
                    <a:pt x="19479" y="15129"/>
                    <a:pt x="19479" y="15129"/>
                  </a:cubicBezTo>
                  <a:cubicBezTo>
                    <a:pt x="19408" y="15091"/>
                    <a:pt x="19431" y="15110"/>
                    <a:pt x="19479" y="15129"/>
                  </a:cubicBezTo>
                  <a:cubicBezTo>
                    <a:pt x="19431" y="15091"/>
                    <a:pt x="19384" y="15072"/>
                    <a:pt x="19360" y="15034"/>
                  </a:cubicBezTo>
                  <a:cubicBezTo>
                    <a:pt x="19360" y="15034"/>
                    <a:pt x="19360" y="15034"/>
                    <a:pt x="19360" y="15034"/>
                  </a:cubicBezTo>
                  <a:cubicBezTo>
                    <a:pt x="19360" y="15034"/>
                    <a:pt x="19336" y="15015"/>
                    <a:pt x="19312" y="14996"/>
                  </a:cubicBezTo>
                  <a:cubicBezTo>
                    <a:pt x="19312" y="14996"/>
                    <a:pt x="19312" y="14996"/>
                    <a:pt x="19312" y="14996"/>
                  </a:cubicBezTo>
                  <a:cubicBezTo>
                    <a:pt x="19312" y="14996"/>
                    <a:pt x="19288" y="14977"/>
                    <a:pt x="19288" y="14977"/>
                  </a:cubicBezTo>
                  <a:cubicBezTo>
                    <a:pt x="19288" y="14977"/>
                    <a:pt x="19312" y="14977"/>
                    <a:pt x="19312" y="14996"/>
                  </a:cubicBezTo>
                  <a:cubicBezTo>
                    <a:pt x="19265" y="14958"/>
                    <a:pt x="19241" y="14900"/>
                    <a:pt x="19217" y="14862"/>
                  </a:cubicBezTo>
                  <a:cubicBezTo>
                    <a:pt x="19217" y="14862"/>
                    <a:pt x="19217" y="14862"/>
                    <a:pt x="19217" y="14862"/>
                  </a:cubicBezTo>
                  <a:cubicBezTo>
                    <a:pt x="19217" y="14843"/>
                    <a:pt x="19193" y="14843"/>
                    <a:pt x="19193" y="14824"/>
                  </a:cubicBezTo>
                  <a:cubicBezTo>
                    <a:pt x="19193" y="14824"/>
                    <a:pt x="19193" y="14824"/>
                    <a:pt x="19193" y="14824"/>
                  </a:cubicBezTo>
                  <a:cubicBezTo>
                    <a:pt x="19193" y="14805"/>
                    <a:pt x="19193" y="14805"/>
                    <a:pt x="19170" y="14786"/>
                  </a:cubicBezTo>
                  <a:cubicBezTo>
                    <a:pt x="19170" y="14786"/>
                    <a:pt x="19170" y="14805"/>
                    <a:pt x="19193" y="14805"/>
                  </a:cubicBezTo>
                  <a:cubicBezTo>
                    <a:pt x="19170" y="14748"/>
                    <a:pt x="19146" y="14710"/>
                    <a:pt x="19146" y="14653"/>
                  </a:cubicBezTo>
                  <a:cubicBezTo>
                    <a:pt x="19122" y="14596"/>
                    <a:pt x="19122" y="14405"/>
                    <a:pt x="19122" y="14615"/>
                  </a:cubicBezTo>
                  <a:cubicBezTo>
                    <a:pt x="19122" y="14558"/>
                    <a:pt x="19098" y="14500"/>
                    <a:pt x="19098" y="14443"/>
                  </a:cubicBezTo>
                  <a:cubicBezTo>
                    <a:pt x="19098" y="14386"/>
                    <a:pt x="19098" y="14329"/>
                    <a:pt x="19098" y="14272"/>
                  </a:cubicBezTo>
                  <a:cubicBezTo>
                    <a:pt x="19098" y="14291"/>
                    <a:pt x="19098" y="14291"/>
                    <a:pt x="19098" y="14310"/>
                  </a:cubicBezTo>
                  <a:cubicBezTo>
                    <a:pt x="19098" y="14291"/>
                    <a:pt x="19098" y="14272"/>
                    <a:pt x="19098" y="14253"/>
                  </a:cubicBezTo>
                  <a:cubicBezTo>
                    <a:pt x="19098" y="14253"/>
                    <a:pt x="19098" y="14234"/>
                    <a:pt x="19098" y="14234"/>
                  </a:cubicBezTo>
                  <a:cubicBezTo>
                    <a:pt x="19098" y="14234"/>
                    <a:pt x="19098" y="14215"/>
                    <a:pt x="19098" y="14215"/>
                  </a:cubicBezTo>
                  <a:cubicBezTo>
                    <a:pt x="19122" y="14158"/>
                    <a:pt x="19122" y="14100"/>
                    <a:pt x="19146" y="14043"/>
                  </a:cubicBezTo>
                  <a:cubicBezTo>
                    <a:pt x="19146" y="14024"/>
                    <a:pt x="19170" y="14005"/>
                    <a:pt x="19170" y="13986"/>
                  </a:cubicBezTo>
                  <a:cubicBezTo>
                    <a:pt x="19193" y="13948"/>
                    <a:pt x="19217" y="13891"/>
                    <a:pt x="19265" y="13853"/>
                  </a:cubicBezTo>
                  <a:cubicBezTo>
                    <a:pt x="19265" y="13834"/>
                    <a:pt x="19288" y="13815"/>
                    <a:pt x="19288" y="13815"/>
                  </a:cubicBezTo>
                  <a:cubicBezTo>
                    <a:pt x="19336" y="13777"/>
                    <a:pt x="19384" y="13738"/>
                    <a:pt x="19431" y="13700"/>
                  </a:cubicBezTo>
                  <a:cubicBezTo>
                    <a:pt x="19431" y="13700"/>
                    <a:pt x="19431" y="13700"/>
                    <a:pt x="19431" y="13700"/>
                  </a:cubicBezTo>
                  <a:cubicBezTo>
                    <a:pt x="19455" y="13681"/>
                    <a:pt x="19479" y="13662"/>
                    <a:pt x="19503" y="13662"/>
                  </a:cubicBezTo>
                  <a:cubicBezTo>
                    <a:pt x="19812" y="13510"/>
                    <a:pt x="19978" y="13148"/>
                    <a:pt x="19764" y="12881"/>
                  </a:cubicBezTo>
                  <a:cubicBezTo>
                    <a:pt x="19574" y="12634"/>
                    <a:pt x="19122" y="12500"/>
                    <a:pt x="18789" y="12672"/>
                  </a:cubicBezTo>
                  <a:cubicBezTo>
                    <a:pt x="17290" y="13434"/>
                    <a:pt x="17290" y="15415"/>
                    <a:pt x="18860" y="16139"/>
                  </a:cubicBezTo>
                  <a:cubicBezTo>
                    <a:pt x="19169" y="16291"/>
                    <a:pt x="19645" y="16215"/>
                    <a:pt x="19836" y="15929"/>
                  </a:cubicBezTo>
                  <a:cubicBezTo>
                    <a:pt x="20002" y="15662"/>
                    <a:pt x="19931" y="15319"/>
                    <a:pt x="19574" y="15167"/>
                  </a:cubicBezTo>
                  <a:close/>
                  <a:moveTo>
                    <a:pt x="19503" y="15129"/>
                  </a:moveTo>
                  <a:cubicBezTo>
                    <a:pt x="19479" y="15129"/>
                    <a:pt x="19479" y="15129"/>
                    <a:pt x="19503" y="15129"/>
                  </a:cubicBezTo>
                  <a:cubicBezTo>
                    <a:pt x="19479" y="15110"/>
                    <a:pt x="19479" y="15129"/>
                    <a:pt x="19503" y="15129"/>
                  </a:cubicBezTo>
                  <a:cubicBezTo>
                    <a:pt x="19479" y="15129"/>
                    <a:pt x="19503" y="15129"/>
                    <a:pt x="19503" y="15129"/>
                  </a:cubicBezTo>
                  <a:close/>
                  <a:moveTo>
                    <a:pt x="16862" y="21167"/>
                  </a:moveTo>
                  <a:cubicBezTo>
                    <a:pt x="16696" y="21434"/>
                    <a:pt x="16220" y="21529"/>
                    <a:pt x="15887" y="21377"/>
                  </a:cubicBezTo>
                  <a:cubicBezTo>
                    <a:pt x="14602" y="20748"/>
                    <a:pt x="14340" y="19224"/>
                    <a:pt x="15363" y="18329"/>
                  </a:cubicBezTo>
                  <a:cubicBezTo>
                    <a:pt x="15625" y="18100"/>
                    <a:pt x="16077" y="18139"/>
                    <a:pt x="16362" y="18329"/>
                  </a:cubicBezTo>
                  <a:cubicBezTo>
                    <a:pt x="16648" y="18539"/>
                    <a:pt x="16600" y="18900"/>
                    <a:pt x="16362" y="19129"/>
                  </a:cubicBezTo>
                  <a:cubicBezTo>
                    <a:pt x="16362" y="19129"/>
                    <a:pt x="16339" y="19148"/>
                    <a:pt x="16315" y="19167"/>
                  </a:cubicBezTo>
                  <a:cubicBezTo>
                    <a:pt x="16315" y="19167"/>
                    <a:pt x="16315" y="19167"/>
                    <a:pt x="16315" y="19167"/>
                  </a:cubicBezTo>
                  <a:cubicBezTo>
                    <a:pt x="16315" y="19167"/>
                    <a:pt x="16291" y="19186"/>
                    <a:pt x="16291" y="19186"/>
                  </a:cubicBezTo>
                  <a:cubicBezTo>
                    <a:pt x="16291" y="19186"/>
                    <a:pt x="16315" y="19167"/>
                    <a:pt x="16315" y="19167"/>
                  </a:cubicBezTo>
                  <a:cubicBezTo>
                    <a:pt x="16291" y="19205"/>
                    <a:pt x="16267" y="19224"/>
                    <a:pt x="16244" y="19262"/>
                  </a:cubicBezTo>
                  <a:cubicBezTo>
                    <a:pt x="16244" y="19281"/>
                    <a:pt x="16220" y="19281"/>
                    <a:pt x="16220" y="19300"/>
                  </a:cubicBezTo>
                  <a:cubicBezTo>
                    <a:pt x="16196" y="19339"/>
                    <a:pt x="16196" y="19377"/>
                    <a:pt x="16172" y="19415"/>
                  </a:cubicBezTo>
                  <a:cubicBezTo>
                    <a:pt x="16172" y="19453"/>
                    <a:pt x="16148" y="19491"/>
                    <a:pt x="16148" y="19510"/>
                  </a:cubicBezTo>
                  <a:cubicBezTo>
                    <a:pt x="16148" y="19529"/>
                    <a:pt x="16148" y="19548"/>
                    <a:pt x="16148" y="19567"/>
                  </a:cubicBezTo>
                  <a:cubicBezTo>
                    <a:pt x="16148" y="19624"/>
                    <a:pt x="16148" y="19662"/>
                    <a:pt x="16148" y="19719"/>
                  </a:cubicBezTo>
                  <a:cubicBezTo>
                    <a:pt x="16148" y="19739"/>
                    <a:pt x="16148" y="19758"/>
                    <a:pt x="16148" y="19796"/>
                  </a:cubicBezTo>
                  <a:cubicBezTo>
                    <a:pt x="16148" y="19815"/>
                    <a:pt x="16148" y="19815"/>
                    <a:pt x="16148" y="19815"/>
                  </a:cubicBezTo>
                  <a:cubicBezTo>
                    <a:pt x="16148" y="19834"/>
                    <a:pt x="16172" y="19853"/>
                    <a:pt x="16172" y="19872"/>
                  </a:cubicBezTo>
                  <a:cubicBezTo>
                    <a:pt x="16196" y="19929"/>
                    <a:pt x="16196" y="19967"/>
                    <a:pt x="16220" y="20005"/>
                  </a:cubicBezTo>
                  <a:cubicBezTo>
                    <a:pt x="16220" y="20005"/>
                    <a:pt x="16220" y="20024"/>
                    <a:pt x="16220" y="20024"/>
                  </a:cubicBezTo>
                  <a:cubicBezTo>
                    <a:pt x="16244" y="20062"/>
                    <a:pt x="16267" y="20100"/>
                    <a:pt x="16291" y="20139"/>
                  </a:cubicBezTo>
                  <a:cubicBezTo>
                    <a:pt x="16339" y="20196"/>
                    <a:pt x="16458" y="20310"/>
                    <a:pt x="16291" y="20158"/>
                  </a:cubicBezTo>
                  <a:cubicBezTo>
                    <a:pt x="16339" y="20196"/>
                    <a:pt x="16362" y="20234"/>
                    <a:pt x="16410" y="20253"/>
                  </a:cubicBezTo>
                  <a:cubicBezTo>
                    <a:pt x="16434" y="20272"/>
                    <a:pt x="16481" y="20310"/>
                    <a:pt x="16505" y="20329"/>
                  </a:cubicBezTo>
                  <a:cubicBezTo>
                    <a:pt x="16529" y="20348"/>
                    <a:pt x="16553" y="20348"/>
                    <a:pt x="16576" y="20367"/>
                  </a:cubicBezTo>
                  <a:cubicBezTo>
                    <a:pt x="16933" y="20558"/>
                    <a:pt x="17029" y="20881"/>
                    <a:pt x="16862" y="21167"/>
                  </a:cubicBezTo>
                  <a:close/>
                  <a:moveTo>
                    <a:pt x="16125" y="19777"/>
                  </a:moveTo>
                  <a:cubicBezTo>
                    <a:pt x="16125" y="19758"/>
                    <a:pt x="16125" y="19758"/>
                    <a:pt x="16125" y="19739"/>
                  </a:cubicBezTo>
                  <a:cubicBezTo>
                    <a:pt x="16125" y="19758"/>
                    <a:pt x="16125" y="19758"/>
                    <a:pt x="16125" y="19777"/>
                  </a:cubicBezTo>
                  <a:close/>
                  <a:moveTo>
                    <a:pt x="16315" y="19148"/>
                  </a:moveTo>
                  <a:cubicBezTo>
                    <a:pt x="16315" y="19148"/>
                    <a:pt x="16315" y="19148"/>
                    <a:pt x="16315" y="19148"/>
                  </a:cubicBezTo>
                  <a:cubicBezTo>
                    <a:pt x="16362" y="19110"/>
                    <a:pt x="16362" y="19091"/>
                    <a:pt x="16362" y="19110"/>
                  </a:cubicBezTo>
                  <a:cubicBezTo>
                    <a:pt x="16362" y="19110"/>
                    <a:pt x="16362" y="19110"/>
                    <a:pt x="16362" y="19110"/>
                  </a:cubicBezTo>
                  <a:cubicBezTo>
                    <a:pt x="16339" y="19129"/>
                    <a:pt x="16339" y="19129"/>
                    <a:pt x="16315" y="19148"/>
                  </a:cubicBezTo>
                  <a:close/>
                  <a:moveTo>
                    <a:pt x="8393" y="15300"/>
                  </a:moveTo>
                  <a:cubicBezTo>
                    <a:pt x="8108" y="15110"/>
                    <a:pt x="7656" y="15072"/>
                    <a:pt x="7394" y="15300"/>
                  </a:cubicBezTo>
                  <a:cubicBezTo>
                    <a:pt x="7156" y="15510"/>
                    <a:pt x="7109" y="15891"/>
                    <a:pt x="7394" y="16100"/>
                  </a:cubicBezTo>
                  <a:cubicBezTo>
                    <a:pt x="7442" y="16139"/>
                    <a:pt x="7513" y="16177"/>
                    <a:pt x="7561" y="16215"/>
                  </a:cubicBezTo>
                  <a:cubicBezTo>
                    <a:pt x="7584" y="16234"/>
                    <a:pt x="7608" y="16253"/>
                    <a:pt x="7632" y="16272"/>
                  </a:cubicBezTo>
                  <a:cubicBezTo>
                    <a:pt x="7632" y="16272"/>
                    <a:pt x="7656" y="16291"/>
                    <a:pt x="7680" y="16310"/>
                  </a:cubicBezTo>
                  <a:cubicBezTo>
                    <a:pt x="7680" y="16310"/>
                    <a:pt x="7680" y="16329"/>
                    <a:pt x="7680" y="16329"/>
                  </a:cubicBezTo>
                  <a:cubicBezTo>
                    <a:pt x="7703" y="16348"/>
                    <a:pt x="7727" y="16386"/>
                    <a:pt x="7751" y="16405"/>
                  </a:cubicBezTo>
                  <a:cubicBezTo>
                    <a:pt x="7775" y="16443"/>
                    <a:pt x="7822" y="16500"/>
                    <a:pt x="7846" y="16539"/>
                  </a:cubicBezTo>
                  <a:cubicBezTo>
                    <a:pt x="7870" y="16558"/>
                    <a:pt x="7870" y="16577"/>
                    <a:pt x="7894" y="16596"/>
                  </a:cubicBezTo>
                  <a:cubicBezTo>
                    <a:pt x="7918" y="16653"/>
                    <a:pt x="7941" y="16710"/>
                    <a:pt x="7965" y="16767"/>
                  </a:cubicBezTo>
                  <a:cubicBezTo>
                    <a:pt x="7989" y="16824"/>
                    <a:pt x="7989" y="16862"/>
                    <a:pt x="8013" y="16919"/>
                  </a:cubicBezTo>
                  <a:cubicBezTo>
                    <a:pt x="8013" y="16919"/>
                    <a:pt x="8013" y="16939"/>
                    <a:pt x="8013" y="16939"/>
                  </a:cubicBezTo>
                  <a:cubicBezTo>
                    <a:pt x="8013" y="16919"/>
                    <a:pt x="8013" y="16939"/>
                    <a:pt x="8013" y="16977"/>
                  </a:cubicBezTo>
                  <a:cubicBezTo>
                    <a:pt x="8013" y="16977"/>
                    <a:pt x="8013" y="16996"/>
                    <a:pt x="8013" y="16996"/>
                  </a:cubicBezTo>
                  <a:cubicBezTo>
                    <a:pt x="8013" y="16996"/>
                    <a:pt x="8013" y="16996"/>
                    <a:pt x="8013" y="16996"/>
                  </a:cubicBezTo>
                  <a:cubicBezTo>
                    <a:pt x="8013" y="16996"/>
                    <a:pt x="8013" y="16996"/>
                    <a:pt x="8013" y="16996"/>
                  </a:cubicBezTo>
                  <a:cubicBezTo>
                    <a:pt x="8013" y="17110"/>
                    <a:pt x="8036" y="17205"/>
                    <a:pt x="8013" y="17319"/>
                  </a:cubicBezTo>
                  <a:cubicBezTo>
                    <a:pt x="8013" y="17339"/>
                    <a:pt x="8013" y="17358"/>
                    <a:pt x="8013" y="17377"/>
                  </a:cubicBezTo>
                  <a:cubicBezTo>
                    <a:pt x="7989" y="17434"/>
                    <a:pt x="7989" y="17491"/>
                    <a:pt x="7965" y="17529"/>
                  </a:cubicBezTo>
                  <a:cubicBezTo>
                    <a:pt x="7941" y="17586"/>
                    <a:pt x="7941" y="17624"/>
                    <a:pt x="7917" y="17681"/>
                  </a:cubicBezTo>
                  <a:cubicBezTo>
                    <a:pt x="7917" y="17681"/>
                    <a:pt x="7894" y="17738"/>
                    <a:pt x="7894" y="17738"/>
                  </a:cubicBezTo>
                  <a:cubicBezTo>
                    <a:pt x="7822" y="17853"/>
                    <a:pt x="7751" y="17948"/>
                    <a:pt x="7656" y="18043"/>
                  </a:cubicBezTo>
                  <a:cubicBezTo>
                    <a:pt x="7442" y="18272"/>
                    <a:pt x="7608" y="18691"/>
                    <a:pt x="7917" y="18824"/>
                  </a:cubicBezTo>
                  <a:cubicBezTo>
                    <a:pt x="8298" y="18977"/>
                    <a:pt x="8655" y="18881"/>
                    <a:pt x="8893" y="18615"/>
                  </a:cubicBezTo>
                  <a:cubicBezTo>
                    <a:pt x="9749" y="17643"/>
                    <a:pt x="9535" y="16100"/>
                    <a:pt x="8393" y="15300"/>
                  </a:cubicBezTo>
                  <a:close/>
                  <a:moveTo>
                    <a:pt x="7965" y="16939"/>
                  </a:moveTo>
                  <a:cubicBezTo>
                    <a:pt x="7965" y="16958"/>
                    <a:pt x="7965" y="16977"/>
                    <a:pt x="7989" y="16996"/>
                  </a:cubicBezTo>
                  <a:cubicBezTo>
                    <a:pt x="7989" y="16996"/>
                    <a:pt x="7989" y="16996"/>
                    <a:pt x="7989" y="16996"/>
                  </a:cubicBezTo>
                  <a:cubicBezTo>
                    <a:pt x="7965" y="16977"/>
                    <a:pt x="7965" y="16958"/>
                    <a:pt x="7965" y="16939"/>
                  </a:cubicBezTo>
                  <a:close/>
                </a:path>
              </a:pathLst>
            </a:custGeom>
            <a:solidFill>
              <a:schemeClr val="tx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4" name="Shape">
              <a:extLst>
                <a:ext uri="{FF2B5EF4-FFF2-40B4-BE49-F238E27FC236}">
                  <a16:creationId xmlns:a16="http://schemas.microsoft.com/office/drawing/2014/main" id="{4519EFD3-60FC-8640-80F4-E2C58F43C53E}"/>
                </a:ext>
              </a:extLst>
            </p:cNvPr>
            <p:cNvSpPr/>
            <p:nvPr/>
          </p:nvSpPr>
          <p:spPr>
            <a:xfrm>
              <a:off x="1600201" y="1663701"/>
              <a:ext cx="2160964" cy="8531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3" h="21432" extrusionOk="0">
                  <a:moveTo>
                    <a:pt x="5803" y="12116"/>
                  </a:moveTo>
                  <a:cubicBezTo>
                    <a:pt x="6243" y="13233"/>
                    <a:pt x="6821" y="13839"/>
                    <a:pt x="7399" y="14381"/>
                  </a:cubicBezTo>
                  <a:cubicBezTo>
                    <a:pt x="7575" y="14541"/>
                    <a:pt x="7777" y="14573"/>
                    <a:pt x="7953" y="14349"/>
                  </a:cubicBezTo>
                  <a:cubicBezTo>
                    <a:pt x="8116" y="14126"/>
                    <a:pt x="8242" y="13743"/>
                    <a:pt x="8380" y="13424"/>
                  </a:cubicBezTo>
                  <a:cubicBezTo>
                    <a:pt x="8669" y="12754"/>
                    <a:pt x="8958" y="12084"/>
                    <a:pt x="9260" y="11382"/>
                  </a:cubicBezTo>
                  <a:cubicBezTo>
                    <a:pt x="9562" y="10680"/>
                    <a:pt x="9109" y="9563"/>
                    <a:pt x="8820" y="10265"/>
                  </a:cubicBezTo>
                  <a:cubicBezTo>
                    <a:pt x="8481" y="11063"/>
                    <a:pt x="8129" y="11861"/>
                    <a:pt x="7789" y="12658"/>
                  </a:cubicBezTo>
                  <a:cubicBezTo>
                    <a:pt x="7751" y="12722"/>
                    <a:pt x="7714" y="12882"/>
                    <a:pt x="7676" y="12945"/>
                  </a:cubicBezTo>
                  <a:cubicBezTo>
                    <a:pt x="7663" y="12945"/>
                    <a:pt x="7663" y="12945"/>
                    <a:pt x="7651" y="12914"/>
                  </a:cubicBezTo>
                  <a:cubicBezTo>
                    <a:pt x="7563" y="12850"/>
                    <a:pt x="7487" y="12754"/>
                    <a:pt x="7412" y="12690"/>
                  </a:cubicBezTo>
                  <a:cubicBezTo>
                    <a:pt x="7223" y="12499"/>
                    <a:pt x="7035" y="12307"/>
                    <a:pt x="6846" y="12052"/>
                  </a:cubicBezTo>
                  <a:cubicBezTo>
                    <a:pt x="6683" y="11829"/>
                    <a:pt x="6519" y="11574"/>
                    <a:pt x="6381" y="11286"/>
                  </a:cubicBezTo>
                  <a:cubicBezTo>
                    <a:pt x="6230" y="10935"/>
                    <a:pt x="6092" y="10521"/>
                    <a:pt x="5941" y="10170"/>
                  </a:cubicBezTo>
                  <a:cubicBezTo>
                    <a:pt x="5627" y="9468"/>
                    <a:pt x="5161" y="8989"/>
                    <a:pt x="4759" y="9595"/>
                  </a:cubicBezTo>
                  <a:cubicBezTo>
                    <a:pt x="4495" y="9978"/>
                    <a:pt x="4369" y="10712"/>
                    <a:pt x="4193" y="11318"/>
                  </a:cubicBezTo>
                  <a:cubicBezTo>
                    <a:pt x="4206" y="11286"/>
                    <a:pt x="4156" y="11414"/>
                    <a:pt x="4130" y="11478"/>
                  </a:cubicBezTo>
                  <a:cubicBezTo>
                    <a:pt x="4130" y="11478"/>
                    <a:pt x="4130" y="11478"/>
                    <a:pt x="4130" y="11478"/>
                  </a:cubicBezTo>
                  <a:cubicBezTo>
                    <a:pt x="4130" y="11478"/>
                    <a:pt x="4118" y="11478"/>
                    <a:pt x="4105" y="11478"/>
                  </a:cubicBezTo>
                  <a:cubicBezTo>
                    <a:pt x="4093" y="11446"/>
                    <a:pt x="4030" y="11286"/>
                    <a:pt x="4005" y="11223"/>
                  </a:cubicBezTo>
                  <a:cubicBezTo>
                    <a:pt x="3904" y="10967"/>
                    <a:pt x="3816" y="10712"/>
                    <a:pt x="3728" y="10425"/>
                  </a:cubicBezTo>
                  <a:cubicBezTo>
                    <a:pt x="3439" y="9595"/>
                    <a:pt x="3150" y="8702"/>
                    <a:pt x="2835" y="7936"/>
                  </a:cubicBezTo>
                  <a:cubicBezTo>
                    <a:pt x="2672" y="7522"/>
                    <a:pt x="2433" y="7362"/>
                    <a:pt x="2219" y="7681"/>
                  </a:cubicBezTo>
                  <a:cubicBezTo>
                    <a:pt x="2031" y="7936"/>
                    <a:pt x="1892" y="8479"/>
                    <a:pt x="1754" y="8862"/>
                  </a:cubicBezTo>
                  <a:cubicBezTo>
                    <a:pt x="1100" y="10744"/>
                    <a:pt x="534" y="12786"/>
                    <a:pt x="44" y="14924"/>
                  </a:cubicBezTo>
                  <a:cubicBezTo>
                    <a:pt x="-157" y="15817"/>
                    <a:pt x="384" y="16615"/>
                    <a:pt x="585" y="15721"/>
                  </a:cubicBezTo>
                  <a:cubicBezTo>
                    <a:pt x="874" y="14477"/>
                    <a:pt x="1188" y="13233"/>
                    <a:pt x="1528" y="12084"/>
                  </a:cubicBezTo>
                  <a:cubicBezTo>
                    <a:pt x="1691" y="11542"/>
                    <a:pt x="1867" y="10999"/>
                    <a:pt x="2043" y="10457"/>
                  </a:cubicBezTo>
                  <a:cubicBezTo>
                    <a:pt x="2131" y="10170"/>
                    <a:pt x="2232" y="9914"/>
                    <a:pt x="2320" y="9659"/>
                  </a:cubicBezTo>
                  <a:cubicBezTo>
                    <a:pt x="2345" y="9563"/>
                    <a:pt x="2408" y="9372"/>
                    <a:pt x="2458" y="9213"/>
                  </a:cubicBezTo>
                  <a:cubicBezTo>
                    <a:pt x="2521" y="9372"/>
                    <a:pt x="2584" y="9595"/>
                    <a:pt x="2622" y="9723"/>
                  </a:cubicBezTo>
                  <a:cubicBezTo>
                    <a:pt x="2747" y="10074"/>
                    <a:pt x="2873" y="10425"/>
                    <a:pt x="2986" y="10744"/>
                  </a:cubicBezTo>
                  <a:cubicBezTo>
                    <a:pt x="3200" y="11350"/>
                    <a:pt x="3414" y="12084"/>
                    <a:pt x="3665" y="12594"/>
                  </a:cubicBezTo>
                  <a:cubicBezTo>
                    <a:pt x="3891" y="13073"/>
                    <a:pt x="4193" y="13201"/>
                    <a:pt x="4445" y="12818"/>
                  </a:cubicBezTo>
                  <a:cubicBezTo>
                    <a:pt x="4633" y="12531"/>
                    <a:pt x="4746" y="12020"/>
                    <a:pt x="4859" y="11574"/>
                  </a:cubicBezTo>
                  <a:cubicBezTo>
                    <a:pt x="4948" y="11223"/>
                    <a:pt x="5010" y="10872"/>
                    <a:pt x="5186" y="10904"/>
                  </a:cubicBezTo>
                  <a:cubicBezTo>
                    <a:pt x="5438" y="10967"/>
                    <a:pt x="5627" y="11669"/>
                    <a:pt x="5803" y="12116"/>
                  </a:cubicBezTo>
                  <a:close/>
                  <a:moveTo>
                    <a:pt x="7663" y="12945"/>
                  </a:moveTo>
                  <a:cubicBezTo>
                    <a:pt x="7688" y="12945"/>
                    <a:pt x="7701" y="12945"/>
                    <a:pt x="7663" y="12945"/>
                  </a:cubicBezTo>
                  <a:lnTo>
                    <a:pt x="7663" y="12945"/>
                  </a:lnTo>
                  <a:close/>
                  <a:moveTo>
                    <a:pt x="3741" y="6915"/>
                  </a:moveTo>
                  <a:cubicBezTo>
                    <a:pt x="3628" y="6628"/>
                    <a:pt x="3602" y="6054"/>
                    <a:pt x="3741" y="5799"/>
                  </a:cubicBezTo>
                  <a:cubicBezTo>
                    <a:pt x="3967" y="5352"/>
                    <a:pt x="4181" y="4905"/>
                    <a:pt x="4407" y="4490"/>
                  </a:cubicBezTo>
                  <a:cubicBezTo>
                    <a:pt x="4621" y="4076"/>
                    <a:pt x="4860" y="3789"/>
                    <a:pt x="5124" y="4108"/>
                  </a:cubicBezTo>
                  <a:cubicBezTo>
                    <a:pt x="5337" y="4363"/>
                    <a:pt x="5476" y="4873"/>
                    <a:pt x="5639" y="5288"/>
                  </a:cubicBezTo>
                  <a:cubicBezTo>
                    <a:pt x="5803" y="5671"/>
                    <a:pt x="5979" y="6054"/>
                    <a:pt x="6155" y="6405"/>
                  </a:cubicBezTo>
                  <a:cubicBezTo>
                    <a:pt x="6243" y="6564"/>
                    <a:pt x="6368" y="6851"/>
                    <a:pt x="6469" y="6947"/>
                  </a:cubicBezTo>
                  <a:cubicBezTo>
                    <a:pt x="6507" y="6979"/>
                    <a:pt x="6469" y="7011"/>
                    <a:pt x="6494" y="6979"/>
                  </a:cubicBezTo>
                  <a:cubicBezTo>
                    <a:pt x="6532" y="6947"/>
                    <a:pt x="6570" y="6820"/>
                    <a:pt x="6595" y="6756"/>
                  </a:cubicBezTo>
                  <a:cubicBezTo>
                    <a:pt x="6796" y="6309"/>
                    <a:pt x="6997" y="5862"/>
                    <a:pt x="7198" y="5416"/>
                  </a:cubicBezTo>
                  <a:cubicBezTo>
                    <a:pt x="7613" y="4490"/>
                    <a:pt x="8041" y="3565"/>
                    <a:pt x="8455" y="2640"/>
                  </a:cubicBezTo>
                  <a:cubicBezTo>
                    <a:pt x="8581" y="2353"/>
                    <a:pt x="8770" y="2321"/>
                    <a:pt x="8895" y="2640"/>
                  </a:cubicBezTo>
                  <a:cubicBezTo>
                    <a:pt x="9009" y="2927"/>
                    <a:pt x="9021" y="3470"/>
                    <a:pt x="8895" y="3757"/>
                  </a:cubicBezTo>
                  <a:cubicBezTo>
                    <a:pt x="8481" y="4682"/>
                    <a:pt x="8053" y="5607"/>
                    <a:pt x="7638" y="6532"/>
                  </a:cubicBezTo>
                  <a:cubicBezTo>
                    <a:pt x="7437" y="6979"/>
                    <a:pt x="7236" y="7426"/>
                    <a:pt x="7035" y="7872"/>
                  </a:cubicBezTo>
                  <a:cubicBezTo>
                    <a:pt x="6821" y="8351"/>
                    <a:pt x="6607" y="8702"/>
                    <a:pt x="6318" y="8511"/>
                  </a:cubicBezTo>
                  <a:cubicBezTo>
                    <a:pt x="6092" y="8351"/>
                    <a:pt x="5878" y="7872"/>
                    <a:pt x="5702" y="7522"/>
                  </a:cubicBezTo>
                  <a:cubicBezTo>
                    <a:pt x="5513" y="7139"/>
                    <a:pt x="5325" y="6756"/>
                    <a:pt x="5149" y="6309"/>
                  </a:cubicBezTo>
                  <a:cubicBezTo>
                    <a:pt x="5061" y="6086"/>
                    <a:pt x="4985" y="5831"/>
                    <a:pt x="4897" y="5639"/>
                  </a:cubicBezTo>
                  <a:cubicBezTo>
                    <a:pt x="4885" y="5607"/>
                    <a:pt x="4885" y="5607"/>
                    <a:pt x="4872" y="5607"/>
                  </a:cubicBezTo>
                  <a:cubicBezTo>
                    <a:pt x="4847" y="5639"/>
                    <a:pt x="4809" y="5671"/>
                    <a:pt x="4797" y="5703"/>
                  </a:cubicBezTo>
                  <a:cubicBezTo>
                    <a:pt x="4583" y="6118"/>
                    <a:pt x="4382" y="6532"/>
                    <a:pt x="4168" y="6947"/>
                  </a:cubicBezTo>
                  <a:cubicBezTo>
                    <a:pt x="4042" y="7202"/>
                    <a:pt x="3866" y="7266"/>
                    <a:pt x="3741" y="6915"/>
                  </a:cubicBezTo>
                  <a:close/>
                  <a:moveTo>
                    <a:pt x="13032" y="8542"/>
                  </a:moveTo>
                  <a:cubicBezTo>
                    <a:pt x="12617" y="9372"/>
                    <a:pt x="12202" y="10202"/>
                    <a:pt x="11749" y="10903"/>
                  </a:cubicBezTo>
                  <a:cubicBezTo>
                    <a:pt x="11536" y="11254"/>
                    <a:pt x="11297" y="11542"/>
                    <a:pt x="11045" y="11510"/>
                  </a:cubicBezTo>
                  <a:cubicBezTo>
                    <a:pt x="10794" y="11478"/>
                    <a:pt x="10593" y="11159"/>
                    <a:pt x="10392" y="10744"/>
                  </a:cubicBezTo>
                  <a:cubicBezTo>
                    <a:pt x="10014" y="9946"/>
                    <a:pt x="9675" y="8989"/>
                    <a:pt x="9348" y="8032"/>
                  </a:cubicBezTo>
                  <a:cubicBezTo>
                    <a:pt x="9235" y="7681"/>
                    <a:pt x="9147" y="7426"/>
                    <a:pt x="8971" y="7617"/>
                  </a:cubicBezTo>
                  <a:cubicBezTo>
                    <a:pt x="8795" y="7809"/>
                    <a:pt x="8657" y="8192"/>
                    <a:pt x="8531" y="8542"/>
                  </a:cubicBezTo>
                  <a:cubicBezTo>
                    <a:pt x="8254" y="9308"/>
                    <a:pt x="7814" y="8160"/>
                    <a:pt x="8091" y="7426"/>
                  </a:cubicBezTo>
                  <a:cubicBezTo>
                    <a:pt x="8392" y="6596"/>
                    <a:pt x="8820" y="5735"/>
                    <a:pt x="9298" y="6022"/>
                  </a:cubicBezTo>
                  <a:cubicBezTo>
                    <a:pt x="9537" y="6181"/>
                    <a:pt x="9700" y="6628"/>
                    <a:pt x="9864" y="7075"/>
                  </a:cubicBezTo>
                  <a:cubicBezTo>
                    <a:pt x="10027" y="7553"/>
                    <a:pt x="10203" y="8000"/>
                    <a:pt x="10379" y="8479"/>
                  </a:cubicBezTo>
                  <a:cubicBezTo>
                    <a:pt x="10542" y="8893"/>
                    <a:pt x="10706" y="9372"/>
                    <a:pt x="10895" y="9691"/>
                  </a:cubicBezTo>
                  <a:cubicBezTo>
                    <a:pt x="11071" y="10010"/>
                    <a:pt x="11196" y="9914"/>
                    <a:pt x="11385" y="9659"/>
                  </a:cubicBezTo>
                  <a:cubicBezTo>
                    <a:pt x="11812" y="9021"/>
                    <a:pt x="12215" y="8223"/>
                    <a:pt x="12604" y="7426"/>
                  </a:cubicBezTo>
                  <a:cubicBezTo>
                    <a:pt x="12743" y="7139"/>
                    <a:pt x="12919" y="7107"/>
                    <a:pt x="13044" y="7426"/>
                  </a:cubicBezTo>
                  <a:cubicBezTo>
                    <a:pt x="13132" y="7713"/>
                    <a:pt x="13158" y="8287"/>
                    <a:pt x="13032" y="8542"/>
                  </a:cubicBezTo>
                  <a:close/>
                  <a:moveTo>
                    <a:pt x="15496" y="11191"/>
                  </a:moveTo>
                  <a:cubicBezTo>
                    <a:pt x="15421" y="11031"/>
                    <a:pt x="15333" y="10712"/>
                    <a:pt x="15245" y="10584"/>
                  </a:cubicBezTo>
                  <a:cubicBezTo>
                    <a:pt x="15232" y="10584"/>
                    <a:pt x="15232" y="10616"/>
                    <a:pt x="15220" y="10648"/>
                  </a:cubicBezTo>
                  <a:cubicBezTo>
                    <a:pt x="15157" y="10935"/>
                    <a:pt x="15081" y="11223"/>
                    <a:pt x="15006" y="11510"/>
                  </a:cubicBezTo>
                  <a:cubicBezTo>
                    <a:pt x="14867" y="12084"/>
                    <a:pt x="14717" y="12658"/>
                    <a:pt x="14578" y="13265"/>
                  </a:cubicBezTo>
                  <a:cubicBezTo>
                    <a:pt x="14440" y="13871"/>
                    <a:pt x="14289" y="14413"/>
                    <a:pt x="14151" y="15019"/>
                  </a:cubicBezTo>
                  <a:cubicBezTo>
                    <a:pt x="14025" y="15530"/>
                    <a:pt x="13912" y="16200"/>
                    <a:pt x="13698" y="16519"/>
                  </a:cubicBezTo>
                  <a:cubicBezTo>
                    <a:pt x="13422" y="16966"/>
                    <a:pt x="13183" y="16583"/>
                    <a:pt x="12956" y="16168"/>
                  </a:cubicBezTo>
                  <a:cubicBezTo>
                    <a:pt x="12730" y="15753"/>
                    <a:pt x="12504" y="15306"/>
                    <a:pt x="12278" y="14892"/>
                  </a:cubicBezTo>
                  <a:cubicBezTo>
                    <a:pt x="12139" y="14636"/>
                    <a:pt x="12076" y="14222"/>
                    <a:pt x="12164" y="13807"/>
                  </a:cubicBezTo>
                  <a:cubicBezTo>
                    <a:pt x="12240" y="13456"/>
                    <a:pt x="12454" y="13265"/>
                    <a:pt x="12592" y="13520"/>
                  </a:cubicBezTo>
                  <a:cubicBezTo>
                    <a:pt x="12831" y="13966"/>
                    <a:pt x="13057" y="14413"/>
                    <a:pt x="13296" y="14860"/>
                  </a:cubicBezTo>
                  <a:cubicBezTo>
                    <a:pt x="13308" y="14892"/>
                    <a:pt x="13359" y="14956"/>
                    <a:pt x="13396" y="15051"/>
                  </a:cubicBezTo>
                  <a:cubicBezTo>
                    <a:pt x="13434" y="14828"/>
                    <a:pt x="13522" y="14605"/>
                    <a:pt x="13572" y="14381"/>
                  </a:cubicBezTo>
                  <a:cubicBezTo>
                    <a:pt x="13874" y="13169"/>
                    <a:pt x="14163" y="11988"/>
                    <a:pt x="14465" y="10776"/>
                  </a:cubicBezTo>
                  <a:cubicBezTo>
                    <a:pt x="14591" y="10265"/>
                    <a:pt x="14717" y="9627"/>
                    <a:pt x="14930" y="9276"/>
                  </a:cubicBezTo>
                  <a:cubicBezTo>
                    <a:pt x="15169" y="8893"/>
                    <a:pt x="15433" y="9021"/>
                    <a:pt x="15647" y="9468"/>
                  </a:cubicBezTo>
                  <a:cubicBezTo>
                    <a:pt x="16074" y="10361"/>
                    <a:pt x="16464" y="11382"/>
                    <a:pt x="16867" y="12339"/>
                  </a:cubicBezTo>
                  <a:cubicBezTo>
                    <a:pt x="17168" y="13041"/>
                    <a:pt x="16716" y="14158"/>
                    <a:pt x="16427" y="13456"/>
                  </a:cubicBezTo>
                  <a:cubicBezTo>
                    <a:pt x="16213" y="12945"/>
                    <a:pt x="15999" y="12435"/>
                    <a:pt x="15785" y="11924"/>
                  </a:cubicBezTo>
                  <a:cubicBezTo>
                    <a:pt x="15672" y="11637"/>
                    <a:pt x="15584" y="11414"/>
                    <a:pt x="15496" y="11191"/>
                  </a:cubicBezTo>
                  <a:close/>
                  <a:moveTo>
                    <a:pt x="10643" y="15211"/>
                  </a:moveTo>
                  <a:cubicBezTo>
                    <a:pt x="10731" y="15626"/>
                    <a:pt x="10668" y="16040"/>
                    <a:pt x="10530" y="16296"/>
                  </a:cubicBezTo>
                  <a:cubicBezTo>
                    <a:pt x="10052" y="17189"/>
                    <a:pt x="9574" y="18114"/>
                    <a:pt x="9097" y="19007"/>
                  </a:cubicBezTo>
                  <a:cubicBezTo>
                    <a:pt x="8870" y="19422"/>
                    <a:pt x="8657" y="19901"/>
                    <a:pt x="8418" y="20284"/>
                  </a:cubicBezTo>
                  <a:cubicBezTo>
                    <a:pt x="8179" y="20667"/>
                    <a:pt x="7890" y="20762"/>
                    <a:pt x="7651" y="20348"/>
                  </a:cubicBezTo>
                  <a:cubicBezTo>
                    <a:pt x="7437" y="19997"/>
                    <a:pt x="7274" y="19422"/>
                    <a:pt x="7072" y="19007"/>
                  </a:cubicBezTo>
                  <a:cubicBezTo>
                    <a:pt x="6984" y="18816"/>
                    <a:pt x="6896" y="18625"/>
                    <a:pt x="6796" y="18465"/>
                  </a:cubicBezTo>
                  <a:cubicBezTo>
                    <a:pt x="6746" y="18401"/>
                    <a:pt x="6708" y="18306"/>
                    <a:pt x="6657" y="18242"/>
                  </a:cubicBezTo>
                  <a:cubicBezTo>
                    <a:pt x="6632" y="18210"/>
                    <a:pt x="6519" y="18082"/>
                    <a:pt x="6481" y="17987"/>
                  </a:cubicBezTo>
                  <a:cubicBezTo>
                    <a:pt x="6456" y="18082"/>
                    <a:pt x="6406" y="18242"/>
                    <a:pt x="6393" y="18306"/>
                  </a:cubicBezTo>
                  <a:cubicBezTo>
                    <a:pt x="6318" y="18593"/>
                    <a:pt x="6243" y="18880"/>
                    <a:pt x="6180" y="19199"/>
                  </a:cubicBezTo>
                  <a:cubicBezTo>
                    <a:pt x="6041" y="19805"/>
                    <a:pt x="5916" y="20411"/>
                    <a:pt x="5815" y="21049"/>
                  </a:cubicBezTo>
                  <a:cubicBezTo>
                    <a:pt x="5740" y="21432"/>
                    <a:pt x="5513" y="21528"/>
                    <a:pt x="5388" y="21337"/>
                  </a:cubicBezTo>
                  <a:cubicBezTo>
                    <a:pt x="5224" y="21113"/>
                    <a:pt x="5212" y="20635"/>
                    <a:pt x="5274" y="20252"/>
                  </a:cubicBezTo>
                  <a:cubicBezTo>
                    <a:pt x="5388" y="19582"/>
                    <a:pt x="5526" y="18912"/>
                    <a:pt x="5677" y="18274"/>
                  </a:cubicBezTo>
                  <a:cubicBezTo>
                    <a:pt x="5803" y="17699"/>
                    <a:pt x="5953" y="16934"/>
                    <a:pt x="6180" y="16583"/>
                  </a:cubicBezTo>
                  <a:cubicBezTo>
                    <a:pt x="6456" y="16168"/>
                    <a:pt x="6746" y="16455"/>
                    <a:pt x="6984" y="16870"/>
                  </a:cubicBezTo>
                  <a:cubicBezTo>
                    <a:pt x="7211" y="17253"/>
                    <a:pt x="7424" y="17667"/>
                    <a:pt x="7626" y="18114"/>
                  </a:cubicBezTo>
                  <a:cubicBezTo>
                    <a:pt x="7726" y="18337"/>
                    <a:pt x="7814" y="18593"/>
                    <a:pt x="7915" y="18816"/>
                  </a:cubicBezTo>
                  <a:cubicBezTo>
                    <a:pt x="7965" y="18944"/>
                    <a:pt x="7978" y="19039"/>
                    <a:pt x="8040" y="19007"/>
                  </a:cubicBezTo>
                  <a:cubicBezTo>
                    <a:pt x="8141" y="18976"/>
                    <a:pt x="8279" y="18593"/>
                    <a:pt x="8367" y="18433"/>
                  </a:cubicBezTo>
                  <a:cubicBezTo>
                    <a:pt x="8506" y="18178"/>
                    <a:pt x="8631" y="17923"/>
                    <a:pt x="8770" y="17667"/>
                  </a:cubicBezTo>
                  <a:cubicBezTo>
                    <a:pt x="9260" y="16742"/>
                    <a:pt x="9738" y="15817"/>
                    <a:pt x="10228" y="14892"/>
                  </a:cubicBezTo>
                  <a:cubicBezTo>
                    <a:pt x="10354" y="14668"/>
                    <a:pt x="10568" y="14860"/>
                    <a:pt x="10643" y="15211"/>
                  </a:cubicBezTo>
                  <a:close/>
                  <a:moveTo>
                    <a:pt x="18124" y="8383"/>
                  </a:moveTo>
                  <a:cubicBezTo>
                    <a:pt x="18275" y="8638"/>
                    <a:pt x="18426" y="8925"/>
                    <a:pt x="18576" y="9181"/>
                  </a:cubicBezTo>
                  <a:cubicBezTo>
                    <a:pt x="18652" y="9308"/>
                    <a:pt x="18727" y="9436"/>
                    <a:pt x="18803" y="9595"/>
                  </a:cubicBezTo>
                  <a:cubicBezTo>
                    <a:pt x="18840" y="9659"/>
                    <a:pt x="18866" y="9723"/>
                    <a:pt x="18903" y="9787"/>
                  </a:cubicBezTo>
                  <a:cubicBezTo>
                    <a:pt x="18903" y="9787"/>
                    <a:pt x="18903" y="9787"/>
                    <a:pt x="18903" y="9787"/>
                  </a:cubicBezTo>
                  <a:cubicBezTo>
                    <a:pt x="18916" y="9723"/>
                    <a:pt x="18941" y="9659"/>
                    <a:pt x="18954" y="9627"/>
                  </a:cubicBezTo>
                  <a:cubicBezTo>
                    <a:pt x="19004" y="9436"/>
                    <a:pt x="19054" y="9276"/>
                    <a:pt x="19104" y="9085"/>
                  </a:cubicBezTo>
                  <a:cubicBezTo>
                    <a:pt x="19205" y="8734"/>
                    <a:pt x="19306" y="8351"/>
                    <a:pt x="19406" y="8000"/>
                  </a:cubicBezTo>
                  <a:cubicBezTo>
                    <a:pt x="19595" y="7266"/>
                    <a:pt x="19771" y="6532"/>
                    <a:pt x="19934" y="5799"/>
                  </a:cubicBezTo>
                  <a:cubicBezTo>
                    <a:pt x="20135" y="4905"/>
                    <a:pt x="20676" y="5703"/>
                    <a:pt x="20475" y="6596"/>
                  </a:cubicBezTo>
                  <a:cubicBezTo>
                    <a:pt x="20274" y="7490"/>
                    <a:pt x="20060" y="8383"/>
                    <a:pt x="19834" y="9244"/>
                  </a:cubicBezTo>
                  <a:cubicBezTo>
                    <a:pt x="19721" y="9659"/>
                    <a:pt x="19607" y="10106"/>
                    <a:pt x="19482" y="10521"/>
                  </a:cubicBezTo>
                  <a:cubicBezTo>
                    <a:pt x="19369" y="10903"/>
                    <a:pt x="19255" y="11350"/>
                    <a:pt x="19067" y="11478"/>
                  </a:cubicBezTo>
                  <a:cubicBezTo>
                    <a:pt x="18828" y="11637"/>
                    <a:pt x="18639" y="11286"/>
                    <a:pt x="18463" y="10967"/>
                  </a:cubicBezTo>
                  <a:cubicBezTo>
                    <a:pt x="18300" y="10680"/>
                    <a:pt x="18136" y="10361"/>
                    <a:pt x="17973" y="10074"/>
                  </a:cubicBezTo>
                  <a:cubicBezTo>
                    <a:pt x="17621" y="9436"/>
                    <a:pt x="17281" y="8830"/>
                    <a:pt x="16929" y="8192"/>
                  </a:cubicBezTo>
                  <a:cubicBezTo>
                    <a:pt x="16791" y="7936"/>
                    <a:pt x="16728" y="7490"/>
                    <a:pt x="16816" y="7107"/>
                  </a:cubicBezTo>
                  <a:cubicBezTo>
                    <a:pt x="16892" y="6756"/>
                    <a:pt x="17105" y="6564"/>
                    <a:pt x="17244" y="6820"/>
                  </a:cubicBezTo>
                  <a:cubicBezTo>
                    <a:pt x="17533" y="7298"/>
                    <a:pt x="17822" y="7841"/>
                    <a:pt x="18124" y="8383"/>
                  </a:cubicBezTo>
                  <a:close/>
                  <a:moveTo>
                    <a:pt x="11284" y="4810"/>
                  </a:moveTo>
                  <a:cubicBezTo>
                    <a:pt x="11586" y="4108"/>
                    <a:pt x="11900" y="3470"/>
                    <a:pt x="12240" y="2831"/>
                  </a:cubicBezTo>
                  <a:cubicBezTo>
                    <a:pt x="12542" y="2289"/>
                    <a:pt x="12868" y="1587"/>
                    <a:pt x="13220" y="1300"/>
                  </a:cubicBezTo>
                  <a:cubicBezTo>
                    <a:pt x="13661" y="949"/>
                    <a:pt x="13987" y="1619"/>
                    <a:pt x="14302" y="2321"/>
                  </a:cubicBezTo>
                  <a:cubicBezTo>
                    <a:pt x="14465" y="2672"/>
                    <a:pt x="14629" y="3023"/>
                    <a:pt x="14792" y="3374"/>
                  </a:cubicBezTo>
                  <a:cubicBezTo>
                    <a:pt x="14868" y="3533"/>
                    <a:pt x="14943" y="3693"/>
                    <a:pt x="15018" y="3884"/>
                  </a:cubicBezTo>
                  <a:cubicBezTo>
                    <a:pt x="15031" y="3916"/>
                    <a:pt x="15056" y="3980"/>
                    <a:pt x="15081" y="4044"/>
                  </a:cubicBezTo>
                  <a:cubicBezTo>
                    <a:pt x="15106" y="3980"/>
                    <a:pt x="15131" y="3884"/>
                    <a:pt x="15157" y="3820"/>
                  </a:cubicBezTo>
                  <a:cubicBezTo>
                    <a:pt x="15232" y="3629"/>
                    <a:pt x="15308" y="3470"/>
                    <a:pt x="15383" y="3278"/>
                  </a:cubicBezTo>
                  <a:cubicBezTo>
                    <a:pt x="15521" y="2927"/>
                    <a:pt x="15660" y="2608"/>
                    <a:pt x="15810" y="2257"/>
                  </a:cubicBezTo>
                  <a:cubicBezTo>
                    <a:pt x="16074" y="1619"/>
                    <a:pt x="16338" y="853"/>
                    <a:pt x="16628" y="311"/>
                  </a:cubicBezTo>
                  <a:cubicBezTo>
                    <a:pt x="16779" y="24"/>
                    <a:pt x="16967" y="-72"/>
                    <a:pt x="17143" y="56"/>
                  </a:cubicBezTo>
                  <a:cubicBezTo>
                    <a:pt x="17319" y="183"/>
                    <a:pt x="17457" y="566"/>
                    <a:pt x="17596" y="853"/>
                  </a:cubicBezTo>
                  <a:cubicBezTo>
                    <a:pt x="17872" y="1459"/>
                    <a:pt x="18136" y="2098"/>
                    <a:pt x="18375" y="2768"/>
                  </a:cubicBezTo>
                  <a:cubicBezTo>
                    <a:pt x="18652" y="3533"/>
                    <a:pt x="18212" y="4650"/>
                    <a:pt x="17935" y="3884"/>
                  </a:cubicBezTo>
                  <a:cubicBezTo>
                    <a:pt x="17721" y="3310"/>
                    <a:pt x="17508" y="2768"/>
                    <a:pt x="17281" y="2257"/>
                  </a:cubicBezTo>
                  <a:cubicBezTo>
                    <a:pt x="17219" y="2129"/>
                    <a:pt x="17168" y="2002"/>
                    <a:pt x="17105" y="1874"/>
                  </a:cubicBezTo>
                  <a:cubicBezTo>
                    <a:pt x="17080" y="1810"/>
                    <a:pt x="16992" y="1683"/>
                    <a:pt x="16967" y="1619"/>
                  </a:cubicBezTo>
                  <a:cubicBezTo>
                    <a:pt x="16967" y="1619"/>
                    <a:pt x="16967" y="1619"/>
                    <a:pt x="16967" y="1619"/>
                  </a:cubicBezTo>
                  <a:cubicBezTo>
                    <a:pt x="16917" y="1747"/>
                    <a:pt x="16854" y="1874"/>
                    <a:pt x="16804" y="2034"/>
                  </a:cubicBezTo>
                  <a:cubicBezTo>
                    <a:pt x="16389" y="3023"/>
                    <a:pt x="15974" y="4044"/>
                    <a:pt x="15559" y="5033"/>
                  </a:cubicBezTo>
                  <a:cubicBezTo>
                    <a:pt x="15345" y="5543"/>
                    <a:pt x="15094" y="5958"/>
                    <a:pt x="14805" y="5480"/>
                  </a:cubicBezTo>
                  <a:cubicBezTo>
                    <a:pt x="14578" y="5097"/>
                    <a:pt x="14365" y="4554"/>
                    <a:pt x="14151" y="4108"/>
                  </a:cubicBezTo>
                  <a:cubicBezTo>
                    <a:pt x="14038" y="3884"/>
                    <a:pt x="13937" y="3661"/>
                    <a:pt x="13824" y="3406"/>
                  </a:cubicBezTo>
                  <a:cubicBezTo>
                    <a:pt x="13736" y="3214"/>
                    <a:pt x="13648" y="2991"/>
                    <a:pt x="13535" y="2863"/>
                  </a:cubicBezTo>
                  <a:cubicBezTo>
                    <a:pt x="13346" y="2672"/>
                    <a:pt x="13107" y="3246"/>
                    <a:pt x="12969" y="3469"/>
                  </a:cubicBezTo>
                  <a:cubicBezTo>
                    <a:pt x="12529" y="4203"/>
                    <a:pt x="12114" y="5033"/>
                    <a:pt x="11724" y="5926"/>
                  </a:cubicBezTo>
                  <a:cubicBezTo>
                    <a:pt x="11423" y="6628"/>
                    <a:pt x="10983" y="5511"/>
                    <a:pt x="11284" y="4810"/>
                  </a:cubicBezTo>
                  <a:close/>
                  <a:moveTo>
                    <a:pt x="21242" y="17636"/>
                  </a:moveTo>
                  <a:cubicBezTo>
                    <a:pt x="21091" y="17859"/>
                    <a:pt x="20915" y="17699"/>
                    <a:pt x="20814" y="17348"/>
                  </a:cubicBezTo>
                  <a:cubicBezTo>
                    <a:pt x="20651" y="16774"/>
                    <a:pt x="20475" y="16232"/>
                    <a:pt x="20274" y="15753"/>
                  </a:cubicBezTo>
                  <a:cubicBezTo>
                    <a:pt x="20186" y="15530"/>
                    <a:pt x="20085" y="15306"/>
                    <a:pt x="19997" y="15115"/>
                  </a:cubicBezTo>
                  <a:cubicBezTo>
                    <a:pt x="19947" y="15019"/>
                    <a:pt x="19897" y="14924"/>
                    <a:pt x="19846" y="14828"/>
                  </a:cubicBezTo>
                  <a:cubicBezTo>
                    <a:pt x="19834" y="14796"/>
                    <a:pt x="19809" y="14764"/>
                    <a:pt x="19796" y="14732"/>
                  </a:cubicBezTo>
                  <a:cubicBezTo>
                    <a:pt x="19771" y="14796"/>
                    <a:pt x="19746" y="14860"/>
                    <a:pt x="19746" y="14860"/>
                  </a:cubicBezTo>
                  <a:cubicBezTo>
                    <a:pt x="19695" y="15019"/>
                    <a:pt x="19645" y="15147"/>
                    <a:pt x="19607" y="15306"/>
                  </a:cubicBezTo>
                  <a:cubicBezTo>
                    <a:pt x="19532" y="15562"/>
                    <a:pt x="19456" y="15785"/>
                    <a:pt x="19381" y="16040"/>
                  </a:cubicBezTo>
                  <a:cubicBezTo>
                    <a:pt x="19205" y="16646"/>
                    <a:pt x="19042" y="17253"/>
                    <a:pt x="18891" y="17859"/>
                  </a:cubicBezTo>
                  <a:cubicBezTo>
                    <a:pt x="18752" y="18465"/>
                    <a:pt x="18627" y="19327"/>
                    <a:pt x="18350" y="19582"/>
                  </a:cubicBezTo>
                  <a:cubicBezTo>
                    <a:pt x="18187" y="19709"/>
                    <a:pt x="18048" y="19614"/>
                    <a:pt x="17898" y="19454"/>
                  </a:cubicBezTo>
                  <a:cubicBezTo>
                    <a:pt x="17747" y="19295"/>
                    <a:pt x="17583" y="19135"/>
                    <a:pt x="17432" y="18944"/>
                  </a:cubicBezTo>
                  <a:cubicBezTo>
                    <a:pt x="16841" y="18306"/>
                    <a:pt x="16238" y="17636"/>
                    <a:pt x="15647" y="16997"/>
                  </a:cubicBezTo>
                  <a:cubicBezTo>
                    <a:pt x="15496" y="16838"/>
                    <a:pt x="15458" y="16232"/>
                    <a:pt x="15534" y="15913"/>
                  </a:cubicBezTo>
                  <a:cubicBezTo>
                    <a:pt x="15622" y="15498"/>
                    <a:pt x="15810" y="15466"/>
                    <a:pt x="15961" y="15626"/>
                  </a:cubicBezTo>
                  <a:cubicBezTo>
                    <a:pt x="16577" y="16296"/>
                    <a:pt x="17193" y="16966"/>
                    <a:pt x="17810" y="17636"/>
                  </a:cubicBezTo>
                  <a:cubicBezTo>
                    <a:pt x="17885" y="17731"/>
                    <a:pt x="17960" y="17795"/>
                    <a:pt x="18036" y="17891"/>
                  </a:cubicBezTo>
                  <a:cubicBezTo>
                    <a:pt x="18061" y="17923"/>
                    <a:pt x="18099" y="17955"/>
                    <a:pt x="18124" y="17987"/>
                  </a:cubicBezTo>
                  <a:cubicBezTo>
                    <a:pt x="18174" y="17763"/>
                    <a:pt x="18287" y="17316"/>
                    <a:pt x="18300" y="17253"/>
                  </a:cubicBezTo>
                  <a:cubicBezTo>
                    <a:pt x="18451" y="16615"/>
                    <a:pt x="18614" y="16008"/>
                    <a:pt x="18778" y="15402"/>
                  </a:cubicBezTo>
                  <a:cubicBezTo>
                    <a:pt x="18954" y="14796"/>
                    <a:pt x="19130" y="14190"/>
                    <a:pt x="19331" y="13615"/>
                  </a:cubicBezTo>
                  <a:cubicBezTo>
                    <a:pt x="19545" y="13009"/>
                    <a:pt x="19846" y="12850"/>
                    <a:pt x="20123" y="13360"/>
                  </a:cubicBezTo>
                  <a:cubicBezTo>
                    <a:pt x="20613" y="14222"/>
                    <a:pt x="21015" y="15338"/>
                    <a:pt x="21355" y="16551"/>
                  </a:cubicBezTo>
                  <a:cubicBezTo>
                    <a:pt x="21443" y="16902"/>
                    <a:pt x="21368" y="17412"/>
                    <a:pt x="21242" y="17636"/>
                  </a:cubicBezTo>
                  <a:close/>
                </a:path>
              </a:pathLst>
            </a:custGeom>
            <a:solidFill>
              <a:schemeClr val="tx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5" name="Shape">
              <a:extLst>
                <a:ext uri="{FF2B5EF4-FFF2-40B4-BE49-F238E27FC236}">
                  <a16:creationId xmlns:a16="http://schemas.microsoft.com/office/drawing/2014/main" id="{58FC55A7-A5A9-5B48-ABFC-5E3BF4E2EABA}"/>
                </a:ext>
              </a:extLst>
            </p:cNvPr>
            <p:cNvSpPr/>
            <p:nvPr/>
          </p:nvSpPr>
          <p:spPr>
            <a:xfrm>
              <a:off x="10078502" y="0"/>
              <a:ext cx="2114564" cy="29129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84" extrusionOk="0">
                  <a:moveTo>
                    <a:pt x="5669" y="5779"/>
                  </a:moveTo>
                  <a:cubicBezTo>
                    <a:pt x="5553" y="5901"/>
                    <a:pt x="5449" y="6032"/>
                    <a:pt x="5358" y="6173"/>
                  </a:cubicBezTo>
                  <a:cubicBezTo>
                    <a:pt x="4450" y="7503"/>
                    <a:pt x="4463" y="9189"/>
                    <a:pt x="5760" y="10388"/>
                  </a:cubicBezTo>
                  <a:cubicBezTo>
                    <a:pt x="6590" y="11147"/>
                    <a:pt x="7823" y="11615"/>
                    <a:pt x="8952" y="12093"/>
                  </a:cubicBezTo>
                  <a:cubicBezTo>
                    <a:pt x="10093" y="12570"/>
                    <a:pt x="11131" y="13123"/>
                    <a:pt x="11974" y="13863"/>
                  </a:cubicBezTo>
                  <a:cubicBezTo>
                    <a:pt x="12779" y="14565"/>
                    <a:pt x="13388" y="15390"/>
                    <a:pt x="13648" y="16289"/>
                  </a:cubicBezTo>
                  <a:cubicBezTo>
                    <a:pt x="13777" y="16729"/>
                    <a:pt x="13816" y="17188"/>
                    <a:pt x="13764" y="17638"/>
                  </a:cubicBezTo>
                  <a:cubicBezTo>
                    <a:pt x="12597" y="17722"/>
                    <a:pt x="11429" y="17956"/>
                    <a:pt x="10430" y="18368"/>
                  </a:cubicBezTo>
                  <a:cubicBezTo>
                    <a:pt x="9380" y="18809"/>
                    <a:pt x="8471" y="19624"/>
                    <a:pt x="8887" y="20542"/>
                  </a:cubicBezTo>
                  <a:cubicBezTo>
                    <a:pt x="9055" y="20926"/>
                    <a:pt x="9432" y="21272"/>
                    <a:pt x="9976" y="21422"/>
                  </a:cubicBezTo>
                  <a:cubicBezTo>
                    <a:pt x="10625" y="21600"/>
                    <a:pt x="11300" y="21366"/>
                    <a:pt x="11831" y="21094"/>
                  </a:cubicBezTo>
                  <a:cubicBezTo>
                    <a:pt x="13220" y="20392"/>
                    <a:pt x="14076" y="19268"/>
                    <a:pt x="14348" y="18078"/>
                  </a:cubicBezTo>
                  <a:cubicBezTo>
                    <a:pt x="15049" y="18050"/>
                    <a:pt x="15749" y="18078"/>
                    <a:pt x="16437" y="18153"/>
                  </a:cubicBezTo>
                  <a:cubicBezTo>
                    <a:pt x="18305" y="18359"/>
                    <a:pt x="20030" y="18902"/>
                    <a:pt x="21600" y="19642"/>
                  </a:cubicBezTo>
                  <a:lnTo>
                    <a:pt x="21600" y="19080"/>
                  </a:lnTo>
                  <a:cubicBezTo>
                    <a:pt x="20744" y="18696"/>
                    <a:pt x="19849" y="18368"/>
                    <a:pt x="18889" y="18116"/>
                  </a:cubicBezTo>
                  <a:cubicBezTo>
                    <a:pt x="17514" y="17750"/>
                    <a:pt x="16022" y="17563"/>
                    <a:pt x="14543" y="17600"/>
                  </a:cubicBezTo>
                  <a:cubicBezTo>
                    <a:pt x="14504" y="17600"/>
                    <a:pt x="14465" y="17600"/>
                    <a:pt x="14426" y="17600"/>
                  </a:cubicBezTo>
                  <a:cubicBezTo>
                    <a:pt x="14465" y="17188"/>
                    <a:pt x="14439" y="16767"/>
                    <a:pt x="14335" y="16355"/>
                  </a:cubicBezTo>
                  <a:cubicBezTo>
                    <a:pt x="13868" y="14472"/>
                    <a:pt x="12039" y="12908"/>
                    <a:pt x="9834" y="11924"/>
                  </a:cubicBezTo>
                  <a:cubicBezTo>
                    <a:pt x="8692" y="11418"/>
                    <a:pt x="7434" y="11006"/>
                    <a:pt x="6499" y="10294"/>
                  </a:cubicBezTo>
                  <a:cubicBezTo>
                    <a:pt x="5851" y="9798"/>
                    <a:pt x="5462" y="9123"/>
                    <a:pt x="5384" y="8449"/>
                  </a:cubicBezTo>
                  <a:cubicBezTo>
                    <a:pt x="5280" y="7625"/>
                    <a:pt x="5565" y="6754"/>
                    <a:pt x="6188" y="6042"/>
                  </a:cubicBezTo>
                  <a:cubicBezTo>
                    <a:pt x="6902" y="6369"/>
                    <a:pt x="7654" y="6660"/>
                    <a:pt x="8445" y="6894"/>
                  </a:cubicBezTo>
                  <a:cubicBezTo>
                    <a:pt x="9522" y="7212"/>
                    <a:pt x="11040" y="7390"/>
                    <a:pt x="11844" y="6613"/>
                  </a:cubicBezTo>
                  <a:cubicBezTo>
                    <a:pt x="12584" y="5901"/>
                    <a:pt x="12039" y="4843"/>
                    <a:pt x="11053" y="4421"/>
                  </a:cubicBezTo>
                  <a:cubicBezTo>
                    <a:pt x="9924" y="3943"/>
                    <a:pt x="8445" y="4121"/>
                    <a:pt x="7356" y="4580"/>
                  </a:cubicBezTo>
                  <a:cubicBezTo>
                    <a:pt x="6850" y="4796"/>
                    <a:pt x="6409" y="5077"/>
                    <a:pt x="6032" y="5405"/>
                  </a:cubicBezTo>
                  <a:cubicBezTo>
                    <a:pt x="5423" y="5096"/>
                    <a:pt x="4865" y="4749"/>
                    <a:pt x="4333" y="4374"/>
                  </a:cubicBezTo>
                  <a:cubicBezTo>
                    <a:pt x="2634" y="3166"/>
                    <a:pt x="1349" y="1649"/>
                    <a:pt x="675" y="0"/>
                  </a:cubicBezTo>
                  <a:lnTo>
                    <a:pt x="0" y="0"/>
                  </a:lnTo>
                  <a:cubicBezTo>
                    <a:pt x="506" y="1321"/>
                    <a:pt x="1401" y="2567"/>
                    <a:pt x="2569" y="3653"/>
                  </a:cubicBezTo>
                  <a:cubicBezTo>
                    <a:pt x="3464" y="4459"/>
                    <a:pt x="4502" y="5189"/>
                    <a:pt x="5669" y="5779"/>
                  </a:cubicBezTo>
                  <a:close/>
                  <a:moveTo>
                    <a:pt x="13427" y="18799"/>
                  </a:moveTo>
                  <a:cubicBezTo>
                    <a:pt x="13038" y="19586"/>
                    <a:pt x="12325" y="20298"/>
                    <a:pt x="11339" y="20757"/>
                  </a:cubicBezTo>
                  <a:cubicBezTo>
                    <a:pt x="11053" y="20888"/>
                    <a:pt x="10742" y="21010"/>
                    <a:pt x="10404" y="21001"/>
                  </a:cubicBezTo>
                  <a:cubicBezTo>
                    <a:pt x="10236" y="20991"/>
                    <a:pt x="10028" y="20926"/>
                    <a:pt x="9886" y="20832"/>
                  </a:cubicBezTo>
                  <a:cubicBezTo>
                    <a:pt x="9548" y="20607"/>
                    <a:pt x="9393" y="20242"/>
                    <a:pt x="9444" y="19933"/>
                  </a:cubicBezTo>
                  <a:cubicBezTo>
                    <a:pt x="9522" y="19521"/>
                    <a:pt x="9950" y="19174"/>
                    <a:pt x="10391" y="18940"/>
                  </a:cubicBezTo>
                  <a:cubicBezTo>
                    <a:pt x="10910" y="18668"/>
                    <a:pt x="11520" y="18481"/>
                    <a:pt x="12143" y="18340"/>
                  </a:cubicBezTo>
                  <a:cubicBezTo>
                    <a:pt x="12649" y="18228"/>
                    <a:pt x="13155" y="18153"/>
                    <a:pt x="13687" y="18106"/>
                  </a:cubicBezTo>
                  <a:cubicBezTo>
                    <a:pt x="13622" y="18340"/>
                    <a:pt x="13544" y="18575"/>
                    <a:pt x="13427" y="18799"/>
                  </a:cubicBezTo>
                  <a:close/>
                  <a:moveTo>
                    <a:pt x="7810" y="4936"/>
                  </a:moveTo>
                  <a:cubicBezTo>
                    <a:pt x="8757" y="4571"/>
                    <a:pt x="10275" y="4393"/>
                    <a:pt x="11105" y="5039"/>
                  </a:cubicBezTo>
                  <a:cubicBezTo>
                    <a:pt x="11429" y="5292"/>
                    <a:pt x="11598" y="5667"/>
                    <a:pt x="11533" y="5985"/>
                  </a:cubicBezTo>
                  <a:cubicBezTo>
                    <a:pt x="11455" y="6360"/>
                    <a:pt x="11053" y="6604"/>
                    <a:pt x="10547" y="6679"/>
                  </a:cubicBezTo>
                  <a:cubicBezTo>
                    <a:pt x="9989" y="6754"/>
                    <a:pt x="9393" y="6641"/>
                    <a:pt x="8874" y="6510"/>
                  </a:cubicBezTo>
                  <a:cubicBezTo>
                    <a:pt x="8316" y="6360"/>
                    <a:pt x="7771" y="6163"/>
                    <a:pt x="7252" y="5957"/>
                  </a:cubicBezTo>
                  <a:cubicBezTo>
                    <a:pt x="7031" y="5864"/>
                    <a:pt x="6811" y="5770"/>
                    <a:pt x="6590" y="5667"/>
                  </a:cubicBezTo>
                  <a:cubicBezTo>
                    <a:pt x="6928" y="5377"/>
                    <a:pt x="7330" y="5124"/>
                    <a:pt x="7810" y="4936"/>
                  </a:cubicBezTo>
                  <a:close/>
                </a:path>
              </a:pathLst>
            </a:custGeom>
            <a:solidFill>
              <a:schemeClr val="tx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6" name="Shape">
              <a:extLst>
                <a:ext uri="{FF2B5EF4-FFF2-40B4-BE49-F238E27FC236}">
                  <a16:creationId xmlns:a16="http://schemas.microsoft.com/office/drawing/2014/main" id="{257B96E1-A4F1-5341-9284-B6ED8290BE84}"/>
                </a:ext>
              </a:extLst>
            </p:cNvPr>
            <p:cNvSpPr/>
            <p:nvPr/>
          </p:nvSpPr>
          <p:spPr>
            <a:xfrm>
              <a:off x="4038600" y="0"/>
              <a:ext cx="2853681" cy="10179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586" extrusionOk="0">
                  <a:moveTo>
                    <a:pt x="4431" y="10684"/>
                  </a:moveTo>
                  <a:cubicBezTo>
                    <a:pt x="5873" y="12611"/>
                    <a:pt x="7411" y="14280"/>
                    <a:pt x="8998" y="15153"/>
                  </a:cubicBezTo>
                  <a:cubicBezTo>
                    <a:pt x="9805" y="15590"/>
                    <a:pt x="10622" y="15847"/>
                    <a:pt x="11449" y="15770"/>
                  </a:cubicBezTo>
                  <a:cubicBezTo>
                    <a:pt x="11574" y="15770"/>
                    <a:pt x="11699" y="15744"/>
                    <a:pt x="11824" y="15718"/>
                  </a:cubicBezTo>
                  <a:cubicBezTo>
                    <a:pt x="12151" y="17362"/>
                    <a:pt x="12650" y="18749"/>
                    <a:pt x="13256" y="19597"/>
                  </a:cubicBezTo>
                  <a:cubicBezTo>
                    <a:pt x="14660" y="21600"/>
                    <a:pt x="16274" y="20264"/>
                    <a:pt x="17553" y="18210"/>
                  </a:cubicBezTo>
                  <a:cubicBezTo>
                    <a:pt x="18716" y="16335"/>
                    <a:pt x="19725" y="13715"/>
                    <a:pt x="20446" y="10633"/>
                  </a:cubicBezTo>
                  <a:cubicBezTo>
                    <a:pt x="21158" y="7602"/>
                    <a:pt x="21600" y="4084"/>
                    <a:pt x="21600" y="488"/>
                  </a:cubicBezTo>
                  <a:cubicBezTo>
                    <a:pt x="21600" y="360"/>
                    <a:pt x="21600" y="205"/>
                    <a:pt x="21600" y="77"/>
                  </a:cubicBezTo>
                  <a:lnTo>
                    <a:pt x="21119" y="77"/>
                  </a:lnTo>
                  <a:cubicBezTo>
                    <a:pt x="21139" y="2671"/>
                    <a:pt x="20917" y="5265"/>
                    <a:pt x="20514" y="7602"/>
                  </a:cubicBezTo>
                  <a:cubicBezTo>
                    <a:pt x="19995" y="10633"/>
                    <a:pt x="19197" y="13278"/>
                    <a:pt x="18226" y="15385"/>
                  </a:cubicBezTo>
                  <a:cubicBezTo>
                    <a:pt x="17716" y="16489"/>
                    <a:pt x="17159" y="17414"/>
                    <a:pt x="16572" y="18133"/>
                  </a:cubicBezTo>
                  <a:cubicBezTo>
                    <a:pt x="15909" y="18955"/>
                    <a:pt x="15179" y="19468"/>
                    <a:pt x="14448" y="19263"/>
                  </a:cubicBezTo>
                  <a:cubicBezTo>
                    <a:pt x="13573" y="19032"/>
                    <a:pt x="12795" y="17542"/>
                    <a:pt x="12343" y="15539"/>
                  </a:cubicBezTo>
                  <a:cubicBezTo>
                    <a:pt x="12795" y="15359"/>
                    <a:pt x="13246" y="15051"/>
                    <a:pt x="13650" y="14511"/>
                  </a:cubicBezTo>
                  <a:cubicBezTo>
                    <a:pt x="14275" y="13715"/>
                    <a:pt x="14775" y="12302"/>
                    <a:pt x="14919" y="10453"/>
                  </a:cubicBezTo>
                  <a:cubicBezTo>
                    <a:pt x="15054" y="8707"/>
                    <a:pt x="14842" y="6806"/>
                    <a:pt x="14237" y="5907"/>
                  </a:cubicBezTo>
                  <a:cubicBezTo>
                    <a:pt x="13679" y="5085"/>
                    <a:pt x="12939" y="5214"/>
                    <a:pt x="12420" y="6190"/>
                  </a:cubicBezTo>
                  <a:cubicBezTo>
                    <a:pt x="11824" y="7268"/>
                    <a:pt x="11516" y="9118"/>
                    <a:pt x="11449" y="10967"/>
                  </a:cubicBezTo>
                  <a:cubicBezTo>
                    <a:pt x="11401" y="12148"/>
                    <a:pt x="11468" y="13304"/>
                    <a:pt x="11612" y="14409"/>
                  </a:cubicBezTo>
                  <a:cubicBezTo>
                    <a:pt x="10978" y="14511"/>
                    <a:pt x="10334" y="14409"/>
                    <a:pt x="9699" y="14152"/>
                  </a:cubicBezTo>
                  <a:cubicBezTo>
                    <a:pt x="8200" y="13535"/>
                    <a:pt x="6748" y="12097"/>
                    <a:pt x="5374" y="10428"/>
                  </a:cubicBezTo>
                  <a:cubicBezTo>
                    <a:pt x="4076" y="8861"/>
                    <a:pt x="2817" y="6986"/>
                    <a:pt x="1788" y="4315"/>
                  </a:cubicBezTo>
                  <a:cubicBezTo>
                    <a:pt x="1298" y="3056"/>
                    <a:pt x="875" y="1592"/>
                    <a:pt x="538" y="0"/>
                  </a:cubicBezTo>
                  <a:lnTo>
                    <a:pt x="0" y="0"/>
                  </a:lnTo>
                  <a:cubicBezTo>
                    <a:pt x="221" y="1181"/>
                    <a:pt x="490" y="2286"/>
                    <a:pt x="798" y="3313"/>
                  </a:cubicBezTo>
                  <a:cubicBezTo>
                    <a:pt x="1769" y="6575"/>
                    <a:pt x="3076" y="8887"/>
                    <a:pt x="4431" y="10684"/>
                  </a:cubicBezTo>
                  <a:close/>
                  <a:moveTo>
                    <a:pt x="12141" y="9118"/>
                  </a:moveTo>
                  <a:cubicBezTo>
                    <a:pt x="12381" y="7756"/>
                    <a:pt x="12843" y="6729"/>
                    <a:pt x="13419" y="6703"/>
                  </a:cubicBezTo>
                  <a:cubicBezTo>
                    <a:pt x="13948" y="6678"/>
                    <a:pt x="14410" y="7551"/>
                    <a:pt x="14486" y="8989"/>
                  </a:cubicBezTo>
                  <a:cubicBezTo>
                    <a:pt x="14563" y="10479"/>
                    <a:pt x="14265" y="11943"/>
                    <a:pt x="13823" y="12816"/>
                  </a:cubicBezTo>
                  <a:cubicBezTo>
                    <a:pt x="13333" y="13766"/>
                    <a:pt x="12727" y="14177"/>
                    <a:pt x="12131" y="14357"/>
                  </a:cubicBezTo>
                  <a:cubicBezTo>
                    <a:pt x="12102" y="14126"/>
                    <a:pt x="12064" y="13895"/>
                    <a:pt x="12045" y="13664"/>
                  </a:cubicBezTo>
                  <a:cubicBezTo>
                    <a:pt x="11872" y="12174"/>
                    <a:pt x="11881" y="10505"/>
                    <a:pt x="12141" y="9118"/>
                  </a:cubicBezTo>
                  <a:close/>
                </a:path>
              </a:pathLst>
            </a:custGeom>
            <a:solidFill>
              <a:schemeClr val="tx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7" name="Shape">
              <a:extLst>
                <a:ext uri="{FF2B5EF4-FFF2-40B4-BE49-F238E27FC236}">
                  <a16:creationId xmlns:a16="http://schemas.microsoft.com/office/drawing/2014/main" id="{11880B58-B12C-7A48-A266-E81C1CC6224C}"/>
                </a:ext>
              </a:extLst>
            </p:cNvPr>
            <p:cNvSpPr/>
            <p:nvPr/>
          </p:nvSpPr>
          <p:spPr>
            <a:xfrm>
              <a:off x="0" y="0"/>
              <a:ext cx="1774856" cy="48755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9" h="21600" extrusionOk="0">
                  <a:moveTo>
                    <a:pt x="9224" y="17763"/>
                  </a:moveTo>
                  <a:cubicBezTo>
                    <a:pt x="10708" y="16671"/>
                    <a:pt x="11764" y="15478"/>
                    <a:pt x="11962" y="14252"/>
                  </a:cubicBezTo>
                  <a:cubicBezTo>
                    <a:pt x="12161" y="12969"/>
                    <a:pt x="11351" y="11709"/>
                    <a:pt x="10892" y="10448"/>
                  </a:cubicBezTo>
                  <a:cubicBezTo>
                    <a:pt x="10509" y="9407"/>
                    <a:pt x="10417" y="8355"/>
                    <a:pt x="11289" y="7343"/>
                  </a:cubicBezTo>
                  <a:cubicBezTo>
                    <a:pt x="11794" y="6746"/>
                    <a:pt x="12697" y="6138"/>
                    <a:pt x="13997" y="5711"/>
                  </a:cubicBezTo>
                  <a:cubicBezTo>
                    <a:pt x="14104" y="5840"/>
                    <a:pt x="14242" y="5970"/>
                    <a:pt x="14410" y="6088"/>
                  </a:cubicBezTo>
                  <a:cubicBezTo>
                    <a:pt x="14976" y="6504"/>
                    <a:pt x="15925" y="6870"/>
                    <a:pt x="17194" y="6971"/>
                  </a:cubicBezTo>
                  <a:cubicBezTo>
                    <a:pt x="18280" y="7056"/>
                    <a:pt x="19489" y="6988"/>
                    <a:pt x="20376" y="6735"/>
                  </a:cubicBezTo>
                  <a:cubicBezTo>
                    <a:pt x="21218" y="6493"/>
                    <a:pt x="21600" y="6077"/>
                    <a:pt x="21248" y="5700"/>
                  </a:cubicBezTo>
                  <a:cubicBezTo>
                    <a:pt x="20896" y="5323"/>
                    <a:pt x="19902" y="5086"/>
                    <a:pt x="18892" y="4979"/>
                  </a:cubicBezTo>
                  <a:cubicBezTo>
                    <a:pt x="17822" y="4867"/>
                    <a:pt x="16598" y="4873"/>
                    <a:pt x="15558" y="5024"/>
                  </a:cubicBezTo>
                  <a:cubicBezTo>
                    <a:pt x="15190" y="5081"/>
                    <a:pt x="14823" y="5148"/>
                    <a:pt x="14471" y="5227"/>
                  </a:cubicBezTo>
                  <a:cubicBezTo>
                    <a:pt x="14471" y="5216"/>
                    <a:pt x="14456" y="5204"/>
                    <a:pt x="14456" y="5193"/>
                  </a:cubicBezTo>
                  <a:cubicBezTo>
                    <a:pt x="14211" y="4664"/>
                    <a:pt x="14257" y="4107"/>
                    <a:pt x="14410" y="3573"/>
                  </a:cubicBezTo>
                  <a:cubicBezTo>
                    <a:pt x="14731" y="2419"/>
                    <a:pt x="15741" y="1288"/>
                    <a:pt x="17363" y="287"/>
                  </a:cubicBezTo>
                  <a:cubicBezTo>
                    <a:pt x="17516" y="191"/>
                    <a:pt x="17684" y="90"/>
                    <a:pt x="17852" y="0"/>
                  </a:cubicBezTo>
                  <a:lnTo>
                    <a:pt x="16950" y="0"/>
                  </a:lnTo>
                  <a:cubicBezTo>
                    <a:pt x="15527" y="838"/>
                    <a:pt x="14517" y="1772"/>
                    <a:pt x="13997" y="2740"/>
                  </a:cubicBezTo>
                  <a:cubicBezTo>
                    <a:pt x="13661" y="3342"/>
                    <a:pt x="13508" y="3955"/>
                    <a:pt x="13554" y="4563"/>
                  </a:cubicBezTo>
                  <a:cubicBezTo>
                    <a:pt x="13569" y="4844"/>
                    <a:pt x="13645" y="5126"/>
                    <a:pt x="13798" y="5401"/>
                  </a:cubicBezTo>
                  <a:cubicBezTo>
                    <a:pt x="13324" y="5542"/>
                    <a:pt x="12881" y="5705"/>
                    <a:pt x="12513" y="5880"/>
                  </a:cubicBezTo>
                  <a:cubicBezTo>
                    <a:pt x="10846" y="6645"/>
                    <a:pt x="10096" y="7629"/>
                    <a:pt x="9898" y="8592"/>
                  </a:cubicBezTo>
                  <a:cubicBezTo>
                    <a:pt x="9653" y="9846"/>
                    <a:pt x="10464" y="11095"/>
                    <a:pt x="10922" y="12328"/>
                  </a:cubicBezTo>
                  <a:cubicBezTo>
                    <a:pt x="11183" y="13003"/>
                    <a:pt x="11336" y="13684"/>
                    <a:pt x="11198" y="14359"/>
                  </a:cubicBezTo>
                  <a:cubicBezTo>
                    <a:pt x="11060" y="15000"/>
                    <a:pt x="10678" y="15636"/>
                    <a:pt x="10127" y="16249"/>
                  </a:cubicBezTo>
                  <a:cubicBezTo>
                    <a:pt x="8322" y="18235"/>
                    <a:pt x="4865" y="20137"/>
                    <a:pt x="0" y="21274"/>
                  </a:cubicBezTo>
                  <a:lnTo>
                    <a:pt x="0" y="21600"/>
                  </a:lnTo>
                  <a:cubicBezTo>
                    <a:pt x="4008" y="20717"/>
                    <a:pt x="7129" y="19310"/>
                    <a:pt x="9224" y="17763"/>
                  </a:cubicBezTo>
                  <a:close/>
                  <a:moveTo>
                    <a:pt x="15741" y="5300"/>
                  </a:moveTo>
                  <a:cubicBezTo>
                    <a:pt x="16705" y="5154"/>
                    <a:pt x="17821" y="5154"/>
                    <a:pt x="18801" y="5266"/>
                  </a:cubicBezTo>
                  <a:cubicBezTo>
                    <a:pt x="19627" y="5362"/>
                    <a:pt x="20483" y="5581"/>
                    <a:pt x="20575" y="5925"/>
                  </a:cubicBezTo>
                  <a:cubicBezTo>
                    <a:pt x="20682" y="6290"/>
                    <a:pt x="19948" y="6566"/>
                    <a:pt x="19045" y="6667"/>
                  </a:cubicBezTo>
                  <a:cubicBezTo>
                    <a:pt x="18097" y="6774"/>
                    <a:pt x="16980" y="6729"/>
                    <a:pt x="16200" y="6493"/>
                  </a:cubicBezTo>
                  <a:cubicBezTo>
                    <a:pt x="15374" y="6245"/>
                    <a:pt x="14900" y="5891"/>
                    <a:pt x="14624" y="5520"/>
                  </a:cubicBezTo>
                  <a:cubicBezTo>
                    <a:pt x="14991" y="5435"/>
                    <a:pt x="15359" y="5362"/>
                    <a:pt x="15741" y="5300"/>
                  </a:cubicBezTo>
                  <a:close/>
                </a:path>
              </a:pathLst>
            </a:custGeom>
            <a:solidFill>
              <a:schemeClr val="tx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0FEC4993-EF72-4ADC-8D11-1EB7C9409528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/>
              <a:t>Date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B145FAD1-5607-4570-9675-FE264814964D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/>
              <a:t>Your Footer Here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265FB8DD-A34F-4C06-9929-1E68FACD4D00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72B7600-67E3-4D97-B453-880E2742B982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Picture Placeholder 15">
            <a:extLst>
              <a:ext uri="{FF2B5EF4-FFF2-40B4-BE49-F238E27FC236}">
                <a16:creationId xmlns:a16="http://schemas.microsoft.com/office/drawing/2014/main" id="{33CC49E4-6647-47F5-895A-9CFC416CE1C4}"/>
              </a:ext>
            </a:extLst>
          </p:cNvPr>
          <p:cNvSpPr>
            <a:spLocks noGrp="1"/>
          </p:cNvSpPr>
          <p:nvPr userDrawn="1">
            <p:ph type="pic" sz="quarter" idx="13"/>
          </p:nvPr>
        </p:nvSpPr>
        <p:spPr>
          <a:xfrm>
            <a:off x="8800975" y="1462517"/>
            <a:ext cx="1333500" cy="1333500"/>
          </a:xfrm>
          <a:prstGeom prst="ellipse">
            <a:avLst/>
          </a:prstGeom>
          <a:solidFill>
            <a:schemeClr val="accent6"/>
          </a:solidFill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17">
            <a:extLst>
              <a:ext uri="{FF2B5EF4-FFF2-40B4-BE49-F238E27FC236}">
                <a16:creationId xmlns:a16="http://schemas.microsoft.com/office/drawing/2014/main" id="{A537F86F-E8D6-44FF-939F-7EB5A46935EE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6658180" y="1826456"/>
            <a:ext cx="1701800" cy="284610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120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7" name="Text Placeholder 17">
            <a:extLst>
              <a:ext uri="{FF2B5EF4-FFF2-40B4-BE49-F238E27FC236}">
                <a16:creationId xmlns:a16="http://schemas.microsoft.com/office/drawing/2014/main" id="{17C97F11-0CC0-4E01-8422-614383043296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6658180" y="2111266"/>
            <a:ext cx="1701800" cy="284610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120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Mobile / email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322609FE-C556-4394-9CD9-CACD20BC7261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6658180" y="2394059"/>
            <a:ext cx="1701800" cy="284610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120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Company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6E494F7B-B247-C34D-956A-525C36D6D8A7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2410691" y="3125138"/>
            <a:ext cx="7169292" cy="195331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A8F23C41-BDDF-F945-A552-23FFACA4D0FA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410690" y="5112863"/>
            <a:ext cx="7169293" cy="804543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558283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and Typograp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C897C59-303D-43EB-830D-58B293D336AC}"/>
              </a:ext>
            </a:extLst>
          </p:cNvPr>
          <p:cNvGrpSpPr/>
          <p:nvPr userDrawn="1"/>
        </p:nvGrpSpPr>
        <p:grpSpPr>
          <a:xfrm>
            <a:off x="838199" y="1830763"/>
            <a:ext cx="10515602" cy="1741127"/>
            <a:chOff x="838199" y="1830763"/>
            <a:chExt cx="10515602" cy="1741127"/>
          </a:xfrm>
        </p:grpSpPr>
        <p:sp>
          <p:nvSpPr>
            <p:cNvPr id="175" name="Rectangle 174">
              <a:extLst>
                <a:ext uri="{FF2B5EF4-FFF2-40B4-BE49-F238E27FC236}">
                  <a16:creationId xmlns:a16="http://schemas.microsoft.com/office/drawing/2014/main" id="{4460574F-0FFA-4AF4-9268-D077C9C57D58}"/>
                </a:ext>
              </a:extLst>
            </p:cNvPr>
            <p:cNvSpPr/>
            <p:nvPr userDrawn="1"/>
          </p:nvSpPr>
          <p:spPr>
            <a:xfrm>
              <a:off x="838199" y="1830763"/>
              <a:ext cx="894312" cy="1741127"/>
            </a:xfrm>
            <a:prstGeom prst="rect">
              <a:avLst/>
            </a:prstGeom>
            <a:solidFill>
              <a:schemeClr val="bg1">
                <a:lumMod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74" name="Rectangle 173">
              <a:extLst>
                <a:ext uri="{FF2B5EF4-FFF2-40B4-BE49-F238E27FC236}">
                  <a16:creationId xmlns:a16="http://schemas.microsoft.com/office/drawing/2014/main" id="{E9AEC03B-EFBC-451C-9889-555B420B787B}"/>
                </a:ext>
              </a:extLst>
            </p:cNvPr>
            <p:cNvSpPr/>
            <p:nvPr userDrawn="1"/>
          </p:nvSpPr>
          <p:spPr>
            <a:xfrm>
              <a:off x="838199" y="1830763"/>
              <a:ext cx="894312" cy="1551307"/>
            </a:xfrm>
            <a:prstGeom prst="rect">
              <a:avLst/>
            </a:prstGeom>
            <a:solidFill>
              <a:schemeClr val="bg1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73" name="Rectangle 172">
              <a:extLst>
                <a:ext uri="{FF2B5EF4-FFF2-40B4-BE49-F238E27FC236}">
                  <a16:creationId xmlns:a16="http://schemas.microsoft.com/office/drawing/2014/main" id="{12504A8F-A26B-43AF-BF89-2621FF0CE3CD}"/>
                </a:ext>
              </a:extLst>
            </p:cNvPr>
            <p:cNvSpPr/>
            <p:nvPr userDrawn="1"/>
          </p:nvSpPr>
          <p:spPr>
            <a:xfrm>
              <a:off x="838199" y="1830763"/>
              <a:ext cx="894312" cy="1361486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72" name="Rectangle 171">
              <a:extLst>
                <a:ext uri="{FF2B5EF4-FFF2-40B4-BE49-F238E27FC236}">
                  <a16:creationId xmlns:a16="http://schemas.microsoft.com/office/drawing/2014/main" id="{F7726C56-B942-4400-8CE0-069969802448}"/>
                </a:ext>
              </a:extLst>
            </p:cNvPr>
            <p:cNvSpPr/>
            <p:nvPr userDrawn="1"/>
          </p:nvSpPr>
          <p:spPr>
            <a:xfrm>
              <a:off x="838199" y="1830763"/>
              <a:ext cx="894312" cy="117166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71" name="Rectangle 170">
              <a:extLst>
                <a:ext uri="{FF2B5EF4-FFF2-40B4-BE49-F238E27FC236}">
                  <a16:creationId xmlns:a16="http://schemas.microsoft.com/office/drawing/2014/main" id="{DAE760DB-698E-4688-BBAF-49FD684C7AFD}"/>
                </a:ext>
              </a:extLst>
            </p:cNvPr>
            <p:cNvSpPr/>
            <p:nvPr userDrawn="1"/>
          </p:nvSpPr>
          <p:spPr>
            <a:xfrm>
              <a:off x="838199" y="1830763"/>
              <a:ext cx="894312" cy="981846"/>
            </a:xfrm>
            <a:prstGeom prst="rect">
              <a:avLst/>
            </a:prstGeom>
            <a:solidFill>
              <a:schemeClr val="bg1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70" name="Rectangle 169">
              <a:extLst>
                <a:ext uri="{FF2B5EF4-FFF2-40B4-BE49-F238E27FC236}">
                  <a16:creationId xmlns:a16="http://schemas.microsoft.com/office/drawing/2014/main" id="{72A9A194-717A-430D-B418-44C0B8F1A4C3}"/>
                </a:ext>
              </a:extLst>
            </p:cNvPr>
            <p:cNvSpPr/>
            <p:nvPr userDrawn="1"/>
          </p:nvSpPr>
          <p:spPr>
            <a:xfrm>
              <a:off x="838200" y="1830763"/>
              <a:ext cx="894312" cy="7882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79" name="Rectangle 178">
              <a:extLst>
                <a:ext uri="{FF2B5EF4-FFF2-40B4-BE49-F238E27FC236}">
                  <a16:creationId xmlns:a16="http://schemas.microsoft.com/office/drawing/2014/main" id="{E915F52A-A44F-4FB1-A1A1-1A513475EFE8}"/>
                </a:ext>
              </a:extLst>
            </p:cNvPr>
            <p:cNvSpPr/>
            <p:nvPr userDrawn="1"/>
          </p:nvSpPr>
          <p:spPr>
            <a:xfrm>
              <a:off x="1907231" y="1830763"/>
              <a:ext cx="894312" cy="1741127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80" name="Rectangle 179">
              <a:extLst>
                <a:ext uri="{FF2B5EF4-FFF2-40B4-BE49-F238E27FC236}">
                  <a16:creationId xmlns:a16="http://schemas.microsoft.com/office/drawing/2014/main" id="{6034C492-58E9-4550-B83D-E33D2B2217E6}"/>
                </a:ext>
              </a:extLst>
            </p:cNvPr>
            <p:cNvSpPr/>
            <p:nvPr userDrawn="1"/>
          </p:nvSpPr>
          <p:spPr>
            <a:xfrm>
              <a:off x="1907231" y="1830763"/>
              <a:ext cx="894312" cy="1551307"/>
            </a:xfrm>
            <a:prstGeom prst="rect">
              <a:avLst/>
            </a:prstGeom>
            <a:solidFill>
              <a:schemeClr val="tx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81" name="Rectangle 180">
              <a:extLst>
                <a:ext uri="{FF2B5EF4-FFF2-40B4-BE49-F238E27FC236}">
                  <a16:creationId xmlns:a16="http://schemas.microsoft.com/office/drawing/2014/main" id="{F92FB454-2844-432A-897E-609CA7D5AB13}"/>
                </a:ext>
              </a:extLst>
            </p:cNvPr>
            <p:cNvSpPr/>
            <p:nvPr userDrawn="1"/>
          </p:nvSpPr>
          <p:spPr>
            <a:xfrm>
              <a:off x="1907231" y="1830763"/>
              <a:ext cx="894312" cy="1361486"/>
            </a:xfrm>
            <a:prstGeom prst="rect">
              <a:avLst/>
            </a:prstGeom>
            <a:solidFill>
              <a:schemeClr val="tx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82" name="Rectangle 181">
              <a:extLst>
                <a:ext uri="{FF2B5EF4-FFF2-40B4-BE49-F238E27FC236}">
                  <a16:creationId xmlns:a16="http://schemas.microsoft.com/office/drawing/2014/main" id="{DFE585D9-1B79-4D2C-BE24-8DD53BF2D43D}"/>
                </a:ext>
              </a:extLst>
            </p:cNvPr>
            <p:cNvSpPr/>
            <p:nvPr userDrawn="1"/>
          </p:nvSpPr>
          <p:spPr>
            <a:xfrm>
              <a:off x="1907231" y="1830763"/>
              <a:ext cx="894312" cy="1171666"/>
            </a:xfrm>
            <a:prstGeom prst="rect">
              <a:avLst/>
            </a:prstGeom>
            <a:solidFill>
              <a:schemeClr val="tx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83" name="Rectangle 182">
              <a:extLst>
                <a:ext uri="{FF2B5EF4-FFF2-40B4-BE49-F238E27FC236}">
                  <a16:creationId xmlns:a16="http://schemas.microsoft.com/office/drawing/2014/main" id="{7CA650B9-D80A-4F55-849B-9B9229BAB7AB}"/>
                </a:ext>
              </a:extLst>
            </p:cNvPr>
            <p:cNvSpPr/>
            <p:nvPr userDrawn="1"/>
          </p:nvSpPr>
          <p:spPr>
            <a:xfrm>
              <a:off x="1907231" y="1830763"/>
              <a:ext cx="894312" cy="981846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84" name="Rectangle 183">
              <a:extLst>
                <a:ext uri="{FF2B5EF4-FFF2-40B4-BE49-F238E27FC236}">
                  <a16:creationId xmlns:a16="http://schemas.microsoft.com/office/drawing/2014/main" id="{212A3E8F-2036-4425-950A-9DDCE99E48E2}"/>
                </a:ext>
              </a:extLst>
            </p:cNvPr>
            <p:cNvSpPr/>
            <p:nvPr userDrawn="1"/>
          </p:nvSpPr>
          <p:spPr>
            <a:xfrm>
              <a:off x="1907232" y="1830763"/>
              <a:ext cx="894312" cy="78825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86" name="Rectangle 185">
              <a:extLst>
                <a:ext uri="{FF2B5EF4-FFF2-40B4-BE49-F238E27FC236}">
                  <a16:creationId xmlns:a16="http://schemas.microsoft.com/office/drawing/2014/main" id="{F8D77422-E1EF-442A-B883-288DFB42AC7A}"/>
                </a:ext>
              </a:extLst>
            </p:cNvPr>
            <p:cNvSpPr/>
            <p:nvPr userDrawn="1"/>
          </p:nvSpPr>
          <p:spPr>
            <a:xfrm>
              <a:off x="2976263" y="1830763"/>
              <a:ext cx="894312" cy="1741127"/>
            </a:xfrm>
            <a:prstGeom prst="rect">
              <a:avLst/>
            </a:prstGeom>
            <a:solidFill>
              <a:schemeClr val="bg2">
                <a:lumMod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87" name="Rectangle 186">
              <a:extLst>
                <a:ext uri="{FF2B5EF4-FFF2-40B4-BE49-F238E27FC236}">
                  <a16:creationId xmlns:a16="http://schemas.microsoft.com/office/drawing/2014/main" id="{F5A5458A-8CAB-46ED-A597-7A9BC874E064}"/>
                </a:ext>
              </a:extLst>
            </p:cNvPr>
            <p:cNvSpPr/>
            <p:nvPr userDrawn="1"/>
          </p:nvSpPr>
          <p:spPr>
            <a:xfrm>
              <a:off x="2976263" y="1830763"/>
              <a:ext cx="894312" cy="1551307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88" name="Rectangle 187">
              <a:extLst>
                <a:ext uri="{FF2B5EF4-FFF2-40B4-BE49-F238E27FC236}">
                  <a16:creationId xmlns:a16="http://schemas.microsoft.com/office/drawing/2014/main" id="{129FB0AE-0FE9-4E47-89E1-28A56DFEFD44}"/>
                </a:ext>
              </a:extLst>
            </p:cNvPr>
            <p:cNvSpPr/>
            <p:nvPr userDrawn="1"/>
          </p:nvSpPr>
          <p:spPr>
            <a:xfrm>
              <a:off x="2976263" y="1830763"/>
              <a:ext cx="894312" cy="1361486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89" name="Rectangle 188">
              <a:extLst>
                <a:ext uri="{FF2B5EF4-FFF2-40B4-BE49-F238E27FC236}">
                  <a16:creationId xmlns:a16="http://schemas.microsoft.com/office/drawing/2014/main" id="{8DCBA888-FF6F-4E0D-AD60-DA0D78CD05D1}"/>
                </a:ext>
              </a:extLst>
            </p:cNvPr>
            <p:cNvSpPr/>
            <p:nvPr userDrawn="1"/>
          </p:nvSpPr>
          <p:spPr>
            <a:xfrm>
              <a:off x="2976263" y="1830763"/>
              <a:ext cx="894312" cy="1171666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90" name="Rectangle 189">
              <a:extLst>
                <a:ext uri="{FF2B5EF4-FFF2-40B4-BE49-F238E27FC236}">
                  <a16:creationId xmlns:a16="http://schemas.microsoft.com/office/drawing/2014/main" id="{F9271256-F951-4086-8A3B-C91C2291A176}"/>
                </a:ext>
              </a:extLst>
            </p:cNvPr>
            <p:cNvSpPr/>
            <p:nvPr userDrawn="1"/>
          </p:nvSpPr>
          <p:spPr>
            <a:xfrm>
              <a:off x="2976263" y="1830763"/>
              <a:ext cx="894312" cy="98184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91" name="Rectangle 190">
              <a:extLst>
                <a:ext uri="{FF2B5EF4-FFF2-40B4-BE49-F238E27FC236}">
                  <a16:creationId xmlns:a16="http://schemas.microsoft.com/office/drawing/2014/main" id="{27D18AA1-C449-4778-A01C-5FEFF6D4B6F0}"/>
                </a:ext>
              </a:extLst>
            </p:cNvPr>
            <p:cNvSpPr/>
            <p:nvPr userDrawn="1"/>
          </p:nvSpPr>
          <p:spPr>
            <a:xfrm>
              <a:off x="2976264" y="1830763"/>
              <a:ext cx="894312" cy="78825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93" name="Rectangle 192">
              <a:extLst>
                <a:ext uri="{FF2B5EF4-FFF2-40B4-BE49-F238E27FC236}">
                  <a16:creationId xmlns:a16="http://schemas.microsoft.com/office/drawing/2014/main" id="{507DEC82-2EA5-41B4-BBE2-03D513A6990F}"/>
                </a:ext>
              </a:extLst>
            </p:cNvPr>
            <p:cNvSpPr/>
            <p:nvPr userDrawn="1"/>
          </p:nvSpPr>
          <p:spPr>
            <a:xfrm>
              <a:off x="4045295" y="1830763"/>
              <a:ext cx="894312" cy="1741127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94" name="Rectangle 193">
              <a:extLst>
                <a:ext uri="{FF2B5EF4-FFF2-40B4-BE49-F238E27FC236}">
                  <a16:creationId xmlns:a16="http://schemas.microsoft.com/office/drawing/2014/main" id="{CC3C8386-1A37-4F90-9D5F-F552F6BD3D6B}"/>
                </a:ext>
              </a:extLst>
            </p:cNvPr>
            <p:cNvSpPr/>
            <p:nvPr userDrawn="1"/>
          </p:nvSpPr>
          <p:spPr>
            <a:xfrm>
              <a:off x="4045295" y="1830763"/>
              <a:ext cx="894312" cy="1551307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95" name="Rectangle 194">
              <a:extLst>
                <a:ext uri="{FF2B5EF4-FFF2-40B4-BE49-F238E27FC236}">
                  <a16:creationId xmlns:a16="http://schemas.microsoft.com/office/drawing/2014/main" id="{20C96B97-602D-4FB6-83FA-5F537C10D957}"/>
                </a:ext>
              </a:extLst>
            </p:cNvPr>
            <p:cNvSpPr/>
            <p:nvPr userDrawn="1"/>
          </p:nvSpPr>
          <p:spPr>
            <a:xfrm>
              <a:off x="4045295" y="1830763"/>
              <a:ext cx="894312" cy="1361486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96" name="Rectangle 195">
              <a:extLst>
                <a:ext uri="{FF2B5EF4-FFF2-40B4-BE49-F238E27FC236}">
                  <a16:creationId xmlns:a16="http://schemas.microsoft.com/office/drawing/2014/main" id="{C78EB1C9-B967-4BCF-BA1F-F62AD5830A83}"/>
                </a:ext>
              </a:extLst>
            </p:cNvPr>
            <p:cNvSpPr/>
            <p:nvPr userDrawn="1"/>
          </p:nvSpPr>
          <p:spPr>
            <a:xfrm>
              <a:off x="4045295" y="1830763"/>
              <a:ext cx="894312" cy="1171666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97" name="Rectangle 196">
              <a:extLst>
                <a:ext uri="{FF2B5EF4-FFF2-40B4-BE49-F238E27FC236}">
                  <a16:creationId xmlns:a16="http://schemas.microsoft.com/office/drawing/2014/main" id="{530AF99D-4A64-462C-8DC1-2AFD50700E78}"/>
                </a:ext>
              </a:extLst>
            </p:cNvPr>
            <p:cNvSpPr/>
            <p:nvPr userDrawn="1"/>
          </p:nvSpPr>
          <p:spPr>
            <a:xfrm>
              <a:off x="4045295" y="1830763"/>
              <a:ext cx="894312" cy="981846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98" name="Rectangle 197">
              <a:extLst>
                <a:ext uri="{FF2B5EF4-FFF2-40B4-BE49-F238E27FC236}">
                  <a16:creationId xmlns:a16="http://schemas.microsoft.com/office/drawing/2014/main" id="{251EE8AC-B14F-4016-B318-3215BFA74576}"/>
                </a:ext>
              </a:extLst>
            </p:cNvPr>
            <p:cNvSpPr/>
            <p:nvPr userDrawn="1"/>
          </p:nvSpPr>
          <p:spPr>
            <a:xfrm>
              <a:off x="4045296" y="1830763"/>
              <a:ext cx="894312" cy="788259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00" name="Rectangle 199">
              <a:extLst>
                <a:ext uri="{FF2B5EF4-FFF2-40B4-BE49-F238E27FC236}">
                  <a16:creationId xmlns:a16="http://schemas.microsoft.com/office/drawing/2014/main" id="{DB3EFE93-C789-4C06-AE63-48F21F3F0562}"/>
                </a:ext>
              </a:extLst>
            </p:cNvPr>
            <p:cNvSpPr/>
            <p:nvPr userDrawn="1"/>
          </p:nvSpPr>
          <p:spPr>
            <a:xfrm>
              <a:off x="5114327" y="1830763"/>
              <a:ext cx="894312" cy="1741127"/>
            </a:xfrm>
            <a:prstGeom prst="rect">
              <a:avLst/>
            </a:prstGeom>
            <a:solidFill>
              <a:schemeClr val="accent1">
                <a:lumMod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01" name="Rectangle 200">
              <a:extLst>
                <a:ext uri="{FF2B5EF4-FFF2-40B4-BE49-F238E27FC236}">
                  <a16:creationId xmlns:a16="http://schemas.microsoft.com/office/drawing/2014/main" id="{C159A26F-3E35-43ED-9527-94575D015CF9}"/>
                </a:ext>
              </a:extLst>
            </p:cNvPr>
            <p:cNvSpPr/>
            <p:nvPr userDrawn="1"/>
          </p:nvSpPr>
          <p:spPr>
            <a:xfrm>
              <a:off x="5114327" y="1830763"/>
              <a:ext cx="894312" cy="1551307"/>
            </a:xfrm>
            <a:prstGeom prst="rect">
              <a:avLst/>
            </a:prstGeom>
            <a:solidFill>
              <a:schemeClr val="accent1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02" name="Rectangle 201">
              <a:extLst>
                <a:ext uri="{FF2B5EF4-FFF2-40B4-BE49-F238E27FC236}">
                  <a16:creationId xmlns:a16="http://schemas.microsoft.com/office/drawing/2014/main" id="{197FEBE6-4234-4233-9AAC-C966B38A457C}"/>
                </a:ext>
              </a:extLst>
            </p:cNvPr>
            <p:cNvSpPr/>
            <p:nvPr userDrawn="1"/>
          </p:nvSpPr>
          <p:spPr>
            <a:xfrm>
              <a:off x="5114327" y="1830763"/>
              <a:ext cx="894312" cy="1361486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03" name="Rectangle 202">
              <a:extLst>
                <a:ext uri="{FF2B5EF4-FFF2-40B4-BE49-F238E27FC236}">
                  <a16:creationId xmlns:a16="http://schemas.microsoft.com/office/drawing/2014/main" id="{4A6CCAEB-B0B2-4918-BF93-14B428F71030}"/>
                </a:ext>
              </a:extLst>
            </p:cNvPr>
            <p:cNvSpPr/>
            <p:nvPr userDrawn="1"/>
          </p:nvSpPr>
          <p:spPr>
            <a:xfrm>
              <a:off x="5114327" y="1830763"/>
              <a:ext cx="894312" cy="1171666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04" name="Rectangle 203">
              <a:extLst>
                <a:ext uri="{FF2B5EF4-FFF2-40B4-BE49-F238E27FC236}">
                  <a16:creationId xmlns:a16="http://schemas.microsoft.com/office/drawing/2014/main" id="{26BAB2D9-48E2-4FD7-8266-8DA7249A311F}"/>
                </a:ext>
              </a:extLst>
            </p:cNvPr>
            <p:cNvSpPr/>
            <p:nvPr userDrawn="1"/>
          </p:nvSpPr>
          <p:spPr>
            <a:xfrm>
              <a:off x="5114327" y="1830763"/>
              <a:ext cx="894312" cy="981846"/>
            </a:xfrm>
            <a:prstGeom prst="rect">
              <a:avLst/>
            </a:prstGeom>
            <a:solidFill>
              <a:schemeClr val="accent1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05" name="Rectangle 204">
              <a:extLst>
                <a:ext uri="{FF2B5EF4-FFF2-40B4-BE49-F238E27FC236}">
                  <a16:creationId xmlns:a16="http://schemas.microsoft.com/office/drawing/2014/main" id="{E373E1AE-97F0-411F-ADE1-F7FA57FDB549}"/>
                </a:ext>
              </a:extLst>
            </p:cNvPr>
            <p:cNvSpPr/>
            <p:nvPr userDrawn="1"/>
          </p:nvSpPr>
          <p:spPr>
            <a:xfrm>
              <a:off x="5114328" y="1830763"/>
              <a:ext cx="894312" cy="78825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07" name="Rectangle 206">
              <a:extLst>
                <a:ext uri="{FF2B5EF4-FFF2-40B4-BE49-F238E27FC236}">
                  <a16:creationId xmlns:a16="http://schemas.microsoft.com/office/drawing/2014/main" id="{7980EC62-1AA7-49B9-A98C-B1AE41A8BAF7}"/>
                </a:ext>
              </a:extLst>
            </p:cNvPr>
            <p:cNvSpPr/>
            <p:nvPr userDrawn="1"/>
          </p:nvSpPr>
          <p:spPr>
            <a:xfrm>
              <a:off x="6183359" y="1830763"/>
              <a:ext cx="894312" cy="1741127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08" name="Rectangle 207">
              <a:extLst>
                <a:ext uri="{FF2B5EF4-FFF2-40B4-BE49-F238E27FC236}">
                  <a16:creationId xmlns:a16="http://schemas.microsoft.com/office/drawing/2014/main" id="{1B940435-8801-4AE0-AF82-51785C14109F}"/>
                </a:ext>
              </a:extLst>
            </p:cNvPr>
            <p:cNvSpPr/>
            <p:nvPr userDrawn="1"/>
          </p:nvSpPr>
          <p:spPr>
            <a:xfrm>
              <a:off x="6183359" y="1830763"/>
              <a:ext cx="894312" cy="1551307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09" name="Rectangle 208">
              <a:extLst>
                <a:ext uri="{FF2B5EF4-FFF2-40B4-BE49-F238E27FC236}">
                  <a16:creationId xmlns:a16="http://schemas.microsoft.com/office/drawing/2014/main" id="{709FEA5B-55A5-4A85-90AE-A3E8181AD6B1}"/>
                </a:ext>
              </a:extLst>
            </p:cNvPr>
            <p:cNvSpPr/>
            <p:nvPr userDrawn="1"/>
          </p:nvSpPr>
          <p:spPr>
            <a:xfrm>
              <a:off x="6183359" y="1830763"/>
              <a:ext cx="894312" cy="1361486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10" name="Rectangle 209">
              <a:extLst>
                <a:ext uri="{FF2B5EF4-FFF2-40B4-BE49-F238E27FC236}">
                  <a16:creationId xmlns:a16="http://schemas.microsoft.com/office/drawing/2014/main" id="{AC24C165-A09C-48A0-8D30-43D9272501D0}"/>
                </a:ext>
              </a:extLst>
            </p:cNvPr>
            <p:cNvSpPr/>
            <p:nvPr userDrawn="1"/>
          </p:nvSpPr>
          <p:spPr>
            <a:xfrm>
              <a:off x="6183359" y="1830763"/>
              <a:ext cx="894312" cy="1171666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11" name="Rectangle 210">
              <a:extLst>
                <a:ext uri="{FF2B5EF4-FFF2-40B4-BE49-F238E27FC236}">
                  <a16:creationId xmlns:a16="http://schemas.microsoft.com/office/drawing/2014/main" id="{AF779B59-BF2E-434C-A692-81F3395A2DDC}"/>
                </a:ext>
              </a:extLst>
            </p:cNvPr>
            <p:cNvSpPr/>
            <p:nvPr userDrawn="1"/>
          </p:nvSpPr>
          <p:spPr>
            <a:xfrm>
              <a:off x="6183359" y="1830763"/>
              <a:ext cx="894312" cy="98184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12" name="Rectangle 211">
              <a:extLst>
                <a:ext uri="{FF2B5EF4-FFF2-40B4-BE49-F238E27FC236}">
                  <a16:creationId xmlns:a16="http://schemas.microsoft.com/office/drawing/2014/main" id="{72D25286-DFE7-4DB6-BC2A-849B72A1D58F}"/>
                </a:ext>
              </a:extLst>
            </p:cNvPr>
            <p:cNvSpPr/>
            <p:nvPr userDrawn="1"/>
          </p:nvSpPr>
          <p:spPr>
            <a:xfrm>
              <a:off x="6183360" y="1830763"/>
              <a:ext cx="894312" cy="78825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14" name="Rectangle 213">
              <a:extLst>
                <a:ext uri="{FF2B5EF4-FFF2-40B4-BE49-F238E27FC236}">
                  <a16:creationId xmlns:a16="http://schemas.microsoft.com/office/drawing/2014/main" id="{EFFFC619-3DCF-484B-936D-D1C6706967D7}"/>
                </a:ext>
              </a:extLst>
            </p:cNvPr>
            <p:cNvSpPr/>
            <p:nvPr userDrawn="1"/>
          </p:nvSpPr>
          <p:spPr>
            <a:xfrm>
              <a:off x="7252391" y="1830763"/>
              <a:ext cx="894312" cy="1741127"/>
            </a:xfrm>
            <a:prstGeom prst="rect">
              <a:avLst/>
            </a:prstGeom>
            <a:solidFill>
              <a:schemeClr val="accent3">
                <a:lumMod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15" name="Rectangle 214">
              <a:extLst>
                <a:ext uri="{FF2B5EF4-FFF2-40B4-BE49-F238E27FC236}">
                  <a16:creationId xmlns:a16="http://schemas.microsoft.com/office/drawing/2014/main" id="{C36F1647-E3A7-42C7-94DB-E22470CD7962}"/>
                </a:ext>
              </a:extLst>
            </p:cNvPr>
            <p:cNvSpPr/>
            <p:nvPr userDrawn="1"/>
          </p:nvSpPr>
          <p:spPr>
            <a:xfrm>
              <a:off x="7252391" y="1830763"/>
              <a:ext cx="894312" cy="1551307"/>
            </a:xfrm>
            <a:prstGeom prst="rect">
              <a:avLst/>
            </a:prstGeom>
            <a:solidFill>
              <a:schemeClr val="accent3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16" name="Rectangle 215">
              <a:extLst>
                <a:ext uri="{FF2B5EF4-FFF2-40B4-BE49-F238E27FC236}">
                  <a16:creationId xmlns:a16="http://schemas.microsoft.com/office/drawing/2014/main" id="{0812BACF-D77F-4A42-A212-538847FF9776}"/>
                </a:ext>
              </a:extLst>
            </p:cNvPr>
            <p:cNvSpPr/>
            <p:nvPr userDrawn="1"/>
          </p:nvSpPr>
          <p:spPr>
            <a:xfrm>
              <a:off x="7252391" y="1830763"/>
              <a:ext cx="894312" cy="1361486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17" name="Rectangle 216">
              <a:extLst>
                <a:ext uri="{FF2B5EF4-FFF2-40B4-BE49-F238E27FC236}">
                  <a16:creationId xmlns:a16="http://schemas.microsoft.com/office/drawing/2014/main" id="{63855A19-9DBA-4293-A411-6842A7DAA995}"/>
                </a:ext>
              </a:extLst>
            </p:cNvPr>
            <p:cNvSpPr/>
            <p:nvPr userDrawn="1"/>
          </p:nvSpPr>
          <p:spPr>
            <a:xfrm>
              <a:off x="7252391" y="1830763"/>
              <a:ext cx="894312" cy="1171666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18" name="Rectangle 217">
              <a:extLst>
                <a:ext uri="{FF2B5EF4-FFF2-40B4-BE49-F238E27FC236}">
                  <a16:creationId xmlns:a16="http://schemas.microsoft.com/office/drawing/2014/main" id="{E705E91E-E65F-4094-8904-D56C56FC5F44}"/>
                </a:ext>
              </a:extLst>
            </p:cNvPr>
            <p:cNvSpPr/>
            <p:nvPr userDrawn="1"/>
          </p:nvSpPr>
          <p:spPr>
            <a:xfrm>
              <a:off x="7252391" y="1830763"/>
              <a:ext cx="894312" cy="981846"/>
            </a:xfrm>
            <a:prstGeom prst="rect">
              <a:avLst/>
            </a:prstGeom>
            <a:solidFill>
              <a:schemeClr val="accent3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19" name="Rectangle 218">
              <a:extLst>
                <a:ext uri="{FF2B5EF4-FFF2-40B4-BE49-F238E27FC236}">
                  <a16:creationId xmlns:a16="http://schemas.microsoft.com/office/drawing/2014/main" id="{B6DEB2ED-B6FD-4B88-90DA-9530DA2E64C9}"/>
                </a:ext>
              </a:extLst>
            </p:cNvPr>
            <p:cNvSpPr/>
            <p:nvPr userDrawn="1"/>
          </p:nvSpPr>
          <p:spPr>
            <a:xfrm>
              <a:off x="7252392" y="1830763"/>
              <a:ext cx="894312" cy="78825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21" name="Rectangle 220">
              <a:extLst>
                <a:ext uri="{FF2B5EF4-FFF2-40B4-BE49-F238E27FC236}">
                  <a16:creationId xmlns:a16="http://schemas.microsoft.com/office/drawing/2014/main" id="{62E667E1-7F5F-4E4F-AF63-4AB31D847AE0}"/>
                </a:ext>
              </a:extLst>
            </p:cNvPr>
            <p:cNvSpPr/>
            <p:nvPr userDrawn="1"/>
          </p:nvSpPr>
          <p:spPr>
            <a:xfrm>
              <a:off x="8321423" y="1830763"/>
              <a:ext cx="894312" cy="1741127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5800">
                <a:defRPr/>
              </a:pPr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22" name="Rectangle 221">
              <a:extLst>
                <a:ext uri="{FF2B5EF4-FFF2-40B4-BE49-F238E27FC236}">
                  <a16:creationId xmlns:a16="http://schemas.microsoft.com/office/drawing/2014/main" id="{A9D94CA5-400D-47AE-9512-4557FBE20192}"/>
                </a:ext>
              </a:extLst>
            </p:cNvPr>
            <p:cNvSpPr/>
            <p:nvPr userDrawn="1"/>
          </p:nvSpPr>
          <p:spPr>
            <a:xfrm>
              <a:off x="8321423" y="1830763"/>
              <a:ext cx="894312" cy="1551307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5800">
                <a:defRPr/>
              </a:pPr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23" name="Rectangle 222">
              <a:extLst>
                <a:ext uri="{FF2B5EF4-FFF2-40B4-BE49-F238E27FC236}">
                  <a16:creationId xmlns:a16="http://schemas.microsoft.com/office/drawing/2014/main" id="{1E60784B-8569-41D5-BB14-8F5DAFDCE67A}"/>
                </a:ext>
              </a:extLst>
            </p:cNvPr>
            <p:cNvSpPr/>
            <p:nvPr userDrawn="1"/>
          </p:nvSpPr>
          <p:spPr>
            <a:xfrm>
              <a:off x="8321423" y="1830763"/>
              <a:ext cx="894312" cy="1361486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5800">
                <a:defRPr/>
              </a:pPr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24" name="Rectangle 223">
              <a:extLst>
                <a:ext uri="{FF2B5EF4-FFF2-40B4-BE49-F238E27FC236}">
                  <a16:creationId xmlns:a16="http://schemas.microsoft.com/office/drawing/2014/main" id="{FE043B0E-D351-4B21-BB22-FF8713E0E199}"/>
                </a:ext>
              </a:extLst>
            </p:cNvPr>
            <p:cNvSpPr/>
            <p:nvPr userDrawn="1"/>
          </p:nvSpPr>
          <p:spPr>
            <a:xfrm>
              <a:off x="8321423" y="1830763"/>
              <a:ext cx="894312" cy="1171666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5800">
                <a:defRPr/>
              </a:pPr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25" name="Rectangle 224">
              <a:extLst>
                <a:ext uri="{FF2B5EF4-FFF2-40B4-BE49-F238E27FC236}">
                  <a16:creationId xmlns:a16="http://schemas.microsoft.com/office/drawing/2014/main" id="{D57AC92D-3891-4CC7-9301-A742653C394B}"/>
                </a:ext>
              </a:extLst>
            </p:cNvPr>
            <p:cNvSpPr/>
            <p:nvPr userDrawn="1"/>
          </p:nvSpPr>
          <p:spPr>
            <a:xfrm>
              <a:off x="8321423" y="1830763"/>
              <a:ext cx="894312" cy="981846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26" name="Rectangle 225">
              <a:extLst>
                <a:ext uri="{FF2B5EF4-FFF2-40B4-BE49-F238E27FC236}">
                  <a16:creationId xmlns:a16="http://schemas.microsoft.com/office/drawing/2014/main" id="{870D976A-0EA2-4422-A1FB-EE1A159B65DC}"/>
                </a:ext>
              </a:extLst>
            </p:cNvPr>
            <p:cNvSpPr/>
            <p:nvPr userDrawn="1"/>
          </p:nvSpPr>
          <p:spPr>
            <a:xfrm>
              <a:off x="8321424" y="1830763"/>
              <a:ext cx="894312" cy="78825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28" name="Rectangle 227">
              <a:extLst>
                <a:ext uri="{FF2B5EF4-FFF2-40B4-BE49-F238E27FC236}">
                  <a16:creationId xmlns:a16="http://schemas.microsoft.com/office/drawing/2014/main" id="{074CEC48-74FA-45A9-9E16-525EB9E974F9}"/>
                </a:ext>
              </a:extLst>
            </p:cNvPr>
            <p:cNvSpPr/>
            <p:nvPr userDrawn="1"/>
          </p:nvSpPr>
          <p:spPr>
            <a:xfrm>
              <a:off x="9390455" y="1830763"/>
              <a:ext cx="894312" cy="1741127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29" name="Rectangle 228">
              <a:extLst>
                <a:ext uri="{FF2B5EF4-FFF2-40B4-BE49-F238E27FC236}">
                  <a16:creationId xmlns:a16="http://schemas.microsoft.com/office/drawing/2014/main" id="{8CA8D9C7-FFCE-4895-B720-C9F65C686B93}"/>
                </a:ext>
              </a:extLst>
            </p:cNvPr>
            <p:cNvSpPr/>
            <p:nvPr userDrawn="1"/>
          </p:nvSpPr>
          <p:spPr>
            <a:xfrm>
              <a:off x="9390455" y="1830763"/>
              <a:ext cx="894312" cy="1551307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30" name="Rectangle 229">
              <a:extLst>
                <a:ext uri="{FF2B5EF4-FFF2-40B4-BE49-F238E27FC236}">
                  <a16:creationId xmlns:a16="http://schemas.microsoft.com/office/drawing/2014/main" id="{DF8FDE11-2636-4F16-BC4C-C0DBD965F47E}"/>
                </a:ext>
              </a:extLst>
            </p:cNvPr>
            <p:cNvSpPr/>
            <p:nvPr userDrawn="1"/>
          </p:nvSpPr>
          <p:spPr>
            <a:xfrm>
              <a:off x="9390455" y="1830763"/>
              <a:ext cx="894312" cy="1361486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31" name="Rectangle 230">
              <a:extLst>
                <a:ext uri="{FF2B5EF4-FFF2-40B4-BE49-F238E27FC236}">
                  <a16:creationId xmlns:a16="http://schemas.microsoft.com/office/drawing/2014/main" id="{EAE2FCEB-5A44-4458-99EB-B2522F731513}"/>
                </a:ext>
              </a:extLst>
            </p:cNvPr>
            <p:cNvSpPr/>
            <p:nvPr userDrawn="1"/>
          </p:nvSpPr>
          <p:spPr>
            <a:xfrm>
              <a:off x="9390455" y="1830763"/>
              <a:ext cx="894312" cy="1171666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32" name="Rectangle 231">
              <a:extLst>
                <a:ext uri="{FF2B5EF4-FFF2-40B4-BE49-F238E27FC236}">
                  <a16:creationId xmlns:a16="http://schemas.microsoft.com/office/drawing/2014/main" id="{FA982CEB-3569-4AB2-A279-56909D8DBA2B}"/>
                </a:ext>
              </a:extLst>
            </p:cNvPr>
            <p:cNvSpPr/>
            <p:nvPr userDrawn="1"/>
          </p:nvSpPr>
          <p:spPr>
            <a:xfrm>
              <a:off x="9390455" y="1830763"/>
              <a:ext cx="894312" cy="981846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33" name="Rectangle 232">
              <a:extLst>
                <a:ext uri="{FF2B5EF4-FFF2-40B4-BE49-F238E27FC236}">
                  <a16:creationId xmlns:a16="http://schemas.microsoft.com/office/drawing/2014/main" id="{B85FDECF-7983-4160-8B97-DA92A01F2A38}"/>
                </a:ext>
              </a:extLst>
            </p:cNvPr>
            <p:cNvSpPr/>
            <p:nvPr userDrawn="1"/>
          </p:nvSpPr>
          <p:spPr>
            <a:xfrm>
              <a:off x="9390456" y="1830763"/>
              <a:ext cx="894312" cy="78825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35" name="Rectangle 234">
              <a:extLst>
                <a:ext uri="{FF2B5EF4-FFF2-40B4-BE49-F238E27FC236}">
                  <a16:creationId xmlns:a16="http://schemas.microsoft.com/office/drawing/2014/main" id="{80F0CF47-25FB-4AB4-837F-33B5D368A8C0}"/>
                </a:ext>
              </a:extLst>
            </p:cNvPr>
            <p:cNvSpPr/>
            <p:nvPr userDrawn="1"/>
          </p:nvSpPr>
          <p:spPr>
            <a:xfrm>
              <a:off x="10459488" y="1830763"/>
              <a:ext cx="894312" cy="1741127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36" name="Rectangle 235">
              <a:extLst>
                <a:ext uri="{FF2B5EF4-FFF2-40B4-BE49-F238E27FC236}">
                  <a16:creationId xmlns:a16="http://schemas.microsoft.com/office/drawing/2014/main" id="{12C0DD63-4FB0-4217-BC06-7CEB655B79B6}"/>
                </a:ext>
              </a:extLst>
            </p:cNvPr>
            <p:cNvSpPr/>
            <p:nvPr userDrawn="1"/>
          </p:nvSpPr>
          <p:spPr>
            <a:xfrm>
              <a:off x="10459488" y="1830763"/>
              <a:ext cx="894312" cy="1551307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37" name="Rectangle 236">
              <a:extLst>
                <a:ext uri="{FF2B5EF4-FFF2-40B4-BE49-F238E27FC236}">
                  <a16:creationId xmlns:a16="http://schemas.microsoft.com/office/drawing/2014/main" id="{5841390F-E0B0-48E2-8756-2C0A532BC037}"/>
                </a:ext>
              </a:extLst>
            </p:cNvPr>
            <p:cNvSpPr/>
            <p:nvPr userDrawn="1"/>
          </p:nvSpPr>
          <p:spPr>
            <a:xfrm>
              <a:off x="10459488" y="1830763"/>
              <a:ext cx="894312" cy="1361486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38" name="Rectangle 237">
              <a:extLst>
                <a:ext uri="{FF2B5EF4-FFF2-40B4-BE49-F238E27FC236}">
                  <a16:creationId xmlns:a16="http://schemas.microsoft.com/office/drawing/2014/main" id="{E49982BC-FA05-4F1B-A8BD-AE3793F3BD02}"/>
                </a:ext>
              </a:extLst>
            </p:cNvPr>
            <p:cNvSpPr/>
            <p:nvPr userDrawn="1"/>
          </p:nvSpPr>
          <p:spPr>
            <a:xfrm>
              <a:off x="10459488" y="1830763"/>
              <a:ext cx="894312" cy="1171666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39" name="Rectangle 238">
              <a:extLst>
                <a:ext uri="{FF2B5EF4-FFF2-40B4-BE49-F238E27FC236}">
                  <a16:creationId xmlns:a16="http://schemas.microsoft.com/office/drawing/2014/main" id="{84445015-4210-46FE-958B-F3271E10284B}"/>
                </a:ext>
              </a:extLst>
            </p:cNvPr>
            <p:cNvSpPr/>
            <p:nvPr userDrawn="1"/>
          </p:nvSpPr>
          <p:spPr>
            <a:xfrm>
              <a:off x="10459488" y="1830763"/>
              <a:ext cx="894312" cy="981846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40" name="Rectangle 239">
              <a:extLst>
                <a:ext uri="{FF2B5EF4-FFF2-40B4-BE49-F238E27FC236}">
                  <a16:creationId xmlns:a16="http://schemas.microsoft.com/office/drawing/2014/main" id="{06FD93CB-F173-4C32-9E54-DE5EDB0F83D8}"/>
                </a:ext>
              </a:extLst>
            </p:cNvPr>
            <p:cNvSpPr/>
            <p:nvPr userDrawn="1"/>
          </p:nvSpPr>
          <p:spPr>
            <a:xfrm>
              <a:off x="10459489" y="1830763"/>
              <a:ext cx="894312" cy="788259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</p:grpSp>
      <p:sp>
        <p:nvSpPr>
          <p:cNvPr id="89" name="TextBox 88">
            <a:extLst>
              <a:ext uri="{FF2B5EF4-FFF2-40B4-BE49-F238E27FC236}">
                <a16:creationId xmlns:a16="http://schemas.microsoft.com/office/drawing/2014/main" id="{829D5438-3BC8-4817-9C86-A9AAA6047492}"/>
              </a:ext>
            </a:extLst>
          </p:cNvPr>
          <p:cNvSpPr txBox="1"/>
          <p:nvPr userDrawn="1"/>
        </p:nvSpPr>
        <p:spPr>
          <a:xfrm>
            <a:off x="4677206" y="4033186"/>
            <a:ext cx="2435282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600" dirty="0"/>
              <a:t>Aa</a:t>
            </a:r>
          </a:p>
        </p:txBody>
      </p:sp>
      <p:sp>
        <p:nvSpPr>
          <p:cNvPr id="90" name="Text Placeholder 7">
            <a:extLst>
              <a:ext uri="{FF2B5EF4-FFF2-40B4-BE49-F238E27FC236}">
                <a16:creationId xmlns:a16="http://schemas.microsoft.com/office/drawing/2014/main" id="{676EAA04-3941-4EEF-875A-DA2DBBB0CA82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4697757" y="6124726"/>
            <a:ext cx="2394180" cy="564999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Font name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59DB07F4-2F4D-4904-9DDA-6D453F791811}"/>
              </a:ext>
            </a:extLst>
          </p:cNvPr>
          <p:cNvSpPr txBox="1"/>
          <p:nvPr userDrawn="1"/>
        </p:nvSpPr>
        <p:spPr>
          <a:xfrm>
            <a:off x="7664716" y="4033186"/>
            <a:ext cx="2435282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600" dirty="0">
                <a:latin typeface="+mj-lt"/>
              </a:rPr>
              <a:t>Aa</a:t>
            </a:r>
          </a:p>
        </p:txBody>
      </p:sp>
      <p:sp>
        <p:nvSpPr>
          <p:cNvPr id="92" name="Text Placeholder 7">
            <a:extLst>
              <a:ext uri="{FF2B5EF4-FFF2-40B4-BE49-F238E27FC236}">
                <a16:creationId xmlns:a16="http://schemas.microsoft.com/office/drawing/2014/main" id="{72303254-B5A5-44B0-8D71-FB4149C10B7E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7685267" y="6124726"/>
            <a:ext cx="2394180" cy="564999"/>
          </a:xfrm>
        </p:spPr>
        <p:txBody>
          <a:bodyPr anchor="ctr"/>
          <a:lstStyle>
            <a:lvl1pPr marL="0" indent="0" algn="ctr">
              <a:buNone/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Font name</a:t>
            </a:r>
          </a:p>
        </p:txBody>
      </p:sp>
      <p:sp>
        <p:nvSpPr>
          <p:cNvPr id="72" name="Shape">
            <a:extLst>
              <a:ext uri="{FF2B5EF4-FFF2-40B4-BE49-F238E27FC236}">
                <a16:creationId xmlns:a16="http://schemas.microsoft.com/office/drawing/2014/main" id="{11E71E63-5764-EF4E-B451-E86A7E93BD4F}"/>
              </a:ext>
            </a:extLst>
          </p:cNvPr>
          <p:cNvSpPr/>
          <p:nvPr userDrawn="1"/>
        </p:nvSpPr>
        <p:spPr>
          <a:xfrm>
            <a:off x="1142502" y="5397795"/>
            <a:ext cx="3364232" cy="14602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011" extrusionOk="0">
                <a:moveTo>
                  <a:pt x="21600" y="21011"/>
                </a:moveTo>
                <a:cubicBezTo>
                  <a:pt x="20328" y="20006"/>
                  <a:pt x="19243" y="17685"/>
                  <a:pt x="18436" y="15163"/>
                </a:cubicBezTo>
                <a:cubicBezTo>
                  <a:pt x="17384" y="11874"/>
                  <a:pt x="16651" y="8091"/>
                  <a:pt x="15501" y="4985"/>
                </a:cubicBezTo>
                <a:cubicBezTo>
                  <a:pt x="14351" y="1878"/>
                  <a:pt x="12590" y="-589"/>
                  <a:pt x="10820" y="124"/>
                </a:cubicBezTo>
                <a:cubicBezTo>
                  <a:pt x="8668" y="1001"/>
                  <a:pt x="7428" y="5880"/>
                  <a:pt x="6107" y="9791"/>
                </a:cubicBezTo>
                <a:cubicBezTo>
                  <a:pt x="4501" y="14542"/>
                  <a:pt x="2389" y="18416"/>
                  <a:pt x="0" y="21011"/>
                </a:cubicBezTo>
                <a:lnTo>
                  <a:pt x="21600" y="21011"/>
                </a:ln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3" name="Shape">
            <a:extLst>
              <a:ext uri="{FF2B5EF4-FFF2-40B4-BE49-F238E27FC236}">
                <a16:creationId xmlns:a16="http://schemas.microsoft.com/office/drawing/2014/main" id="{1D73F193-3358-414A-96BC-F88B50040474}"/>
              </a:ext>
            </a:extLst>
          </p:cNvPr>
          <p:cNvSpPr/>
          <p:nvPr userDrawn="1"/>
        </p:nvSpPr>
        <p:spPr>
          <a:xfrm>
            <a:off x="99948" y="5704269"/>
            <a:ext cx="4059854" cy="11537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8" h="21099" extrusionOk="0">
                <a:moveTo>
                  <a:pt x="21479" y="11460"/>
                </a:moveTo>
                <a:cubicBezTo>
                  <a:pt x="21600" y="9556"/>
                  <a:pt x="21593" y="7558"/>
                  <a:pt x="21377" y="5724"/>
                </a:cubicBezTo>
                <a:cubicBezTo>
                  <a:pt x="21168" y="4005"/>
                  <a:pt x="20804" y="2634"/>
                  <a:pt x="20298" y="1961"/>
                </a:cubicBezTo>
                <a:cubicBezTo>
                  <a:pt x="19071" y="335"/>
                  <a:pt x="17830" y="3099"/>
                  <a:pt x="16664" y="4121"/>
                </a:cubicBezTo>
                <a:cubicBezTo>
                  <a:pt x="16326" y="4423"/>
                  <a:pt x="15983" y="4609"/>
                  <a:pt x="15632" y="4725"/>
                </a:cubicBezTo>
                <a:cubicBezTo>
                  <a:pt x="15618" y="3773"/>
                  <a:pt x="15537" y="2820"/>
                  <a:pt x="15376" y="2031"/>
                </a:cubicBezTo>
                <a:cubicBezTo>
                  <a:pt x="15079" y="567"/>
                  <a:pt x="14506" y="-501"/>
                  <a:pt x="13993" y="242"/>
                </a:cubicBezTo>
                <a:cubicBezTo>
                  <a:pt x="13588" y="846"/>
                  <a:pt x="13319" y="2634"/>
                  <a:pt x="13481" y="4121"/>
                </a:cubicBezTo>
                <a:cubicBezTo>
                  <a:pt x="13710" y="6095"/>
                  <a:pt x="14485" y="6025"/>
                  <a:pt x="14991" y="6025"/>
                </a:cubicBezTo>
                <a:cubicBezTo>
                  <a:pt x="15079" y="6025"/>
                  <a:pt x="15173" y="6025"/>
                  <a:pt x="15261" y="6002"/>
                </a:cubicBezTo>
                <a:cubicBezTo>
                  <a:pt x="15261" y="6049"/>
                  <a:pt x="15254" y="6072"/>
                  <a:pt x="15254" y="6118"/>
                </a:cubicBezTo>
                <a:cubicBezTo>
                  <a:pt x="15025" y="9997"/>
                  <a:pt x="13865" y="11646"/>
                  <a:pt x="12820" y="11693"/>
                </a:cubicBezTo>
                <a:cubicBezTo>
                  <a:pt x="12145" y="11716"/>
                  <a:pt x="11484" y="11205"/>
                  <a:pt x="10824" y="10717"/>
                </a:cubicBezTo>
                <a:cubicBezTo>
                  <a:pt x="10163" y="10206"/>
                  <a:pt x="9495" y="9718"/>
                  <a:pt x="8821" y="9347"/>
                </a:cubicBezTo>
                <a:cubicBezTo>
                  <a:pt x="7546" y="8627"/>
                  <a:pt x="6251" y="8278"/>
                  <a:pt x="4963" y="8882"/>
                </a:cubicBezTo>
                <a:cubicBezTo>
                  <a:pt x="3783" y="9463"/>
                  <a:pt x="2630" y="10856"/>
                  <a:pt x="1679" y="13388"/>
                </a:cubicBezTo>
                <a:cubicBezTo>
                  <a:pt x="937" y="15362"/>
                  <a:pt x="330" y="18033"/>
                  <a:pt x="0" y="21076"/>
                </a:cubicBezTo>
                <a:lnTo>
                  <a:pt x="364" y="21076"/>
                </a:lnTo>
                <a:cubicBezTo>
                  <a:pt x="627" y="18893"/>
                  <a:pt x="1039" y="16918"/>
                  <a:pt x="1544" y="15316"/>
                </a:cubicBezTo>
                <a:cubicBezTo>
                  <a:pt x="2421" y="12505"/>
                  <a:pt x="3561" y="10903"/>
                  <a:pt x="4727" y="10183"/>
                </a:cubicBezTo>
                <a:cubicBezTo>
                  <a:pt x="6022" y="9370"/>
                  <a:pt x="7357" y="9695"/>
                  <a:pt x="8652" y="10415"/>
                </a:cubicBezTo>
                <a:cubicBezTo>
                  <a:pt x="9340" y="10787"/>
                  <a:pt x="10014" y="11298"/>
                  <a:pt x="10695" y="11809"/>
                </a:cubicBezTo>
                <a:cubicBezTo>
                  <a:pt x="11370" y="12320"/>
                  <a:pt x="12044" y="12854"/>
                  <a:pt x="12739" y="12854"/>
                </a:cubicBezTo>
                <a:cubicBezTo>
                  <a:pt x="13865" y="12877"/>
                  <a:pt x="15092" y="11274"/>
                  <a:pt x="15504" y="7373"/>
                </a:cubicBezTo>
                <a:cubicBezTo>
                  <a:pt x="15551" y="6908"/>
                  <a:pt x="15585" y="6420"/>
                  <a:pt x="15605" y="5933"/>
                </a:cubicBezTo>
                <a:cubicBezTo>
                  <a:pt x="16077" y="5793"/>
                  <a:pt x="16542" y="5491"/>
                  <a:pt x="16994" y="5027"/>
                </a:cubicBezTo>
                <a:cubicBezTo>
                  <a:pt x="17635" y="4376"/>
                  <a:pt x="18242" y="3354"/>
                  <a:pt x="18903" y="2890"/>
                </a:cubicBezTo>
                <a:cubicBezTo>
                  <a:pt x="19456" y="2495"/>
                  <a:pt x="20089" y="2565"/>
                  <a:pt x="20548" y="3819"/>
                </a:cubicBezTo>
                <a:cubicBezTo>
                  <a:pt x="20953" y="4911"/>
                  <a:pt x="21168" y="6699"/>
                  <a:pt x="21202" y="8441"/>
                </a:cubicBezTo>
                <a:cubicBezTo>
                  <a:pt x="21249" y="10601"/>
                  <a:pt x="21054" y="12714"/>
                  <a:pt x="20791" y="14642"/>
                </a:cubicBezTo>
                <a:cubicBezTo>
                  <a:pt x="20528" y="16593"/>
                  <a:pt x="20164" y="18474"/>
                  <a:pt x="20056" y="20634"/>
                </a:cubicBezTo>
                <a:cubicBezTo>
                  <a:pt x="20049" y="20797"/>
                  <a:pt x="20042" y="20960"/>
                  <a:pt x="20035" y="21099"/>
                </a:cubicBezTo>
                <a:lnTo>
                  <a:pt x="20373" y="21099"/>
                </a:lnTo>
                <a:cubicBezTo>
                  <a:pt x="20420" y="19845"/>
                  <a:pt x="20582" y="18637"/>
                  <a:pt x="20744" y="17499"/>
                </a:cubicBezTo>
                <a:cubicBezTo>
                  <a:pt x="21040" y="15525"/>
                  <a:pt x="21344" y="13597"/>
                  <a:pt x="21479" y="11460"/>
                </a:cubicBezTo>
                <a:close/>
                <a:moveTo>
                  <a:pt x="14694" y="4841"/>
                </a:moveTo>
                <a:cubicBezTo>
                  <a:pt x="14445" y="4818"/>
                  <a:pt x="14141" y="4818"/>
                  <a:pt x="13926" y="4284"/>
                </a:cubicBezTo>
                <a:cubicBezTo>
                  <a:pt x="13777" y="3889"/>
                  <a:pt x="13744" y="3285"/>
                  <a:pt x="13791" y="2681"/>
                </a:cubicBezTo>
                <a:cubicBezTo>
                  <a:pt x="13838" y="2077"/>
                  <a:pt x="13973" y="1496"/>
                  <a:pt x="14148" y="1287"/>
                </a:cubicBezTo>
                <a:cubicBezTo>
                  <a:pt x="14364" y="1009"/>
                  <a:pt x="14607" y="1264"/>
                  <a:pt x="14796" y="1682"/>
                </a:cubicBezTo>
                <a:cubicBezTo>
                  <a:pt x="15113" y="2379"/>
                  <a:pt x="15268" y="3587"/>
                  <a:pt x="15288" y="4841"/>
                </a:cubicBezTo>
                <a:cubicBezTo>
                  <a:pt x="15092" y="4864"/>
                  <a:pt x="14897" y="4864"/>
                  <a:pt x="14694" y="4841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4" name="Shape">
            <a:extLst>
              <a:ext uri="{FF2B5EF4-FFF2-40B4-BE49-F238E27FC236}">
                <a16:creationId xmlns:a16="http://schemas.microsoft.com/office/drawing/2014/main" id="{1CF86D4E-2DB3-2745-968B-FDB1B544FB78}"/>
              </a:ext>
            </a:extLst>
          </p:cNvPr>
          <p:cNvSpPr/>
          <p:nvPr userDrawn="1"/>
        </p:nvSpPr>
        <p:spPr>
          <a:xfrm>
            <a:off x="8698516" y="0"/>
            <a:ext cx="3011173" cy="15198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153" extrusionOk="0">
                <a:moveTo>
                  <a:pt x="7024" y="19426"/>
                </a:moveTo>
                <a:cubicBezTo>
                  <a:pt x="8390" y="21105"/>
                  <a:pt x="10140" y="21600"/>
                  <a:pt x="11697" y="20734"/>
                </a:cubicBezTo>
                <a:cubicBezTo>
                  <a:pt x="14184" y="19373"/>
                  <a:pt x="15888" y="15025"/>
                  <a:pt x="17254" y="10765"/>
                </a:cubicBezTo>
                <a:cubicBezTo>
                  <a:pt x="18503" y="6876"/>
                  <a:pt x="19714" y="2669"/>
                  <a:pt x="21600" y="0"/>
                </a:cubicBezTo>
                <a:lnTo>
                  <a:pt x="0" y="0"/>
                </a:lnTo>
                <a:cubicBezTo>
                  <a:pt x="3125" y="4879"/>
                  <a:pt x="3544" y="15148"/>
                  <a:pt x="7024" y="19426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5" name="Shape">
            <a:extLst>
              <a:ext uri="{FF2B5EF4-FFF2-40B4-BE49-F238E27FC236}">
                <a16:creationId xmlns:a16="http://schemas.microsoft.com/office/drawing/2014/main" id="{7979F6E7-F5DE-634F-969F-1402B2734255}"/>
              </a:ext>
            </a:extLst>
          </p:cNvPr>
          <p:cNvSpPr/>
          <p:nvPr userDrawn="1"/>
        </p:nvSpPr>
        <p:spPr>
          <a:xfrm>
            <a:off x="8146703" y="0"/>
            <a:ext cx="2853681" cy="10179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586" extrusionOk="0">
                <a:moveTo>
                  <a:pt x="4431" y="10684"/>
                </a:moveTo>
                <a:cubicBezTo>
                  <a:pt x="5873" y="12611"/>
                  <a:pt x="7411" y="14280"/>
                  <a:pt x="8998" y="15153"/>
                </a:cubicBezTo>
                <a:cubicBezTo>
                  <a:pt x="9805" y="15590"/>
                  <a:pt x="10622" y="15847"/>
                  <a:pt x="11449" y="15770"/>
                </a:cubicBezTo>
                <a:cubicBezTo>
                  <a:pt x="11574" y="15770"/>
                  <a:pt x="11699" y="15744"/>
                  <a:pt x="11824" y="15718"/>
                </a:cubicBezTo>
                <a:cubicBezTo>
                  <a:pt x="12151" y="17362"/>
                  <a:pt x="12650" y="18749"/>
                  <a:pt x="13256" y="19597"/>
                </a:cubicBezTo>
                <a:cubicBezTo>
                  <a:pt x="14660" y="21600"/>
                  <a:pt x="16274" y="20264"/>
                  <a:pt x="17553" y="18210"/>
                </a:cubicBezTo>
                <a:cubicBezTo>
                  <a:pt x="18716" y="16335"/>
                  <a:pt x="19725" y="13715"/>
                  <a:pt x="20446" y="10633"/>
                </a:cubicBezTo>
                <a:cubicBezTo>
                  <a:pt x="21158" y="7602"/>
                  <a:pt x="21600" y="4084"/>
                  <a:pt x="21600" y="488"/>
                </a:cubicBezTo>
                <a:cubicBezTo>
                  <a:pt x="21600" y="360"/>
                  <a:pt x="21600" y="205"/>
                  <a:pt x="21600" y="77"/>
                </a:cubicBezTo>
                <a:lnTo>
                  <a:pt x="21119" y="77"/>
                </a:lnTo>
                <a:cubicBezTo>
                  <a:pt x="21139" y="2671"/>
                  <a:pt x="20917" y="5265"/>
                  <a:pt x="20514" y="7602"/>
                </a:cubicBezTo>
                <a:cubicBezTo>
                  <a:pt x="19995" y="10633"/>
                  <a:pt x="19197" y="13278"/>
                  <a:pt x="18226" y="15385"/>
                </a:cubicBezTo>
                <a:cubicBezTo>
                  <a:pt x="17716" y="16489"/>
                  <a:pt x="17159" y="17414"/>
                  <a:pt x="16572" y="18133"/>
                </a:cubicBezTo>
                <a:cubicBezTo>
                  <a:pt x="15909" y="18955"/>
                  <a:pt x="15179" y="19468"/>
                  <a:pt x="14448" y="19263"/>
                </a:cubicBezTo>
                <a:cubicBezTo>
                  <a:pt x="13573" y="19032"/>
                  <a:pt x="12795" y="17542"/>
                  <a:pt x="12343" y="15539"/>
                </a:cubicBezTo>
                <a:cubicBezTo>
                  <a:pt x="12795" y="15359"/>
                  <a:pt x="13246" y="15051"/>
                  <a:pt x="13650" y="14511"/>
                </a:cubicBezTo>
                <a:cubicBezTo>
                  <a:pt x="14275" y="13715"/>
                  <a:pt x="14775" y="12302"/>
                  <a:pt x="14919" y="10453"/>
                </a:cubicBezTo>
                <a:cubicBezTo>
                  <a:pt x="15054" y="8707"/>
                  <a:pt x="14842" y="6806"/>
                  <a:pt x="14237" y="5907"/>
                </a:cubicBezTo>
                <a:cubicBezTo>
                  <a:pt x="13679" y="5085"/>
                  <a:pt x="12939" y="5214"/>
                  <a:pt x="12420" y="6190"/>
                </a:cubicBezTo>
                <a:cubicBezTo>
                  <a:pt x="11824" y="7268"/>
                  <a:pt x="11516" y="9118"/>
                  <a:pt x="11449" y="10967"/>
                </a:cubicBezTo>
                <a:cubicBezTo>
                  <a:pt x="11401" y="12148"/>
                  <a:pt x="11468" y="13304"/>
                  <a:pt x="11612" y="14409"/>
                </a:cubicBezTo>
                <a:cubicBezTo>
                  <a:pt x="10978" y="14511"/>
                  <a:pt x="10334" y="14409"/>
                  <a:pt x="9699" y="14152"/>
                </a:cubicBezTo>
                <a:cubicBezTo>
                  <a:pt x="8200" y="13535"/>
                  <a:pt x="6748" y="12097"/>
                  <a:pt x="5374" y="10428"/>
                </a:cubicBezTo>
                <a:cubicBezTo>
                  <a:pt x="4076" y="8861"/>
                  <a:pt x="2817" y="6986"/>
                  <a:pt x="1788" y="4315"/>
                </a:cubicBezTo>
                <a:cubicBezTo>
                  <a:pt x="1298" y="3056"/>
                  <a:pt x="875" y="1592"/>
                  <a:pt x="538" y="0"/>
                </a:cubicBezTo>
                <a:lnTo>
                  <a:pt x="0" y="0"/>
                </a:lnTo>
                <a:cubicBezTo>
                  <a:pt x="221" y="1181"/>
                  <a:pt x="490" y="2286"/>
                  <a:pt x="798" y="3313"/>
                </a:cubicBezTo>
                <a:cubicBezTo>
                  <a:pt x="1769" y="6575"/>
                  <a:pt x="3076" y="8887"/>
                  <a:pt x="4431" y="10684"/>
                </a:cubicBezTo>
                <a:close/>
                <a:moveTo>
                  <a:pt x="12141" y="9118"/>
                </a:moveTo>
                <a:cubicBezTo>
                  <a:pt x="12381" y="7756"/>
                  <a:pt x="12843" y="6729"/>
                  <a:pt x="13419" y="6703"/>
                </a:cubicBezTo>
                <a:cubicBezTo>
                  <a:pt x="13948" y="6678"/>
                  <a:pt x="14410" y="7551"/>
                  <a:pt x="14486" y="8989"/>
                </a:cubicBezTo>
                <a:cubicBezTo>
                  <a:pt x="14563" y="10479"/>
                  <a:pt x="14265" y="11943"/>
                  <a:pt x="13823" y="12816"/>
                </a:cubicBezTo>
                <a:cubicBezTo>
                  <a:pt x="13333" y="13766"/>
                  <a:pt x="12727" y="14177"/>
                  <a:pt x="12131" y="14357"/>
                </a:cubicBezTo>
                <a:cubicBezTo>
                  <a:pt x="12102" y="14126"/>
                  <a:pt x="12064" y="13895"/>
                  <a:pt x="12045" y="13664"/>
                </a:cubicBezTo>
                <a:cubicBezTo>
                  <a:pt x="11872" y="12174"/>
                  <a:pt x="11881" y="10505"/>
                  <a:pt x="12141" y="9118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D08B00A-9A13-4AB1-A72D-2F499BA2EBAB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8" name="Text Placeholder 2">
            <a:extLst>
              <a:ext uri="{FF2B5EF4-FFF2-40B4-BE49-F238E27FC236}">
                <a16:creationId xmlns:a16="http://schemas.microsoft.com/office/drawing/2014/main" id="{BB3FC47E-3339-49A8-AEF2-ECC3BF1514FB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838199" y="3709150"/>
            <a:ext cx="10515600" cy="1325880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>
              <a:buNone/>
              <a:defRPr lang="en-US" sz="4400" dirty="0">
                <a:latin typeface="+mj-lt"/>
                <a:ea typeface="+mj-ea"/>
                <a:cs typeface="+mj-cs"/>
              </a:defRPr>
            </a:lvl1pPr>
          </a:lstStyle>
          <a:p>
            <a:pPr marL="228600" lvl="0" indent="-228600">
              <a:spcBef>
                <a:spcPct val="0"/>
              </a:spcBef>
            </a:pPr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351626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1465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02AC24A9-CCB6-4F8D-B8DB-C2F3692CFA5A}" type="datetimeFigureOut">
              <a:rPr lang="en-US" smtClean="0"/>
              <a:t>4/16/2022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B2DC25EE-239B-4C5F-AAD1-255A7D5F1EE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7301475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hyperlink" Target="http://www.presentationgo.com/" TargetMode="Externa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1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1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26.xml"/><Relationship Id="rId20" Type="http://schemas.openxmlformats.org/officeDocument/2006/relationships/hyperlink" Target="http://www.presentationgo.com/" TargetMode="Externa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0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6C7F94-AC2B-4ABA-8168-9102B651E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99E8B4-649E-4A8B-B6EE-CC6C44EF5A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4133B5-720F-4407-9AAB-3B5E07088D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Date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91AE36-FE6A-4E21-B178-40F00D0FF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Your Footer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154408-120E-4EFA-AC50-C50B6469D2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2B7600-67E3-4D97-B453-880E2742B98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793780E-9A94-4D66-9FC2-734AC5AEF5F1}"/>
              </a:ext>
            </a:extLst>
          </p:cNvPr>
          <p:cNvSpPr/>
          <p:nvPr userDrawn="1"/>
        </p:nvSpPr>
        <p:spPr>
          <a:xfrm>
            <a:off x="-12701" y="7007226"/>
            <a:ext cx="166103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b="0" i="0" dirty="0">
                <a:solidFill>
                  <a:schemeClr val="accent1">
                    <a:lumMod val="50000"/>
                  </a:schemeClr>
                </a:solidFill>
                <a:effectLst/>
                <a:latin typeface="Open Sans" panose="020B0606030504020204" pitchFamily="34" charset="0"/>
              </a:rPr>
              <a:t>© </a:t>
            </a:r>
            <a:r>
              <a:rPr lang="en-US" sz="1100" b="0" i="0" u="none" strike="noStrike" dirty="0">
                <a:solidFill>
                  <a:schemeClr val="accent1">
                    <a:lumMod val="50000"/>
                  </a:schemeClr>
                </a:solidFill>
                <a:effectLst/>
                <a:latin typeface="Open Sans" panose="020B0606030504020204" pitchFamily="34" charset="0"/>
                <a:hlinkClick r:id="rId11" tooltip="PresentationGo!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presentationgo.com</a:t>
            </a:r>
            <a:endParaRPr lang="en-US" sz="110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432F9B4-C534-44E7-8E53-6B3CF87C8383}"/>
              </a:ext>
            </a:extLst>
          </p:cNvPr>
          <p:cNvGrpSpPr/>
          <p:nvPr userDrawn="1"/>
        </p:nvGrpSpPr>
        <p:grpSpPr>
          <a:xfrm>
            <a:off x="-1654908" y="-16654"/>
            <a:ext cx="1569183" cy="612144"/>
            <a:chOff x="-2096383" y="21447"/>
            <a:chExt cx="1569183" cy="612144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6BD643E-9383-4DCE-97E0-18B6179C2E33}"/>
                </a:ext>
              </a:extLst>
            </p:cNvPr>
            <p:cNvSpPr txBox="1"/>
            <p:nvPr userDrawn="1"/>
          </p:nvSpPr>
          <p:spPr>
            <a:xfrm>
              <a:off x="-2096383" y="21447"/>
              <a:ext cx="36580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By: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C47BF03-421F-44AE-8D61-516BA442BCFD}"/>
                </a:ext>
              </a:extLst>
            </p:cNvPr>
            <p:cNvSpPr txBox="1"/>
            <p:nvPr userDrawn="1"/>
          </p:nvSpPr>
          <p:spPr>
            <a:xfrm>
              <a:off x="-1002010" y="387370"/>
              <a:ext cx="47481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.com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25AF704-0297-4965-ABDA-DCACCBDEC43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/>
            <a:stretch>
              <a:fillRect/>
            </a:stretch>
          </p:blipFill>
          <p:spPr>
            <a:xfrm>
              <a:off x="-2018604" y="234547"/>
              <a:ext cx="1405251" cy="1859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63027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77" r:id="rId8"/>
    <p:sldLayoutId id="2147483695" r:id="rId9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120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120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12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12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323A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Date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Your 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6EDDA2-A385-4D53-9944-861446547D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616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6393EE-94FC-41C5-94CE-328FB8F52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21E448-C219-41FB-B131-A9286798C3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E2A673-A399-45C9-AFAA-CD163744C3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Date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D48A6F-9DD5-418E-998D-D398A402FC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Your Footer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DA93CB-EF21-456F-80C2-54F7C2D9FB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2B7600-67E3-4D97-B453-880E2742B98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F10AF3E-4736-473B-ABF7-5FB8DBCBB91F}"/>
              </a:ext>
            </a:extLst>
          </p:cNvPr>
          <p:cNvSpPr/>
          <p:nvPr userDrawn="1"/>
        </p:nvSpPr>
        <p:spPr>
          <a:xfrm>
            <a:off x="-12701" y="7007226"/>
            <a:ext cx="166103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b="0" i="0" dirty="0">
                <a:solidFill>
                  <a:schemeClr val="accent1">
                    <a:lumMod val="50000"/>
                  </a:schemeClr>
                </a:solidFill>
                <a:effectLst/>
                <a:latin typeface="Open Sans" panose="020B0606030504020204" pitchFamily="34" charset="0"/>
              </a:rPr>
              <a:t>© </a:t>
            </a:r>
            <a:r>
              <a:rPr lang="en-US" sz="1100" b="0" i="0" u="none" strike="noStrike" dirty="0">
                <a:solidFill>
                  <a:schemeClr val="accent1">
                    <a:lumMod val="50000"/>
                  </a:schemeClr>
                </a:solidFill>
                <a:effectLst/>
                <a:latin typeface="Open Sans" panose="020B0606030504020204" pitchFamily="34" charset="0"/>
                <a:hlinkClick r:id="rId20" tooltip="PresentationGo!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presentationgo.com</a:t>
            </a:r>
            <a:endParaRPr lang="en-US" sz="110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86D1CD6-4766-4661-80E3-A9802F91B510}"/>
              </a:ext>
            </a:extLst>
          </p:cNvPr>
          <p:cNvGrpSpPr/>
          <p:nvPr userDrawn="1"/>
        </p:nvGrpSpPr>
        <p:grpSpPr>
          <a:xfrm>
            <a:off x="-1654908" y="-16654"/>
            <a:ext cx="1569183" cy="612144"/>
            <a:chOff x="-2096383" y="21447"/>
            <a:chExt cx="1569183" cy="612144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F7146FD-1900-4088-A405-04E5DB186E7B}"/>
                </a:ext>
              </a:extLst>
            </p:cNvPr>
            <p:cNvSpPr txBox="1"/>
            <p:nvPr userDrawn="1"/>
          </p:nvSpPr>
          <p:spPr>
            <a:xfrm>
              <a:off x="-2096383" y="21447"/>
              <a:ext cx="36580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By: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36D97B4-1ACA-496A-AAFF-82DC58643F2D}"/>
                </a:ext>
              </a:extLst>
            </p:cNvPr>
            <p:cNvSpPr txBox="1"/>
            <p:nvPr userDrawn="1"/>
          </p:nvSpPr>
          <p:spPr>
            <a:xfrm>
              <a:off x="-1002010" y="387370"/>
              <a:ext cx="47481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.com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E0714D2-0897-4821-B4FC-38D885F25A7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/>
            <a:stretch>
              <a:fillRect/>
            </a:stretch>
          </p:blipFill>
          <p:spPr>
            <a:xfrm>
              <a:off x="-2018604" y="234547"/>
              <a:ext cx="1405251" cy="1859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92233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  <p:sldLayoutId id="2147483729" r:id="rId13"/>
    <p:sldLayoutId id="2147483730" r:id="rId14"/>
    <p:sldLayoutId id="2147483731" r:id="rId15"/>
    <p:sldLayoutId id="2147483732" r:id="rId16"/>
    <p:sldLayoutId id="2147483733" r:id="rId17"/>
    <p:sldLayoutId id="2147483734" r:id="rId18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4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6.png"/><Relationship Id="rId5" Type="http://schemas.openxmlformats.org/officeDocument/2006/relationships/image" Target="../media/image15.emf"/><Relationship Id="rId4" Type="http://schemas.openxmlformats.org/officeDocument/2006/relationships/notesSlide" Target="../notesSlides/notesSlide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6.png"/><Relationship Id="rId5" Type="http://schemas.openxmlformats.org/officeDocument/2006/relationships/image" Target="../media/image17.emf"/><Relationship Id="rId4" Type="http://schemas.openxmlformats.org/officeDocument/2006/relationships/notesSlide" Target="../notesSlides/notesSlide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1.emf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1DD5305-BC65-4223-BFE8-9EE18E68F4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/>
          <a:stretch/>
        </p:blipFill>
        <p:spPr>
          <a:xfrm>
            <a:off x="20" y="10"/>
            <a:ext cx="12191980" cy="686035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27EABFD-8085-4A98-B5F3-6F604461DC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357493"/>
            <a:ext cx="9144000" cy="2900518"/>
          </a:xfrm>
        </p:spPr>
        <p:txBody>
          <a:bodyPr>
            <a:normAutofit/>
          </a:bodyPr>
          <a:lstStyle/>
          <a:p>
            <a:r>
              <a:rPr lang="en-US" sz="8000" dirty="0">
                <a:solidFill>
                  <a:srgbClr val="FFFFFF"/>
                </a:solidFill>
              </a:rPr>
              <a:t>GRADE 8</a:t>
            </a:r>
            <a:br>
              <a:rPr lang="en-US" sz="8000" dirty="0">
                <a:solidFill>
                  <a:srgbClr val="FFFFFF"/>
                </a:solidFill>
              </a:rPr>
            </a:br>
            <a:r>
              <a:rPr lang="en-US" sz="8000" dirty="0">
                <a:solidFill>
                  <a:srgbClr val="FFFFFF"/>
                </a:solidFill>
              </a:rPr>
              <a:t>ACCESS</a:t>
            </a:r>
          </a:p>
        </p:txBody>
      </p:sp>
    </p:spTree>
    <p:extLst>
      <p:ext uri="{BB962C8B-B14F-4D97-AF65-F5344CB8AC3E}">
        <p14:creationId xmlns:p14="http://schemas.microsoft.com/office/powerpoint/2010/main" val="3896064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E96478-0438-4D0D-A7E9-EF6F93B41D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86393" y="2425059"/>
            <a:ext cx="7917874" cy="353160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631CB4-5659-4BA0-8E97-01E10D646A0D}"/>
              </a:ext>
            </a:extLst>
          </p:cNvPr>
          <p:cNvSpPr txBox="1"/>
          <p:nvPr/>
        </p:nvSpPr>
        <p:spPr>
          <a:xfrm>
            <a:off x="2826028" y="1036404"/>
            <a:ext cx="65053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Wonderful </a:t>
            </a:r>
          </a:p>
        </p:txBody>
      </p:sp>
      <p:pic>
        <p:nvPicPr>
          <p:cNvPr id="6146" name="Picture 2" descr="WONDERFUL Synonym: List Of 95+ Synonyms For Wonderful In English - 7 E S L">
            <a:extLst>
              <a:ext uri="{FF2B5EF4-FFF2-40B4-BE49-F238E27FC236}">
                <a16:creationId xmlns:a16="http://schemas.microsoft.com/office/drawing/2014/main" id="{B997A3D3-E470-481F-A4ED-E2CD787DEE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393" y="2194561"/>
            <a:ext cx="7917874" cy="3762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73833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E96478-0438-4D0D-A7E9-EF6F93B41D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86393" y="2425059"/>
            <a:ext cx="7917874" cy="353160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631CB4-5659-4BA0-8E97-01E10D646A0D}"/>
              </a:ext>
            </a:extLst>
          </p:cNvPr>
          <p:cNvSpPr txBox="1"/>
          <p:nvPr/>
        </p:nvSpPr>
        <p:spPr>
          <a:xfrm>
            <a:off x="2826028" y="1036404"/>
            <a:ext cx="65053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Amazing  </a:t>
            </a:r>
          </a:p>
        </p:txBody>
      </p:sp>
      <p:pic>
        <p:nvPicPr>
          <p:cNvPr id="7170" name="Picture 2" descr="More 600 Amazing Synonyms. Similar words for Amazing.">
            <a:extLst>
              <a:ext uri="{FF2B5EF4-FFF2-40B4-BE49-F238E27FC236}">
                <a16:creationId xmlns:a16="http://schemas.microsoft.com/office/drawing/2014/main" id="{655AF68E-0E96-491F-9503-E93BD0BBCD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392" y="2155371"/>
            <a:ext cx="7917873" cy="3801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44524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F379C7-03AC-4A76-8317-9A49081028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u="sng" dirty="0">
                <a:solidFill>
                  <a:srgbClr val="FF0000"/>
                </a:solidFill>
              </a:rPr>
              <a:t>Warm up Activity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7BFCB5-F707-43BB-A2FD-422CBF9CFE3F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0927000" y="5340481"/>
            <a:ext cx="715600" cy="341095"/>
          </a:xfrm>
        </p:spPr>
        <p:txBody>
          <a:bodyPr/>
          <a:lstStyle/>
          <a:p>
            <a:fld id="{00000000-1234-1234-1234-123412341234}" type="slidenum">
              <a:rPr lang="en" smtClean="0"/>
              <a:pPr/>
              <a:t>12</a:t>
            </a:fld>
            <a:endParaRPr lang="en"/>
          </a:p>
        </p:txBody>
      </p:sp>
      <p:sp>
        <p:nvSpPr>
          <p:cNvPr id="8" name="Spinner BG">
            <a:extLst>
              <a:ext uri="{FF2B5EF4-FFF2-40B4-BE49-F238E27FC236}">
                <a16:creationId xmlns:a16="http://schemas.microsoft.com/office/drawing/2014/main" id="{3230EA14-164A-43C3-A06F-0C1362D54FD9}"/>
              </a:ext>
            </a:extLst>
          </p:cNvPr>
          <p:cNvSpPr/>
          <p:nvPr/>
        </p:nvSpPr>
        <p:spPr>
          <a:xfrm>
            <a:off x="5270379" y="471543"/>
            <a:ext cx="6498911" cy="6157859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sp>
        <p:nvSpPr>
          <p:cNvPr id="9" name="Anchor">
            <a:extLst>
              <a:ext uri="{FF2B5EF4-FFF2-40B4-BE49-F238E27FC236}">
                <a16:creationId xmlns:a16="http://schemas.microsoft.com/office/drawing/2014/main" id="{E4FAB10A-DC86-41C9-A023-C022F6666601}"/>
              </a:ext>
            </a:extLst>
          </p:cNvPr>
          <p:cNvSpPr/>
          <p:nvPr/>
        </p:nvSpPr>
        <p:spPr>
          <a:xfrm>
            <a:off x="6948983" y="2629497"/>
            <a:ext cx="1805252" cy="1710516"/>
          </a:xfrm>
          <a:prstGeom prst="ellipse">
            <a:avLst/>
          </a:prstGeom>
          <a:solidFill>
            <a:srgbClr val="00B050">
              <a:alpha val="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Spinning Wheel 5">
            <a:extLst>
              <a:ext uri="{FF2B5EF4-FFF2-40B4-BE49-F238E27FC236}">
                <a16:creationId xmlns:a16="http://schemas.microsoft.com/office/drawing/2014/main" id="{B2A56D83-2C34-4FB9-AD8B-945516E23694}"/>
              </a:ext>
            </a:extLst>
          </p:cNvPr>
          <p:cNvGrpSpPr/>
          <p:nvPr/>
        </p:nvGrpSpPr>
        <p:grpSpPr>
          <a:xfrm>
            <a:off x="5090161" y="335280"/>
            <a:ext cx="6431280" cy="6244437"/>
            <a:chOff x="2672231" y="71213"/>
            <a:chExt cx="6412567" cy="6571108"/>
          </a:xfrm>
        </p:grpSpPr>
        <p:sp>
          <p:nvSpPr>
            <p:cNvPr id="11" name="Segment 5">
              <a:extLst>
                <a:ext uri="{FF2B5EF4-FFF2-40B4-BE49-F238E27FC236}">
                  <a16:creationId xmlns:a16="http://schemas.microsoft.com/office/drawing/2014/main" id="{938DD294-F674-46B1-85C2-3AB51D2B4ADC}"/>
                </a:ext>
              </a:extLst>
            </p:cNvPr>
            <p:cNvSpPr/>
            <p:nvPr/>
          </p:nvSpPr>
          <p:spPr>
            <a:xfrm rot="1080000">
              <a:off x="3575343" y="71213"/>
              <a:ext cx="2811223" cy="2884495"/>
            </a:xfrm>
            <a:custGeom>
              <a:avLst/>
              <a:gdLst>
                <a:gd name="connsiteX0" fmla="*/ 2112427 w 2811223"/>
                <a:gd name="connsiteY0" fmla="*/ 9233 h 2884495"/>
                <a:gd name="connsiteX1" fmla="*/ 2143494 w 2811223"/>
                <a:gd name="connsiteY1" fmla="*/ 0 h 2884495"/>
                <a:gd name="connsiteX2" fmla="*/ 2811223 w 2811223"/>
                <a:gd name="connsiteY2" fmla="*/ 2055059 h 2884495"/>
                <a:gd name="connsiteX3" fmla="*/ 2779903 w 2811223"/>
                <a:gd name="connsiteY3" fmla="*/ 2063515 h 2884495"/>
                <a:gd name="connsiteX4" fmla="*/ 2161077 w 2811223"/>
                <a:gd name="connsiteY4" fmla="*/ 2842552 h 2884495"/>
                <a:gd name="connsiteX5" fmla="*/ 2159537 w 2811223"/>
                <a:gd name="connsiteY5" fmla="*/ 2884495 h 2884495"/>
                <a:gd name="connsiteX6" fmla="*/ 0 w 2811223"/>
                <a:gd name="connsiteY6" fmla="*/ 2884495 h 2884495"/>
                <a:gd name="connsiteX7" fmla="*/ 8319 w 2811223"/>
                <a:gd name="connsiteY7" fmla="*/ 2657987 h 2884495"/>
                <a:gd name="connsiteX8" fmla="*/ 2112427 w 2811223"/>
                <a:gd name="connsiteY8" fmla="*/ 9233 h 2884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11223" h="2884495">
                  <a:moveTo>
                    <a:pt x="2112427" y="9233"/>
                  </a:moveTo>
                  <a:lnTo>
                    <a:pt x="2143494" y="0"/>
                  </a:lnTo>
                  <a:lnTo>
                    <a:pt x="2811223" y="2055059"/>
                  </a:lnTo>
                  <a:lnTo>
                    <a:pt x="2779903" y="2063515"/>
                  </a:lnTo>
                  <a:cubicBezTo>
                    <a:pt x="2425357" y="2178714"/>
                    <a:pt x="2191198" y="2493117"/>
                    <a:pt x="2161077" y="2842552"/>
                  </a:cubicBezTo>
                  <a:lnTo>
                    <a:pt x="2159537" y="2884495"/>
                  </a:lnTo>
                  <a:lnTo>
                    <a:pt x="0" y="2884495"/>
                  </a:lnTo>
                  <a:lnTo>
                    <a:pt x="8319" y="2657987"/>
                  </a:lnTo>
                  <a:cubicBezTo>
                    <a:pt x="110746" y="1469907"/>
                    <a:pt x="906924" y="400925"/>
                    <a:pt x="2112427" y="9233"/>
                  </a:cubicBezTo>
                  <a:close/>
                </a:path>
              </a:pathLst>
            </a:custGeom>
            <a:solidFill>
              <a:srgbClr val="7030A0"/>
            </a:solidFill>
            <a:ln w="63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/>
            </a:p>
          </p:txBody>
        </p:sp>
        <p:sp>
          <p:nvSpPr>
            <p:cNvPr id="12" name="Segment 4">
              <a:extLst>
                <a:ext uri="{FF2B5EF4-FFF2-40B4-BE49-F238E27FC236}">
                  <a16:creationId xmlns:a16="http://schemas.microsoft.com/office/drawing/2014/main" id="{DA842B9E-FC78-4241-BB6A-D54F1E6A5B02}"/>
                </a:ext>
              </a:extLst>
            </p:cNvPr>
            <p:cNvSpPr/>
            <p:nvPr/>
          </p:nvSpPr>
          <p:spPr>
            <a:xfrm rot="1080000">
              <a:off x="2672231" y="2812248"/>
              <a:ext cx="2788503" cy="2940534"/>
            </a:xfrm>
            <a:custGeom>
              <a:avLst/>
              <a:gdLst>
                <a:gd name="connsiteX0" fmla="*/ 2537 w 2788503"/>
                <a:gd name="connsiteY0" fmla="*/ 0 h 2940534"/>
                <a:gd name="connsiteX1" fmla="*/ 2162074 w 2788503"/>
                <a:gd name="connsiteY1" fmla="*/ 0 h 2940534"/>
                <a:gd name="connsiteX2" fmla="*/ 2160516 w 2788503"/>
                <a:gd name="connsiteY2" fmla="*/ 42450 h 2940534"/>
                <a:gd name="connsiteX3" fmla="*/ 2204737 w 2788503"/>
                <a:gd name="connsiteY3" fmla="*/ 309486 h 2940534"/>
                <a:gd name="connsiteX4" fmla="*/ 2652096 w 2788503"/>
                <a:gd name="connsiteY4" fmla="*/ 833277 h 2940534"/>
                <a:gd name="connsiteX5" fmla="*/ 2788503 w 2788503"/>
                <a:gd name="connsiteY5" fmla="*/ 887078 h 2940534"/>
                <a:gd name="connsiteX6" fmla="*/ 2121295 w 2788503"/>
                <a:gd name="connsiteY6" fmla="*/ 2940534 h 2940534"/>
                <a:gd name="connsiteX7" fmla="*/ 1939105 w 2788503"/>
                <a:gd name="connsiteY7" fmla="*/ 2878555 h 2940534"/>
                <a:gd name="connsiteX8" fmla="*/ 150346 w 2788503"/>
                <a:gd name="connsiteY8" fmla="*/ 976998 h 2940534"/>
                <a:gd name="connsiteX9" fmla="*/ 0 w 2788503"/>
                <a:gd name="connsiteY9" fmla="*/ 69071 h 2940534"/>
                <a:gd name="connsiteX10" fmla="*/ 2537 w 2788503"/>
                <a:gd name="connsiteY10" fmla="*/ 0 h 2940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788503" h="2940534">
                  <a:moveTo>
                    <a:pt x="2537" y="0"/>
                  </a:moveTo>
                  <a:lnTo>
                    <a:pt x="2162074" y="0"/>
                  </a:lnTo>
                  <a:lnTo>
                    <a:pt x="2160516" y="42450"/>
                  </a:lnTo>
                  <a:cubicBezTo>
                    <a:pt x="2161632" y="130982"/>
                    <a:pt x="2175937" y="220850"/>
                    <a:pt x="2204737" y="309486"/>
                  </a:cubicBezTo>
                  <a:cubicBezTo>
                    <a:pt x="2281536" y="545850"/>
                    <a:pt x="2446871" y="728709"/>
                    <a:pt x="2652096" y="833277"/>
                  </a:cubicBezTo>
                  <a:lnTo>
                    <a:pt x="2788503" y="887078"/>
                  </a:lnTo>
                  <a:lnTo>
                    <a:pt x="2121295" y="2940534"/>
                  </a:lnTo>
                  <a:lnTo>
                    <a:pt x="1939105" y="2878555"/>
                  </a:lnTo>
                  <a:cubicBezTo>
                    <a:pt x="1118854" y="2554938"/>
                    <a:pt x="444104" y="1881092"/>
                    <a:pt x="150346" y="976998"/>
                  </a:cubicBezTo>
                  <a:cubicBezTo>
                    <a:pt x="52427" y="675634"/>
                    <a:pt x="3793" y="370084"/>
                    <a:pt x="0" y="69071"/>
                  </a:cubicBezTo>
                  <a:lnTo>
                    <a:pt x="2537" y="0"/>
                  </a:lnTo>
                  <a:close/>
                </a:path>
              </a:pathLst>
            </a:custGeom>
            <a:solidFill>
              <a:srgbClr val="00B0F0"/>
            </a:solidFill>
            <a:ln w="63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/>
            </a:p>
          </p:txBody>
        </p:sp>
        <p:sp>
          <p:nvSpPr>
            <p:cNvPr id="13" name="Segment 3">
              <a:extLst>
                <a:ext uri="{FF2B5EF4-FFF2-40B4-BE49-F238E27FC236}">
                  <a16:creationId xmlns:a16="http://schemas.microsoft.com/office/drawing/2014/main" id="{1DF3FF52-0DF6-4BF3-BF6F-B847F14E3F93}"/>
                </a:ext>
              </a:extLst>
            </p:cNvPr>
            <p:cNvSpPr/>
            <p:nvPr/>
          </p:nvSpPr>
          <p:spPr>
            <a:xfrm rot="1080000">
              <a:off x="4570919" y="4087572"/>
              <a:ext cx="3423812" cy="2554749"/>
            </a:xfrm>
            <a:custGeom>
              <a:avLst/>
              <a:gdLst>
                <a:gd name="connsiteX0" fmla="*/ 1675838 w 3423812"/>
                <a:gd name="connsiteY0" fmla="*/ 0 h 2554749"/>
                <a:gd name="connsiteX1" fmla="*/ 3423812 w 3423812"/>
                <a:gd name="connsiteY1" fmla="*/ 1269977 h 2554749"/>
                <a:gd name="connsiteX2" fmla="*/ 3347284 w 3423812"/>
                <a:gd name="connsiteY2" fmla="*/ 1378414 h 2554749"/>
                <a:gd name="connsiteX3" fmla="*/ 1881577 w 3423812"/>
                <a:gd name="connsiteY3" fmla="*/ 2404145 h 2554749"/>
                <a:gd name="connsiteX4" fmla="*/ 92885 w 3423812"/>
                <a:gd name="connsiteY4" fmla="*/ 2435832 h 2554749"/>
                <a:gd name="connsiteX5" fmla="*/ 0 w 3423812"/>
                <a:gd name="connsiteY5" fmla="*/ 2404234 h 2554749"/>
                <a:gd name="connsiteX6" fmla="*/ 667155 w 3423812"/>
                <a:gd name="connsiteY6" fmla="*/ 350942 h 2554749"/>
                <a:gd name="connsiteX7" fmla="*/ 688032 w 3423812"/>
                <a:gd name="connsiteY7" fmla="*/ 359177 h 2554749"/>
                <a:gd name="connsiteX8" fmla="*/ 1214100 w 3423812"/>
                <a:gd name="connsiteY8" fmla="*/ 349863 h 2554749"/>
                <a:gd name="connsiteX9" fmla="*/ 1645172 w 3423812"/>
                <a:gd name="connsiteY9" fmla="*/ 48183 h 2554749"/>
                <a:gd name="connsiteX10" fmla="*/ 1675838 w 3423812"/>
                <a:gd name="connsiteY10" fmla="*/ 0 h 2554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423812" h="2554749">
                  <a:moveTo>
                    <a:pt x="1675838" y="0"/>
                  </a:moveTo>
                  <a:lnTo>
                    <a:pt x="3423812" y="1269977"/>
                  </a:lnTo>
                  <a:lnTo>
                    <a:pt x="3347284" y="1378414"/>
                  </a:lnTo>
                  <a:cubicBezTo>
                    <a:pt x="2984748" y="1843131"/>
                    <a:pt x="2484328" y="2208299"/>
                    <a:pt x="1881577" y="2404145"/>
                  </a:cubicBezTo>
                  <a:cubicBezTo>
                    <a:pt x="1278826" y="2599991"/>
                    <a:pt x="659336" y="2598703"/>
                    <a:pt x="92885" y="2435832"/>
                  </a:cubicBezTo>
                  <a:lnTo>
                    <a:pt x="0" y="2404234"/>
                  </a:lnTo>
                  <a:lnTo>
                    <a:pt x="667155" y="350942"/>
                  </a:lnTo>
                  <a:lnTo>
                    <a:pt x="688032" y="359177"/>
                  </a:lnTo>
                  <a:cubicBezTo>
                    <a:pt x="854630" y="407082"/>
                    <a:pt x="1036827" y="407462"/>
                    <a:pt x="1214100" y="349863"/>
                  </a:cubicBezTo>
                  <a:cubicBezTo>
                    <a:pt x="1391373" y="292263"/>
                    <a:pt x="1538549" y="184863"/>
                    <a:pt x="1645172" y="48183"/>
                  </a:cubicBezTo>
                  <a:lnTo>
                    <a:pt x="1675838" y="0"/>
                  </a:lnTo>
                  <a:close/>
                </a:path>
              </a:pathLst>
            </a:custGeom>
            <a:solidFill>
              <a:srgbClr val="00B050"/>
            </a:solidFill>
            <a:ln w="63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/>
            </a:p>
          </p:txBody>
        </p:sp>
        <p:sp>
          <p:nvSpPr>
            <p:cNvPr id="14" name="Segment 2">
              <a:extLst>
                <a:ext uri="{FF2B5EF4-FFF2-40B4-BE49-F238E27FC236}">
                  <a16:creationId xmlns:a16="http://schemas.microsoft.com/office/drawing/2014/main" id="{3C060626-EEB9-46A3-A921-8BE3D3394821}"/>
                </a:ext>
              </a:extLst>
            </p:cNvPr>
            <p:cNvSpPr/>
            <p:nvPr/>
          </p:nvSpPr>
          <p:spPr>
            <a:xfrm rot="1080000">
              <a:off x="6734216" y="2215253"/>
              <a:ext cx="2334117" cy="3572758"/>
            </a:xfrm>
            <a:custGeom>
              <a:avLst/>
              <a:gdLst>
                <a:gd name="connsiteX0" fmla="*/ 1747103 w 2334117"/>
                <a:gd name="connsiteY0" fmla="*/ 0 h 3572758"/>
                <a:gd name="connsiteX1" fmla="*/ 1771496 w 2334117"/>
                <a:gd name="connsiteY1" fmla="*/ 31107 h 3572758"/>
                <a:gd name="connsiteX2" fmla="*/ 2183530 w 2334117"/>
                <a:gd name="connsiteY2" fmla="*/ 854007 h 3572758"/>
                <a:gd name="connsiteX3" fmla="*/ 1854101 w 2334117"/>
                <a:gd name="connsiteY3" fmla="*/ 3443805 h 3572758"/>
                <a:gd name="connsiteX4" fmla="*/ 1763093 w 2334117"/>
                <a:gd name="connsiteY4" fmla="*/ 3572758 h 3572758"/>
                <a:gd name="connsiteX5" fmla="*/ 14979 w 2334117"/>
                <a:gd name="connsiteY5" fmla="*/ 2302679 h 3572758"/>
                <a:gd name="connsiteX6" fmla="*/ 75094 w 2334117"/>
                <a:gd name="connsiteY6" fmla="*/ 2208225 h 3572758"/>
                <a:gd name="connsiteX7" fmla="*/ 129140 w 2334117"/>
                <a:gd name="connsiteY7" fmla="*/ 1521519 h 3572758"/>
                <a:gd name="connsiteX8" fmla="*/ 7955 w 2334117"/>
                <a:gd name="connsiteY8" fmla="*/ 1279489 h 3572758"/>
                <a:gd name="connsiteX9" fmla="*/ 0 w 2334117"/>
                <a:gd name="connsiteY9" fmla="*/ 1269345 h 3572758"/>
                <a:gd name="connsiteX10" fmla="*/ 1747103 w 2334117"/>
                <a:gd name="connsiteY10" fmla="*/ 0 h 3572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34117" h="3572758">
                  <a:moveTo>
                    <a:pt x="1747103" y="0"/>
                  </a:moveTo>
                  <a:lnTo>
                    <a:pt x="1771496" y="31107"/>
                  </a:lnTo>
                  <a:cubicBezTo>
                    <a:pt x="1945359" y="276861"/>
                    <a:pt x="2085611" y="552642"/>
                    <a:pt x="2183530" y="854007"/>
                  </a:cubicBezTo>
                  <a:cubicBezTo>
                    <a:pt x="2477288" y="1758100"/>
                    <a:pt x="2327480" y="2699862"/>
                    <a:pt x="1854101" y="3443805"/>
                  </a:cubicBezTo>
                  <a:lnTo>
                    <a:pt x="1763093" y="3572758"/>
                  </a:lnTo>
                  <a:lnTo>
                    <a:pt x="14979" y="2302679"/>
                  </a:lnTo>
                  <a:lnTo>
                    <a:pt x="75094" y="2208225"/>
                  </a:lnTo>
                  <a:cubicBezTo>
                    <a:pt x="179662" y="2003000"/>
                    <a:pt x="205939" y="1757883"/>
                    <a:pt x="129140" y="1521519"/>
                  </a:cubicBezTo>
                  <a:cubicBezTo>
                    <a:pt x="100340" y="1432882"/>
                    <a:pt x="59090" y="1351770"/>
                    <a:pt x="7955" y="1279489"/>
                  </a:cubicBezTo>
                  <a:lnTo>
                    <a:pt x="0" y="1269345"/>
                  </a:lnTo>
                  <a:lnTo>
                    <a:pt x="1747103" y="0"/>
                  </a:lnTo>
                  <a:close/>
                </a:path>
              </a:pathLst>
            </a:custGeom>
            <a:solidFill>
              <a:srgbClr val="FFC000"/>
            </a:solidFill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/>
            </a:p>
          </p:txBody>
        </p:sp>
        <p:sp>
          <p:nvSpPr>
            <p:cNvPr id="15" name="Segment 1">
              <a:extLst>
                <a:ext uri="{FF2B5EF4-FFF2-40B4-BE49-F238E27FC236}">
                  <a16:creationId xmlns:a16="http://schemas.microsoft.com/office/drawing/2014/main" id="{B2D1595F-6ACF-4103-BBBC-15CDD5284428}"/>
                </a:ext>
              </a:extLst>
            </p:cNvPr>
            <p:cNvSpPr/>
            <p:nvPr/>
          </p:nvSpPr>
          <p:spPr>
            <a:xfrm rot="1080000">
              <a:off x="5702034" y="697243"/>
              <a:ext cx="3382764" cy="2527713"/>
            </a:xfrm>
            <a:custGeom>
              <a:avLst/>
              <a:gdLst>
                <a:gd name="connsiteX0" fmla="*/ 0 w 3382764"/>
                <a:gd name="connsiteY0" fmla="*/ 140345 h 2527713"/>
                <a:gd name="connsiteX1" fmla="*/ 116477 w 3382764"/>
                <a:gd name="connsiteY1" fmla="*/ 105729 h 2527713"/>
                <a:gd name="connsiteX2" fmla="*/ 3224638 w 3382764"/>
                <a:gd name="connsiteY2" fmla="*/ 1056728 h 2527713"/>
                <a:gd name="connsiteX3" fmla="*/ 3382764 w 3382764"/>
                <a:gd name="connsiteY3" fmla="*/ 1258368 h 2527713"/>
                <a:gd name="connsiteX4" fmla="*/ 1635661 w 3382764"/>
                <a:gd name="connsiteY4" fmla="*/ 2527713 h 2527713"/>
                <a:gd name="connsiteX5" fmla="*/ 1591504 w 3382764"/>
                <a:gd name="connsiteY5" fmla="*/ 2471403 h 2527713"/>
                <a:gd name="connsiteX6" fmla="*/ 721910 w 3382764"/>
                <a:gd name="connsiteY6" fmla="*/ 2180870 h 2527713"/>
                <a:gd name="connsiteX7" fmla="*/ 667757 w 3382764"/>
                <a:gd name="connsiteY7" fmla="*/ 2195491 h 2527713"/>
                <a:gd name="connsiteX8" fmla="*/ 0 w 3382764"/>
                <a:gd name="connsiteY8" fmla="*/ 140345 h 2527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82764" h="2527713">
                  <a:moveTo>
                    <a:pt x="0" y="140345"/>
                  </a:moveTo>
                  <a:lnTo>
                    <a:pt x="116477" y="105729"/>
                  </a:lnTo>
                  <a:cubicBezTo>
                    <a:pt x="1276168" y="-207142"/>
                    <a:pt x="2475987" y="193296"/>
                    <a:pt x="3224638" y="1056728"/>
                  </a:cubicBezTo>
                  <a:lnTo>
                    <a:pt x="3382764" y="1258368"/>
                  </a:lnTo>
                  <a:lnTo>
                    <a:pt x="1635661" y="2527713"/>
                  </a:lnTo>
                  <a:lnTo>
                    <a:pt x="1591504" y="2471403"/>
                  </a:lnTo>
                  <a:cubicBezTo>
                    <a:pt x="1380890" y="2228492"/>
                    <a:pt x="1048874" y="2110171"/>
                    <a:pt x="721910" y="2180870"/>
                  </a:cubicBezTo>
                  <a:lnTo>
                    <a:pt x="667757" y="2195491"/>
                  </a:lnTo>
                  <a:lnTo>
                    <a:pt x="0" y="140345"/>
                  </a:lnTo>
                  <a:close/>
                </a:path>
              </a:pathLst>
            </a:custGeom>
            <a:solidFill>
              <a:srgbClr val="FF3399"/>
            </a:solidFill>
            <a:ln w="6350">
              <a:solidFill>
                <a:srgbClr val="FF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/>
            </a:p>
          </p:txBody>
        </p:sp>
        <p:sp>
          <p:nvSpPr>
            <p:cNvPr id="16" name="Segment 5 Text">
              <a:extLst>
                <a:ext uri="{FF2B5EF4-FFF2-40B4-BE49-F238E27FC236}">
                  <a16:creationId xmlns:a16="http://schemas.microsoft.com/office/drawing/2014/main" id="{12E16E15-5EB8-4D20-BA07-4ED204CF7FD7}"/>
                </a:ext>
              </a:extLst>
            </p:cNvPr>
            <p:cNvSpPr/>
            <p:nvPr/>
          </p:nvSpPr>
          <p:spPr>
            <a:xfrm rot="19500000" flipH="1">
              <a:off x="4000256" y="959011"/>
              <a:ext cx="1772057" cy="1494461"/>
            </a:xfrm>
            <a:prstGeom prst="rect">
              <a:avLst/>
            </a:prstGeom>
            <a:noFill/>
          </p:spPr>
          <p:txBody>
            <a:bodyPr vert="horz" wrap="square" lIns="48000" tIns="48000" rIns="48000" bIns="48000" anchor="ctr" anchorCtr="0">
              <a:normAutofit/>
            </a:bodyPr>
            <a:lstStyle/>
            <a:p>
              <a:pPr algn="ctr"/>
              <a:r>
                <a:rPr lang="en-US" sz="1600" b="1" dirty="0">
                  <a:ln w="0"/>
                  <a:latin typeface="Arial" panose="020B0604020202020204" pitchFamily="34" charset="0"/>
                  <a:cs typeface="Arial" panose="020B0604020202020204" pitchFamily="34" charset="0"/>
                </a:rPr>
                <a:t>What do you know about Mecca?</a:t>
              </a:r>
            </a:p>
          </p:txBody>
        </p:sp>
        <p:sp>
          <p:nvSpPr>
            <p:cNvPr id="17" name="Segment 4 Text">
              <a:extLst>
                <a:ext uri="{FF2B5EF4-FFF2-40B4-BE49-F238E27FC236}">
                  <a16:creationId xmlns:a16="http://schemas.microsoft.com/office/drawing/2014/main" id="{EB349C89-25E6-4C22-B1C0-66DE4954DD09}"/>
                </a:ext>
              </a:extLst>
            </p:cNvPr>
            <p:cNvSpPr/>
            <p:nvPr/>
          </p:nvSpPr>
          <p:spPr>
            <a:xfrm rot="14700000" flipH="1">
              <a:off x="3245981" y="3356604"/>
              <a:ext cx="1772057" cy="1494461"/>
            </a:xfrm>
            <a:prstGeom prst="rect">
              <a:avLst/>
            </a:prstGeom>
            <a:noFill/>
          </p:spPr>
          <p:txBody>
            <a:bodyPr vert="horz" wrap="square" lIns="48000" tIns="48000" rIns="48000" bIns="48000" anchor="ctr" anchorCtr="0">
              <a:normAutofit/>
            </a:bodyPr>
            <a:lstStyle/>
            <a:p>
              <a:pPr algn="ctr"/>
              <a:r>
                <a:rPr lang="en-US" sz="1600" b="1" dirty="0">
                  <a:ln w="0"/>
                  <a:latin typeface="Arial" panose="020B0604020202020204" pitchFamily="34" charset="0"/>
                  <a:cs typeface="Arial" panose="020B0604020202020204" pitchFamily="34" charset="0"/>
                </a:rPr>
                <a:t>Why is Mecca an important place for Muslim world?</a:t>
              </a:r>
            </a:p>
          </p:txBody>
        </p:sp>
        <p:sp>
          <p:nvSpPr>
            <p:cNvPr id="18" name="Segment 3 Text">
              <a:extLst>
                <a:ext uri="{FF2B5EF4-FFF2-40B4-BE49-F238E27FC236}">
                  <a16:creationId xmlns:a16="http://schemas.microsoft.com/office/drawing/2014/main" id="{375504F2-BF16-4DEC-BF16-E58D7A83D201}"/>
                </a:ext>
              </a:extLst>
            </p:cNvPr>
            <p:cNvSpPr/>
            <p:nvPr/>
          </p:nvSpPr>
          <p:spPr>
            <a:xfrm rot="10800000">
              <a:off x="5267961" y="4816996"/>
              <a:ext cx="1772057" cy="1494461"/>
            </a:xfrm>
            <a:prstGeom prst="rect">
              <a:avLst/>
            </a:prstGeom>
            <a:noFill/>
          </p:spPr>
          <p:txBody>
            <a:bodyPr vert="horz" wrap="square" lIns="48000" tIns="48000" rIns="48000" bIns="48000" anchor="ctr" anchorCtr="0">
              <a:normAutofit/>
            </a:bodyPr>
            <a:lstStyle/>
            <a:p>
              <a:pPr algn="ctr"/>
              <a:r>
                <a:rPr lang="en-US" sz="1600" b="1" dirty="0">
                  <a:ln w="0"/>
                  <a:latin typeface="Arial" panose="020B0604020202020204" pitchFamily="34" charset="0"/>
                  <a:cs typeface="Arial" panose="020B0604020202020204" pitchFamily="34" charset="0"/>
                </a:rPr>
                <a:t>Why do Muslims go to Mecca?</a:t>
              </a:r>
            </a:p>
          </p:txBody>
        </p:sp>
        <p:sp>
          <p:nvSpPr>
            <p:cNvPr id="19" name="Segment 2 Text">
              <a:extLst>
                <a:ext uri="{FF2B5EF4-FFF2-40B4-BE49-F238E27FC236}">
                  <a16:creationId xmlns:a16="http://schemas.microsoft.com/office/drawing/2014/main" id="{953D080B-A7E9-4392-BAE1-AC07B3F33E26}"/>
                </a:ext>
              </a:extLst>
            </p:cNvPr>
            <p:cNvSpPr/>
            <p:nvPr/>
          </p:nvSpPr>
          <p:spPr>
            <a:xfrm rot="6613116">
              <a:off x="7191981" y="3327473"/>
              <a:ext cx="1772057" cy="1494461"/>
            </a:xfrm>
            <a:prstGeom prst="rect">
              <a:avLst/>
            </a:prstGeom>
            <a:noFill/>
          </p:spPr>
          <p:txBody>
            <a:bodyPr vert="horz" wrap="square" lIns="48000" tIns="48000" rIns="48000" bIns="48000" anchor="ctr" anchorCtr="0">
              <a:normAutofit/>
            </a:bodyPr>
            <a:lstStyle/>
            <a:p>
              <a:pPr algn="ctr"/>
              <a:r>
                <a:rPr lang="en-US" sz="1600" b="1" dirty="0">
                  <a:ln w="0"/>
                  <a:latin typeface="Arial" panose="020B0604020202020204" pitchFamily="34" charset="0"/>
                  <a:cs typeface="Arial" panose="020B0604020202020204" pitchFamily="34" charset="0"/>
                </a:rPr>
                <a:t>What is Islam about?</a:t>
              </a:r>
            </a:p>
          </p:txBody>
        </p:sp>
        <p:sp>
          <p:nvSpPr>
            <p:cNvPr id="20" name="Segment 1 Text">
              <a:extLst>
                <a:ext uri="{FF2B5EF4-FFF2-40B4-BE49-F238E27FC236}">
                  <a16:creationId xmlns:a16="http://schemas.microsoft.com/office/drawing/2014/main" id="{248BEBAF-34FE-4118-9979-D32BDA989054}"/>
                </a:ext>
              </a:extLst>
            </p:cNvPr>
            <p:cNvSpPr/>
            <p:nvPr/>
          </p:nvSpPr>
          <p:spPr>
            <a:xfrm rot="2100000">
              <a:off x="6469207" y="976360"/>
              <a:ext cx="1772057" cy="1494461"/>
            </a:xfrm>
            <a:prstGeom prst="rect">
              <a:avLst/>
            </a:prstGeom>
            <a:noFill/>
          </p:spPr>
          <p:txBody>
            <a:bodyPr vert="horz" wrap="square" lIns="48000" tIns="48000" rIns="48000" bIns="48000" anchor="ctr" anchorCtr="0">
              <a:normAutofit/>
            </a:bodyPr>
            <a:lstStyle/>
            <a:p>
              <a:pPr algn="ctr"/>
              <a:r>
                <a:rPr lang="en-US" sz="1600" b="1" dirty="0">
                  <a:ln w="0"/>
                  <a:latin typeface="Arial" panose="020B0604020202020204" pitchFamily="34" charset="0"/>
                  <a:cs typeface="Arial" panose="020B0604020202020204" pitchFamily="34" charset="0"/>
                </a:rPr>
                <a:t>What is your favorite festival? Why?</a:t>
              </a:r>
            </a:p>
          </p:txBody>
        </p:sp>
      </p:grpSp>
      <p:grpSp>
        <p:nvGrpSpPr>
          <p:cNvPr id="21" name="Spin Button">
            <a:extLst>
              <a:ext uri="{FF2B5EF4-FFF2-40B4-BE49-F238E27FC236}">
                <a16:creationId xmlns:a16="http://schemas.microsoft.com/office/drawing/2014/main" id="{673F82DF-C771-4C5C-8C2F-1E32546211EA}"/>
              </a:ext>
            </a:extLst>
          </p:cNvPr>
          <p:cNvGrpSpPr/>
          <p:nvPr/>
        </p:nvGrpSpPr>
        <p:grpSpPr>
          <a:xfrm>
            <a:off x="7618814" y="2659077"/>
            <a:ext cx="1805252" cy="1710516"/>
            <a:chOff x="5196000" y="2529000"/>
            <a:chExt cx="1800000" cy="1800000"/>
          </a:xfrm>
        </p:grpSpPr>
        <p:sp>
          <p:nvSpPr>
            <p:cNvPr id="22" name="Spin Button">
              <a:extLst>
                <a:ext uri="{FF2B5EF4-FFF2-40B4-BE49-F238E27FC236}">
                  <a16:creationId xmlns:a16="http://schemas.microsoft.com/office/drawing/2014/main" id="{192D4CC7-509F-4CB4-B576-F0C8745E29CC}"/>
                </a:ext>
              </a:extLst>
            </p:cNvPr>
            <p:cNvSpPr/>
            <p:nvPr/>
          </p:nvSpPr>
          <p:spPr>
            <a:xfrm>
              <a:off x="5196000" y="2529000"/>
              <a:ext cx="1800000" cy="1800000"/>
            </a:xfrm>
            <a:custGeom>
              <a:avLst/>
              <a:gdLst>
                <a:gd name="connsiteX0" fmla="*/ 900000 w 1800000"/>
                <a:gd name="connsiteY0" fmla="*/ 0 h 1800000"/>
                <a:gd name="connsiteX1" fmla="*/ 1800000 w 1800000"/>
                <a:gd name="connsiteY1" fmla="*/ 900000 h 1800000"/>
                <a:gd name="connsiteX2" fmla="*/ 900000 w 1800000"/>
                <a:gd name="connsiteY2" fmla="*/ 1800000 h 1800000"/>
                <a:gd name="connsiteX3" fmla="*/ 0 w 1800000"/>
                <a:gd name="connsiteY3" fmla="*/ 900000 h 1800000"/>
                <a:gd name="connsiteX4" fmla="*/ 900000 w 1800000"/>
                <a:gd name="connsiteY4" fmla="*/ 0 h 18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0000" h="1800000">
                  <a:moveTo>
                    <a:pt x="900000" y="0"/>
                  </a:moveTo>
                  <a:cubicBezTo>
                    <a:pt x="1397056" y="0"/>
                    <a:pt x="1800000" y="402944"/>
                    <a:pt x="1800000" y="900000"/>
                  </a:cubicBezTo>
                  <a:cubicBezTo>
                    <a:pt x="1800000" y="1397056"/>
                    <a:pt x="1397056" y="1800000"/>
                    <a:pt x="900000" y="1800000"/>
                  </a:cubicBezTo>
                  <a:cubicBezTo>
                    <a:pt x="402944" y="1800000"/>
                    <a:pt x="0" y="1397056"/>
                    <a:pt x="0" y="900000"/>
                  </a:cubicBezTo>
                  <a:cubicBezTo>
                    <a:pt x="0" y="402944"/>
                    <a:pt x="402944" y="0"/>
                    <a:pt x="900000" y="0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19050"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rmAutofit/>
            </a:bodyPr>
            <a:lstStyle/>
            <a:p>
              <a:pPr algn="ctr"/>
              <a:r>
                <a:rPr lang="en-GB" sz="1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SPIN</a:t>
              </a:r>
            </a:p>
          </p:txBody>
        </p:sp>
        <p:sp>
          <p:nvSpPr>
            <p:cNvPr id="23" name="Arrow: Curved Down 22">
              <a:extLst>
                <a:ext uri="{FF2B5EF4-FFF2-40B4-BE49-F238E27FC236}">
                  <a16:creationId xmlns:a16="http://schemas.microsoft.com/office/drawing/2014/main" id="{8F407293-99AE-4D1B-AC03-219FB2F09350}"/>
                </a:ext>
              </a:extLst>
            </p:cNvPr>
            <p:cNvSpPr/>
            <p:nvPr/>
          </p:nvSpPr>
          <p:spPr>
            <a:xfrm>
              <a:off x="5392462" y="2664749"/>
              <a:ext cx="1410677" cy="515092"/>
            </a:xfrm>
            <a:prstGeom prst="curved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tx1"/>
                </a:solidFill>
              </a:endParaRPr>
            </a:p>
          </p:txBody>
        </p:sp>
        <p:sp>
          <p:nvSpPr>
            <p:cNvPr id="24" name="Arrow: Curved Down 23">
              <a:extLst>
                <a:ext uri="{FF2B5EF4-FFF2-40B4-BE49-F238E27FC236}">
                  <a16:creationId xmlns:a16="http://schemas.microsoft.com/office/drawing/2014/main" id="{BA910590-8028-489F-80DB-58FD027FB2EE}"/>
                </a:ext>
              </a:extLst>
            </p:cNvPr>
            <p:cNvSpPr/>
            <p:nvPr/>
          </p:nvSpPr>
          <p:spPr>
            <a:xfrm flipH="1" flipV="1">
              <a:off x="5384979" y="3672555"/>
              <a:ext cx="1410677" cy="515092"/>
            </a:xfrm>
            <a:prstGeom prst="curved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tx1"/>
                </a:solidFill>
              </a:endParaRPr>
            </a:p>
          </p:txBody>
        </p:sp>
      </p:grpSp>
      <p:sp>
        <p:nvSpPr>
          <p:cNvPr id="25" name="Marker">
            <a:extLst>
              <a:ext uri="{FF2B5EF4-FFF2-40B4-BE49-F238E27FC236}">
                <a16:creationId xmlns:a16="http://schemas.microsoft.com/office/drawing/2014/main" id="{0A01725B-5F20-4C33-8A92-0688331E760B}"/>
              </a:ext>
            </a:extLst>
          </p:cNvPr>
          <p:cNvSpPr/>
          <p:nvPr/>
        </p:nvSpPr>
        <p:spPr>
          <a:xfrm rot="10800000">
            <a:off x="8220055" y="9289"/>
            <a:ext cx="722100" cy="684207"/>
          </a:xfrm>
          <a:prstGeom prst="triangle">
            <a:avLst/>
          </a:prstGeom>
          <a:solidFill>
            <a:srgbClr val="C00000"/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</p:spTree>
    <p:extLst>
      <p:ext uri="{BB962C8B-B14F-4D97-AF65-F5344CB8AC3E}">
        <p14:creationId xmlns:p14="http://schemas.microsoft.com/office/powerpoint/2010/main" val="3939918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46E285-3066-49AE-BC5B-CDE5A98774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Performing Pilgrimage</a:t>
            </a:r>
          </a:p>
        </p:txBody>
      </p:sp>
      <p:pic>
        <p:nvPicPr>
          <p:cNvPr id="7" name="Performing Hajj Step By Step">
            <a:hlinkClick r:id="" action="ppaction://media"/>
            <a:extLst>
              <a:ext uri="{FF2B5EF4-FFF2-40B4-BE49-F238E27FC236}">
                <a16:creationId xmlns:a16="http://schemas.microsoft.com/office/drawing/2014/main" id="{CE09E8D9-8FAF-447E-AA5F-FE96BED2199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37673" y="1825625"/>
            <a:ext cx="8378128" cy="4202113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BCBBD9-D7F6-4FD0-8DA2-D0F6E33AD4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Date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DD47FE-58C4-4E77-BC9D-4EA47D08D7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Your Footer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E3C1E9-F183-4231-B1E1-37E28D906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B7600-67E3-4D97-B453-880E2742B98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169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09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349B84D-A234-4296-B4C9-92A57C6D1A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Title of your Slide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C51DE399-5A2A-4A7F-8D04-5F285F03E5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05394" y="1690688"/>
            <a:ext cx="10319657" cy="4665661"/>
          </a:xfrm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CD26F59-6975-4286-98FB-2D4E00457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Date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1337D04-F29E-4894-AA2C-9C669787F8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The Islamic Pilgrimage to Mecca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E294D89-4B92-4C25-93C3-28017F1DC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B7600-67E3-4D97-B453-880E2742B982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619EC98-37C1-4C54-A3B7-AEF02A0434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899" y="501651"/>
            <a:ext cx="7323500" cy="872037"/>
          </a:xfrm>
          <a:prstGeom prst="rect">
            <a:avLst/>
          </a:prstGeom>
        </p:spPr>
      </p:pic>
      <p:sp>
        <p:nvSpPr>
          <p:cNvPr id="11" name="Ribbon: Tilted Down 10">
            <a:extLst>
              <a:ext uri="{FF2B5EF4-FFF2-40B4-BE49-F238E27FC236}">
                <a16:creationId xmlns:a16="http://schemas.microsoft.com/office/drawing/2014/main" id="{571A5610-B584-45A9-987B-11CFFFF1DFA2}"/>
              </a:ext>
            </a:extLst>
          </p:cNvPr>
          <p:cNvSpPr/>
          <p:nvPr/>
        </p:nvSpPr>
        <p:spPr>
          <a:xfrm>
            <a:off x="8153399" y="1646555"/>
            <a:ext cx="3200401" cy="365125"/>
          </a:xfrm>
          <a:prstGeom prst="ribbon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AF24143-B72C-4A9E-A48F-04EA67B5451E}"/>
              </a:ext>
            </a:extLst>
          </p:cNvPr>
          <p:cNvCxnSpPr/>
          <p:nvPr/>
        </p:nvCxnSpPr>
        <p:spPr>
          <a:xfrm>
            <a:off x="6233160" y="5146766"/>
            <a:ext cx="4180115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A9D266F-DD37-4D58-918C-5DFC275403A8}"/>
              </a:ext>
            </a:extLst>
          </p:cNvPr>
          <p:cNvCxnSpPr/>
          <p:nvPr/>
        </p:nvCxnSpPr>
        <p:spPr>
          <a:xfrm>
            <a:off x="6233160" y="5329646"/>
            <a:ext cx="901337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381FF4B-D695-44F9-8748-12BD97B403D1}"/>
              </a:ext>
            </a:extLst>
          </p:cNvPr>
          <p:cNvCxnSpPr/>
          <p:nvPr/>
        </p:nvCxnSpPr>
        <p:spPr>
          <a:xfrm>
            <a:off x="7171509" y="5499463"/>
            <a:ext cx="3344091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9A293B8-E309-40D0-9C82-8446467E769D}"/>
              </a:ext>
            </a:extLst>
          </p:cNvPr>
          <p:cNvCxnSpPr/>
          <p:nvPr/>
        </p:nvCxnSpPr>
        <p:spPr>
          <a:xfrm>
            <a:off x="6233160" y="5682343"/>
            <a:ext cx="1199606" cy="0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D3F0781-A256-4BFE-AEBC-3E6D387B22F5}"/>
              </a:ext>
            </a:extLst>
          </p:cNvPr>
          <p:cNvCxnSpPr/>
          <p:nvPr/>
        </p:nvCxnSpPr>
        <p:spPr>
          <a:xfrm>
            <a:off x="7589520" y="5682343"/>
            <a:ext cx="2965269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4F35766-2516-4074-A878-C6C4F021B641}"/>
              </a:ext>
            </a:extLst>
          </p:cNvPr>
          <p:cNvCxnSpPr/>
          <p:nvPr/>
        </p:nvCxnSpPr>
        <p:spPr>
          <a:xfrm>
            <a:off x="6233160" y="5930537"/>
            <a:ext cx="2100943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149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349B84D-A234-4296-B4C9-92A57C6D1A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B203571-E0B4-4B25-80CA-5BF550D482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711234" y="1005840"/>
            <a:ext cx="8930412" cy="4885509"/>
          </a:xfr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B2E0B8-7E8C-4D5B-8720-7D6DF5745A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Date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508D2D0-7ED2-46AF-8889-FC3188626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The Islamic Pilgrimage to Mecca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492738-5ABF-4B0E-8DE3-867BE4D42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B7600-67E3-4D97-B453-880E2742B982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9" name="Access G8 T2 Track 19">
            <a:hlinkClick r:id="" action="ppaction://media"/>
            <a:extLst>
              <a:ext uri="{FF2B5EF4-FFF2-40B4-BE49-F238E27FC236}">
                <a16:creationId xmlns:a16="http://schemas.microsoft.com/office/drawing/2014/main" id="{4D0CA53F-0CF5-4578-B150-496AF43079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81457" y="163740"/>
            <a:ext cx="609600" cy="609600"/>
          </a:xfrm>
          <a:prstGeom prst="rect">
            <a:avLst/>
          </a:prstGeom>
        </p:spPr>
      </p:pic>
      <p:cxnSp>
        <p:nvCxnSpPr>
          <p:cNvPr id="11" name="Connector: Curved 10">
            <a:extLst>
              <a:ext uri="{FF2B5EF4-FFF2-40B4-BE49-F238E27FC236}">
                <a16:creationId xmlns:a16="http://schemas.microsoft.com/office/drawing/2014/main" id="{2E6FE0D4-43BB-4EA9-B72B-BCCD4DB6C759}"/>
              </a:ext>
            </a:extLst>
          </p:cNvPr>
          <p:cNvCxnSpPr/>
          <p:nvPr/>
        </p:nvCxnSpPr>
        <p:spPr>
          <a:xfrm>
            <a:off x="4038600" y="3486218"/>
            <a:ext cx="2832463" cy="1138033"/>
          </a:xfrm>
          <a:prstGeom prst="curvedConnector3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or: Curved 12">
            <a:extLst>
              <a:ext uri="{FF2B5EF4-FFF2-40B4-BE49-F238E27FC236}">
                <a16:creationId xmlns:a16="http://schemas.microsoft.com/office/drawing/2014/main" id="{B3D974FF-B733-4F29-851C-AFBCDCAD33B6}"/>
              </a:ext>
            </a:extLst>
          </p:cNvPr>
          <p:cNvCxnSpPr/>
          <p:nvPr/>
        </p:nvCxnSpPr>
        <p:spPr>
          <a:xfrm>
            <a:off x="4859383" y="4127863"/>
            <a:ext cx="1972491" cy="1528354"/>
          </a:xfrm>
          <a:prstGeom prst="curvedConnector3">
            <a:avLst/>
          </a:prstGeom>
          <a:ln w="38100">
            <a:solidFill>
              <a:schemeClr val="accent2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or: Curved 14">
            <a:extLst>
              <a:ext uri="{FF2B5EF4-FFF2-40B4-BE49-F238E27FC236}">
                <a16:creationId xmlns:a16="http://schemas.microsoft.com/office/drawing/2014/main" id="{E6D59B64-C4E6-44FE-91D4-36921CB8B562}"/>
              </a:ext>
            </a:extLst>
          </p:cNvPr>
          <p:cNvCxnSpPr/>
          <p:nvPr/>
        </p:nvCxnSpPr>
        <p:spPr>
          <a:xfrm>
            <a:off x="4532811" y="4624251"/>
            <a:ext cx="2338252" cy="465001"/>
          </a:xfrm>
          <a:prstGeom prst="curvedConnector3">
            <a:avLst/>
          </a:prstGeom>
          <a:ln w="38100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or: Curved 16">
            <a:extLst>
              <a:ext uri="{FF2B5EF4-FFF2-40B4-BE49-F238E27FC236}">
                <a16:creationId xmlns:a16="http://schemas.microsoft.com/office/drawing/2014/main" id="{1C60AEE0-0298-4241-828A-5C6CC14D416B}"/>
              </a:ext>
            </a:extLst>
          </p:cNvPr>
          <p:cNvCxnSpPr/>
          <p:nvPr/>
        </p:nvCxnSpPr>
        <p:spPr>
          <a:xfrm flipV="1">
            <a:off x="5212080" y="3574540"/>
            <a:ext cx="1619794" cy="1514712"/>
          </a:xfrm>
          <a:prstGeom prst="curvedConnector3">
            <a:avLst/>
          </a:prstGeom>
          <a:ln w="38100">
            <a:solidFill>
              <a:schemeClr val="accent4">
                <a:lumMod val="60000"/>
                <a:lumOff val="4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or: Curved 18">
            <a:extLst>
              <a:ext uri="{FF2B5EF4-FFF2-40B4-BE49-F238E27FC236}">
                <a16:creationId xmlns:a16="http://schemas.microsoft.com/office/drawing/2014/main" id="{8201B56D-D589-46E3-820E-AD101C2C57BC}"/>
              </a:ext>
            </a:extLst>
          </p:cNvPr>
          <p:cNvCxnSpPr/>
          <p:nvPr/>
        </p:nvCxnSpPr>
        <p:spPr>
          <a:xfrm rot="5400000" flipH="1" flipV="1">
            <a:off x="5574574" y="4398917"/>
            <a:ext cx="1528354" cy="986246"/>
          </a:xfrm>
          <a:prstGeom prst="curvedConnector3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7221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73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284E382-9EF1-4EBC-8F04-8C4130B8A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Title of your Section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3DC3FBB-70C8-4B6F-AF79-5136DB1FB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Date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23E8A3A-6FB3-4A01-980B-E2DB20DE2F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The Islamic Pilgrimage to Mecca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2ABB03D-568D-4321-8FC9-B6B10C349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B7600-67E3-4D97-B453-880E2742B982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05200B-4F0B-445E-9143-BD4698AE4B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2777" y="431074"/>
            <a:ext cx="10202092" cy="5238205"/>
          </a:xfrm>
          <a:prstGeom prst="rect">
            <a:avLst/>
          </a:prstGeom>
        </p:spPr>
      </p:pic>
      <p:pic>
        <p:nvPicPr>
          <p:cNvPr id="9" name="Access G8 T2 Track 19">
            <a:hlinkClick r:id="" action="ppaction://media"/>
            <a:extLst>
              <a:ext uri="{FF2B5EF4-FFF2-40B4-BE49-F238E27FC236}">
                <a16:creationId xmlns:a16="http://schemas.microsoft.com/office/drawing/2014/main" id="{2CB21844-F4E3-4071-A262-19D1C9D413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76343" y="4870495"/>
            <a:ext cx="609600" cy="60960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5C5990B-4B74-42D0-B9D1-7CC15C0C3481}"/>
              </a:ext>
            </a:extLst>
          </p:cNvPr>
          <p:cNvSpPr/>
          <p:nvPr/>
        </p:nvSpPr>
        <p:spPr>
          <a:xfrm>
            <a:off x="1280160" y="2717074"/>
            <a:ext cx="2664823" cy="4702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Amazing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B7AFB88-9E8D-410E-B994-A5E65B775E4C}"/>
              </a:ext>
            </a:extLst>
          </p:cNvPr>
          <p:cNvSpPr/>
          <p:nvPr/>
        </p:nvSpPr>
        <p:spPr>
          <a:xfrm>
            <a:off x="1280159" y="3429000"/>
            <a:ext cx="2664823" cy="47026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Incredible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A91113B-6239-4A21-8385-E5B34D71FE96}"/>
              </a:ext>
            </a:extLst>
          </p:cNvPr>
          <p:cNvSpPr/>
          <p:nvPr/>
        </p:nvSpPr>
        <p:spPr>
          <a:xfrm>
            <a:off x="1280160" y="4151402"/>
            <a:ext cx="2664823" cy="470263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Wonderful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73F10CA-DB70-4E80-A57D-1434F71DF489}"/>
              </a:ext>
            </a:extLst>
          </p:cNvPr>
          <p:cNvSpPr/>
          <p:nvPr/>
        </p:nvSpPr>
        <p:spPr>
          <a:xfrm>
            <a:off x="1280160" y="4806905"/>
            <a:ext cx="2664823" cy="470263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Magnificent </a:t>
            </a:r>
          </a:p>
        </p:txBody>
      </p:sp>
    </p:spTree>
    <p:extLst>
      <p:ext uri="{BB962C8B-B14F-4D97-AF65-F5344CB8AC3E}">
        <p14:creationId xmlns:p14="http://schemas.microsoft.com/office/powerpoint/2010/main" val="1121226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73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1BD888B-972E-42BE-8FD6-806C5A5A35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goes the subtitle of your section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290AD6-CF4F-40D6-93FA-5F998F8EE6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Date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F2D6725-98B3-4236-A20D-B359CC0DF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The Islamic Pilgrimage to Mecca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CE8A21-3691-4C04-B978-15B30DA2E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B7600-67E3-4D97-B453-880E2742B982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49BAC9B-511C-456C-8B48-07AE9C4AEF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3479" y="727293"/>
            <a:ext cx="6622795" cy="119294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83D8D53-8214-43BA-8CE4-4945779BBE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5804" y="2150370"/>
            <a:ext cx="4555910" cy="10137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378D69C-E729-49E5-8640-929A8BFE79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52158" y="3164153"/>
            <a:ext cx="6004413" cy="29665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F2E99F6-5FE3-4F72-8D20-D55A0F0314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0416" y="3164153"/>
            <a:ext cx="4441298" cy="2966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5025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978E58-1DFD-4153-BE18-AC20F7B49F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B7600-67E3-4D97-B453-880E2742B982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9EE5C4B-CA43-45F7-A0E1-C408374670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796834"/>
            <a:ext cx="9444446" cy="5225143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CC245029-945D-483F-94AC-BD227CE8F76E}"/>
              </a:ext>
            </a:extLst>
          </p:cNvPr>
          <p:cNvSpPr/>
          <p:nvPr/>
        </p:nvSpPr>
        <p:spPr>
          <a:xfrm>
            <a:off x="1698171" y="2234384"/>
            <a:ext cx="5995852" cy="3651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T</a:t>
            </a:r>
            <a:r>
              <a:rPr lang="en-US" dirty="0"/>
              <a:t>he word </a:t>
            </a:r>
            <a:r>
              <a:rPr lang="en-US" dirty="0">
                <a:solidFill>
                  <a:srgbClr val="FF0000"/>
                </a:solidFill>
              </a:rPr>
              <a:t>H</a:t>
            </a:r>
            <a:r>
              <a:rPr lang="en-US" dirty="0"/>
              <a:t>ajj means ‘a journey to Mecca’.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791733CD-E767-4E20-B1AA-5CEECCF14160}"/>
              </a:ext>
            </a:extLst>
          </p:cNvPr>
          <p:cNvSpPr/>
          <p:nvPr/>
        </p:nvSpPr>
        <p:spPr>
          <a:xfrm>
            <a:off x="1698171" y="5429207"/>
            <a:ext cx="5995852" cy="3651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The Kaaba is inside the walls of the </a:t>
            </a:r>
            <a:r>
              <a:rPr lang="en-US" dirty="0">
                <a:solidFill>
                  <a:srgbClr val="FF0000"/>
                </a:solidFill>
              </a:rPr>
              <a:t>G</a:t>
            </a:r>
            <a:r>
              <a:rPr lang="en-US" dirty="0">
                <a:solidFill>
                  <a:schemeClr val="bg1"/>
                </a:solidFill>
              </a:rPr>
              <a:t>reat </a:t>
            </a:r>
            <a:r>
              <a:rPr lang="en-US" dirty="0">
                <a:solidFill>
                  <a:srgbClr val="FF0000"/>
                </a:solidFill>
              </a:rPr>
              <a:t>M</a:t>
            </a:r>
            <a:r>
              <a:rPr lang="en-US" dirty="0">
                <a:solidFill>
                  <a:schemeClr val="bg1"/>
                </a:solidFill>
              </a:rPr>
              <a:t>osque</a:t>
            </a:r>
            <a:r>
              <a:rPr lang="en-US" dirty="0"/>
              <a:t>.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1D2B0B10-A25D-4281-8F4E-FC700D9EC8F9}"/>
              </a:ext>
            </a:extLst>
          </p:cNvPr>
          <p:cNvSpPr/>
          <p:nvPr/>
        </p:nvSpPr>
        <p:spPr>
          <a:xfrm>
            <a:off x="1698171" y="4337822"/>
            <a:ext cx="5995852" cy="36512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I was eighteen when I did my first pilgrimage to </a:t>
            </a:r>
            <a:r>
              <a:rPr lang="en-US" dirty="0">
                <a:solidFill>
                  <a:srgbClr val="FF0000"/>
                </a:solidFill>
              </a:rPr>
              <a:t>M</a:t>
            </a:r>
            <a:r>
              <a:rPr lang="en-US" dirty="0">
                <a:solidFill>
                  <a:schemeClr val="bg1"/>
                </a:solidFill>
              </a:rPr>
              <a:t>ecca</a:t>
            </a:r>
            <a:r>
              <a:rPr lang="en-US" dirty="0"/>
              <a:t>.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529E564C-AD16-4BC9-B49F-B29D6698E231}"/>
              </a:ext>
            </a:extLst>
          </p:cNvPr>
          <p:cNvSpPr/>
          <p:nvPr/>
        </p:nvSpPr>
        <p:spPr>
          <a:xfrm>
            <a:off x="1698171" y="3246437"/>
            <a:ext cx="5995852" cy="36512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It was incredible to see the </a:t>
            </a:r>
            <a:r>
              <a:rPr lang="en-US" dirty="0">
                <a:solidFill>
                  <a:srgbClr val="FF0000"/>
                </a:solidFill>
              </a:rPr>
              <a:t>K</a:t>
            </a:r>
            <a:r>
              <a:rPr lang="en-US" dirty="0">
                <a:solidFill>
                  <a:schemeClr val="bg1"/>
                </a:solidFill>
              </a:rPr>
              <a:t>aaba for the first time</a:t>
            </a:r>
            <a:r>
              <a:rPr lang="en-US" dirty="0"/>
              <a:t>.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81256816-970F-4365-9293-6CD5E36FD7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2838" y="2118579"/>
            <a:ext cx="4174991" cy="2584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356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D5D261-CB96-48D0-926E-F7EAB3C55F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Performing Minor Pilgrimage (Umrah) </a:t>
            </a:r>
          </a:p>
        </p:txBody>
      </p:sp>
      <p:pic>
        <p:nvPicPr>
          <p:cNvPr id="7" name="Performing Umra with Khalid AlAmeri">
            <a:hlinkClick r:id="" action="ppaction://media"/>
            <a:extLst>
              <a:ext uri="{FF2B5EF4-FFF2-40B4-BE49-F238E27FC236}">
                <a16:creationId xmlns:a16="http://schemas.microsoft.com/office/drawing/2014/main" id="{C4E697B8-7FA2-4F9C-A682-9935F8C8EF2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22401" y="1825625"/>
            <a:ext cx="7895770" cy="4202113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654E16-99FF-4F6C-93ED-BD698D5FDB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Date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9D687B-4C1A-44EE-831D-B81D332A6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Your Footer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3E0D4A-1674-4B52-8BA5-61C8D9568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B7600-67E3-4D97-B453-880E2742B98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719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446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1DD5305-BC65-4223-BFE8-9EE18E68F4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/>
          <a:stretch/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27EABFD-8085-4A98-B5F3-6F604461DC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5200" y="965200"/>
            <a:ext cx="10261600" cy="3564869"/>
          </a:xfrm>
        </p:spPr>
        <p:txBody>
          <a:bodyPr>
            <a:normAutofit/>
          </a:bodyPr>
          <a:lstStyle/>
          <a:p>
            <a:r>
              <a:rPr lang="en-US" sz="11500" dirty="0">
                <a:ln w="22225">
                  <a:solidFill>
                    <a:schemeClr val="tx1"/>
                  </a:solidFill>
                  <a:miter lim="800000"/>
                </a:ln>
                <a:noFill/>
              </a:rPr>
              <a:t>UNIT 8</a:t>
            </a:r>
            <a:br>
              <a:rPr lang="en-US" sz="11500" dirty="0">
                <a:ln w="22225">
                  <a:solidFill>
                    <a:schemeClr val="tx1"/>
                  </a:solidFill>
                  <a:miter lim="800000"/>
                </a:ln>
                <a:noFill/>
              </a:rPr>
            </a:br>
            <a:r>
              <a:rPr lang="en-US" sz="11500" dirty="0">
                <a:ln w="22225">
                  <a:solidFill>
                    <a:schemeClr val="tx1"/>
                  </a:solidFill>
                  <a:miter lim="800000"/>
                </a:ln>
                <a:noFill/>
              </a:rPr>
              <a:t>World Festivals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5C0475-DF8B-4943-8410-18B1AFB4BD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5200" y="4572002"/>
            <a:ext cx="10261600" cy="1202995"/>
          </a:xfrm>
        </p:spPr>
        <p:txBody>
          <a:bodyPr>
            <a:normAutofit/>
          </a:bodyPr>
          <a:lstStyle/>
          <a:p>
            <a:r>
              <a:rPr lang="en-US" sz="3200" dirty="0">
                <a:highlight>
                  <a:srgbClr val="000000"/>
                </a:highlight>
              </a:rPr>
              <a:t>LESSON 1</a:t>
            </a:r>
          </a:p>
          <a:p>
            <a:r>
              <a:rPr lang="en-US" sz="3200" dirty="0">
                <a:highlight>
                  <a:srgbClr val="000000"/>
                </a:highlight>
              </a:rPr>
              <a:t>The Islamic Pilgrimage to Mecca</a:t>
            </a: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055B94EE-429C-4402-A7E6-0FBBE8C7497C}"/>
              </a:ext>
            </a:extLst>
          </p:cNvPr>
          <p:cNvSpPr txBox="1">
            <a:spLocks/>
          </p:cNvSpPr>
          <p:nvPr/>
        </p:nvSpPr>
        <p:spPr>
          <a:xfrm>
            <a:off x="854941" y="4988178"/>
            <a:ext cx="4023359" cy="12081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7538821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weapon&#10;&#10;Description automatically generated">
            <a:extLst>
              <a:ext uri="{FF2B5EF4-FFF2-40B4-BE49-F238E27FC236}">
                <a16:creationId xmlns:a16="http://schemas.microsoft.com/office/drawing/2014/main" id="{F1DD5305-BC65-4223-BFE8-9EE18E68F4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/>
          <a:stretch/>
        </p:blipFill>
        <p:spPr>
          <a:xfrm>
            <a:off x="20" y="10"/>
            <a:ext cx="12191980" cy="686035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27EABFD-8085-4A98-B5F3-6F604461DC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LEARNING </a:t>
            </a:r>
            <a:r>
              <a:rPr lang="en-US" sz="6600" dirty="0">
                <a:solidFill>
                  <a:srgbClr val="FFFFFF"/>
                </a:solidFill>
              </a:rPr>
              <a:t>OBJECTIVE</a:t>
            </a:r>
            <a:r>
              <a:rPr lang="en-US" sz="8800" dirty="0">
                <a:solidFill>
                  <a:srgbClr val="FFFFFF"/>
                </a:solidFill>
              </a:rPr>
              <a:t>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5C0475-DF8B-4943-8410-18B1AFB4BD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>
            <a:normAutofit fontScale="77500" lnSpcReduction="20000"/>
          </a:bodyPr>
          <a:lstStyle/>
          <a:p>
            <a:pPr marL="457200" indent="-457200" algn="l">
              <a:buFontTx/>
              <a:buChar char="-"/>
            </a:pPr>
            <a:r>
              <a:rPr lang="en-US" sz="2800" dirty="0">
                <a:solidFill>
                  <a:srgbClr val="FFFFFF"/>
                </a:solidFill>
                <a:highlight>
                  <a:srgbClr val="000000"/>
                </a:highlight>
              </a:rPr>
              <a:t>Reading (a passage) for details.</a:t>
            </a:r>
          </a:p>
          <a:p>
            <a:pPr marL="457200" indent="-457200" algn="l">
              <a:buFontTx/>
              <a:buChar char="-"/>
            </a:pPr>
            <a:r>
              <a:rPr lang="en-US" sz="2800" dirty="0">
                <a:solidFill>
                  <a:srgbClr val="FFFFFF"/>
                </a:solidFill>
                <a:highlight>
                  <a:srgbClr val="000000"/>
                </a:highlight>
              </a:rPr>
              <a:t>Listening to a pilgrim talk</a:t>
            </a:r>
          </a:p>
          <a:p>
            <a:pPr marL="457200" indent="-457200" algn="l">
              <a:buFontTx/>
              <a:buChar char="-"/>
            </a:pPr>
            <a:r>
              <a:rPr lang="en-US" sz="2800" dirty="0">
                <a:solidFill>
                  <a:srgbClr val="FFFFFF"/>
                </a:solidFill>
                <a:highlight>
                  <a:srgbClr val="000000"/>
                </a:highlight>
              </a:rPr>
              <a:t>Proper nouns and Capital Letters.</a:t>
            </a:r>
          </a:p>
          <a:p>
            <a:endParaRPr lang="en-US" sz="1700" dirty="0">
              <a:solidFill>
                <a:srgbClr val="FFFFFF"/>
              </a:solidFill>
              <a:highlight>
                <a:srgbClr val="000000"/>
              </a:highlight>
            </a:endParaRPr>
          </a:p>
          <a:p>
            <a:endParaRPr lang="en-US" sz="1700" dirty="0">
              <a:solidFill>
                <a:srgbClr val="FFFFFF"/>
              </a:solidFill>
              <a:highlight>
                <a:srgbClr val="000000"/>
              </a:highlight>
            </a:endParaRP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055B94EE-429C-4402-A7E6-0FBBE8C7497C}"/>
              </a:ext>
            </a:extLst>
          </p:cNvPr>
          <p:cNvSpPr txBox="1">
            <a:spLocks/>
          </p:cNvSpPr>
          <p:nvPr/>
        </p:nvSpPr>
        <p:spPr>
          <a:xfrm>
            <a:off x="854941" y="4988178"/>
            <a:ext cx="4023359" cy="12081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7360406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07F56D-0DF4-466A-B4B1-1D6D47678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5727" y="382385"/>
            <a:ext cx="6335338" cy="1492132"/>
          </a:xfrm>
        </p:spPr>
        <p:txBody>
          <a:bodyPr>
            <a:normAutofit/>
          </a:bodyPr>
          <a:lstStyle/>
          <a:p>
            <a:r>
              <a:rPr lang="en-US" dirty="0"/>
              <a:t>VOCABULARY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93A2B4-7A6C-407D-B753-2C58071CD7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95727" y="2286001"/>
            <a:ext cx="6335338" cy="3593591"/>
          </a:xfrm>
        </p:spPr>
        <p:txBody>
          <a:bodyPr>
            <a:normAutofit fontScale="92500" lnSpcReduction="10000"/>
          </a:bodyPr>
          <a:lstStyle/>
          <a:p>
            <a:r>
              <a:rPr lang="en-US" sz="24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Let’s have a look at the new vocabulary</a:t>
            </a:r>
          </a:p>
          <a:p>
            <a:r>
              <a:rPr lang="en-US" sz="2400" b="1" u="sng" dirty="0">
                <a:solidFill>
                  <a:schemeClr val="tx2">
                    <a:lumMod val="50000"/>
                    <a:lumOff val="50000"/>
                  </a:schemeClr>
                </a:solidFill>
              </a:rPr>
              <a:t>Journey    </a:t>
            </a:r>
          </a:p>
          <a:p>
            <a:r>
              <a:rPr lang="en-US" sz="2400" b="1" u="sng" dirty="0">
                <a:solidFill>
                  <a:schemeClr val="tx2">
                    <a:lumMod val="50000"/>
                    <a:lumOff val="50000"/>
                  </a:schemeClr>
                </a:solidFill>
              </a:rPr>
              <a:t>Pilgrim  </a:t>
            </a:r>
          </a:p>
          <a:p>
            <a:r>
              <a:rPr lang="en-US" sz="2400" b="1" u="sng" dirty="0">
                <a:solidFill>
                  <a:schemeClr val="tx2">
                    <a:lumMod val="50000"/>
                    <a:lumOff val="50000"/>
                  </a:schemeClr>
                </a:solidFill>
              </a:rPr>
              <a:t> Holy   </a:t>
            </a:r>
          </a:p>
          <a:p>
            <a:r>
              <a:rPr lang="en-US" sz="2400" b="1" u="sng" dirty="0">
                <a:solidFill>
                  <a:schemeClr val="tx2">
                    <a:lumMod val="50000"/>
                    <a:lumOff val="50000"/>
                  </a:schemeClr>
                </a:solidFill>
              </a:rPr>
              <a:t>Pilgrimage </a:t>
            </a:r>
          </a:p>
          <a:p>
            <a:r>
              <a:rPr lang="en-US" sz="2400" b="1" u="sng" dirty="0">
                <a:solidFill>
                  <a:schemeClr val="tx2">
                    <a:lumMod val="50000"/>
                    <a:lumOff val="50000"/>
                  </a:schemeClr>
                </a:solidFill>
              </a:rPr>
              <a:t>Incredible  </a:t>
            </a:r>
          </a:p>
          <a:p>
            <a:r>
              <a:rPr lang="en-US" sz="2400" b="1" u="sng" dirty="0">
                <a:solidFill>
                  <a:schemeClr val="tx2">
                    <a:lumMod val="50000"/>
                    <a:lumOff val="50000"/>
                  </a:schemeClr>
                </a:solidFill>
              </a:rPr>
              <a:t>Wonderful </a:t>
            </a:r>
          </a:p>
          <a:p>
            <a:r>
              <a:rPr lang="en-US" sz="2400" b="1" u="sng" dirty="0">
                <a:solidFill>
                  <a:schemeClr val="tx2">
                    <a:lumMod val="50000"/>
                    <a:lumOff val="50000"/>
                  </a:schemeClr>
                </a:solidFill>
              </a:rPr>
              <a:t>Amazing</a:t>
            </a:r>
          </a:p>
          <a:p>
            <a:r>
              <a:rPr lang="en-US" sz="2400" b="1" u="sng" dirty="0">
                <a:solidFill>
                  <a:schemeClr val="tx2">
                    <a:lumMod val="50000"/>
                    <a:lumOff val="50000"/>
                  </a:schemeClr>
                </a:solidFill>
              </a:rPr>
              <a:t>Magnificent </a:t>
            </a:r>
            <a:endParaRPr lang="en-US" sz="2400" b="1" dirty="0">
              <a:solidFill>
                <a:srgbClr val="0070C0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1953520-F411-4F12-8CED-9C461A44FB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739" r="17160" b="1"/>
          <a:stretch/>
        </p:blipFill>
        <p:spPr>
          <a:xfrm>
            <a:off x="688434" y="-9525"/>
            <a:ext cx="4129822" cy="686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188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E96478-0438-4D0D-A7E9-EF6F93B41D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72058" y="2259376"/>
            <a:ext cx="7917873" cy="369728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631CB4-5659-4BA0-8E97-01E10D646A0D}"/>
              </a:ext>
            </a:extLst>
          </p:cNvPr>
          <p:cNvSpPr txBox="1"/>
          <p:nvPr/>
        </p:nvSpPr>
        <p:spPr>
          <a:xfrm>
            <a:off x="2814639" y="592267"/>
            <a:ext cx="65053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Journey </a:t>
            </a:r>
          </a:p>
          <a:p>
            <a:pPr algn="ctr"/>
            <a:r>
              <a:rPr lang="en-US" sz="4800" dirty="0"/>
              <a:t>         </a:t>
            </a:r>
            <a:r>
              <a:rPr lang="en-US" sz="2400" dirty="0"/>
              <a:t>(Travelling from one place to another)</a:t>
            </a:r>
          </a:p>
        </p:txBody>
      </p:sp>
      <p:pic>
        <p:nvPicPr>
          <p:cNvPr id="1026" name="Picture 2" descr="The Hajj - from Medina to Mecca: 1326 | ORIAS">
            <a:extLst>
              <a:ext uri="{FF2B5EF4-FFF2-40B4-BE49-F238E27FC236}">
                <a16:creationId xmlns:a16="http://schemas.microsoft.com/office/drawing/2014/main" id="{25B17B1B-ABC8-4649-9C32-DEAB028200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6161" y="2259376"/>
            <a:ext cx="4348433" cy="389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ir Richard Burtons journey to Mecca, 1850s #5880840 Framed Prints">
            <a:extLst>
              <a:ext uri="{FF2B5EF4-FFF2-40B4-BE49-F238E27FC236}">
                <a16:creationId xmlns:a16="http://schemas.microsoft.com/office/drawing/2014/main" id="{1A6CA886-68BF-422B-BF8C-9336528AA4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7451" y="2259376"/>
            <a:ext cx="5032480" cy="389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4885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E96478-0438-4D0D-A7E9-EF6F93B41D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86393" y="2283174"/>
            <a:ext cx="7917874" cy="367348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631CB4-5659-4BA0-8E97-01E10D646A0D}"/>
              </a:ext>
            </a:extLst>
          </p:cNvPr>
          <p:cNvSpPr txBox="1"/>
          <p:nvPr/>
        </p:nvSpPr>
        <p:spPr>
          <a:xfrm>
            <a:off x="2826028" y="1036404"/>
            <a:ext cx="65053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Pilgrims</a:t>
            </a:r>
          </a:p>
        </p:txBody>
      </p:sp>
      <p:pic>
        <p:nvPicPr>
          <p:cNvPr id="2050" name="Picture 2" descr="The Sacred Islamic Tradition of the Hajj in 8 Photos | Asia Society">
            <a:extLst>
              <a:ext uri="{FF2B5EF4-FFF2-40B4-BE49-F238E27FC236}">
                <a16:creationId xmlns:a16="http://schemas.microsoft.com/office/drawing/2014/main" id="{EA4FBEAA-1FF2-48F1-A195-E3DEAD6DAE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393" y="2283173"/>
            <a:ext cx="7917873" cy="3673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99039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E96478-0438-4D0D-A7E9-EF6F93B41D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86393" y="2283174"/>
            <a:ext cx="7917874" cy="367348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631CB4-5659-4BA0-8E97-01E10D646A0D}"/>
              </a:ext>
            </a:extLst>
          </p:cNvPr>
          <p:cNvSpPr txBox="1"/>
          <p:nvPr/>
        </p:nvSpPr>
        <p:spPr>
          <a:xfrm>
            <a:off x="2826028" y="1036404"/>
            <a:ext cx="65053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Pilgrimage / Hajj</a:t>
            </a:r>
          </a:p>
        </p:txBody>
      </p:sp>
      <p:pic>
        <p:nvPicPr>
          <p:cNvPr id="3074" name="Picture 2" descr="Muslim pilgrims climb Mount Arafat for peak of hajj pilgrimage">
            <a:extLst>
              <a:ext uri="{FF2B5EF4-FFF2-40B4-BE49-F238E27FC236}">
                <a16:creationId xmlns:a16="http://schemas.microsoft.com/office/drawing/2014/main" id="{FCE9AD0A-9280-47AC-A1C4-EFF4A8DF3B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393" y="2283175"/>
            <a:ext cx="7917874" cy="3673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95087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04A130CA-991E-4C92-A494-EB7D8666EF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FC3C749F-9A26-4B1E-BC2E-572D03DF9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-1872577" y="1372793"/>
            <a:ext cx="6135300" cy="5537781"/>
          </a:xfrm>
          <a:custGeom>
            <a:avLst/>
            <a:gdLst>
              <a:gd name="connsiteX0" fmla="*/ 0 w 6135300"/>
              <a:gd name="connsiteY0" fmla="*/ 0 h 5537781"/>
              <a:gd name="connsiteX1" fmla="*/ 6135300 w 6135300"/>
              <a:gd name="connsiteY1" fmla="*/ 0 h 5537781"/>
              <a:gd name="connsiteX2" fmla="*/ 6135300 w 6135300"/>
              <a:gd name="connsiteY2" fmla="*/ 3548931 h 5537781"/>
              <a:gd name="connsiteX3" fmla="*/ 4146451 w 6135300"/>
              <a:gd name="connsiteY3" fmla="*/ 5537781 h 5537781"/>
              <a:gd name="connsiteX4" fmla="*/ 0 w 6135300"/>
              <a:gd name="connsiteY4" fmla="*/ 1391331 h 5537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35300" h="5537781">
                <a:moveTo>
                  <a:pt x="0" y="0"/>
                </a:moveTo>
                <a:lnTo>
                  <a:pt x="6135300" y="0"/>
                </a:lnTo>
                <a:lnTo>
                  <a:pt x="6135300" y="3548931"/>
                </a:lnTo>
                <a:lnTo>
                  <a:pt x="4146451" y="5537781"/>
                </a:lnTo>
                <a:lnTo>
                  <a:pt x="0" y="1391331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Holy Places in the Islamic Religion">
            <a:extLst>
              <a:ext uri="{FF2B5EF4-FFF2-40B4-BE49-F238E27FC236}">
                <a16:creationId xmlns:a16="http://schemas.microsoft.com/office/drawing/2014/main" id="{D038306D-79E4-4887-8D1A-A11D89B838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8" b="5522"/>
          <a:stretch/>
        </p:blipFill>
        <p:spPr bwMode="auto">
          <a:xfrm>
            <a:off x="2747771" y="1"/>
            <a:ext cx="8557447" cy="5347244"/>
          </a:xfrm>
          <a:custGeom>
            <a:avLst/>
            <a:gdLst/>
            <a:ahLst/>
            <a:cxnLst/>
            <a:rect l="l" t="t" r="r" b="b"/>
            <a:pathLst>
              <a:path w="9366779" h="5852967">
                <a:moveTo>
                  <a:pt x="1169579" y="0"/>
                </a:moveTo>
                <a:lnTo>
                  <a:pt x="8197201" y="0"/>
                </a:lnTo>
                <a:lnTo>
                  <a:pt x="9366779" y="1169579"/>
                </a:lnTo>
                <a:lnTo>
                  <a:pt x="4683391" y="5852967"/>
                </a:lnTo>
                <a:lnTo>
                  <a:pt x="0" y="1169579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F98D51C6-1188-49B8-B829-31D2C2813F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8050242" y="292975"/>
            <a:ext cx="5056735" cy="9206602"/>
          </a:xfrm>
          <a:custGeom>
            <a:avLst/>
            <a:gdLst>
              <a:gd name="connsiteX0" fmla="*/ 0 w 5053652"/>
              <a:gd name="connsiteY0" fmla="*/ 209273 h 9200989"/>
              <a:gd name="connsiteX1" fmla="*/ 209274 w 5053652"/>
              <a:gd name="connsiteY1" fmla="*/ 0 h 9200989"/>
              <a:gd name="connsiteX2" fmla="*/ 5053652 w 5053652"/>
              <a:gd name="connsiteY2" fmla="*/ 4844379 h 9200989"/>
              <a:gd name="connsiteX3" fmla="*/ 697042 w 5053652"/>
              <a:gd name="connsiteY3" fmla="*/ 9200989 h 9200989"/>
              <a:gd name="connsiteX4" fmla="*/ 0 w 5053652"/>
              <a:gd name="connsiteY4" fmla="*/ 9200989 h 9200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3652" h="9200989">
                <a:moveTo>
                  <a:pt x="0" y="209273"/>
                </a:moveTo>
                <a:lnTo>
                  <a:pt x="209274" y="0"/>
                </a:lnTo>
                <a:lnTo>
                  <a:pt x="5053652" y="4844379"/>
                </a:lnTo>
                <a:lnTo>
                  <a:pt x="697042" y="9200989"/>
                </a:lnTo>
                <a:lnTo>
                  <a:pt x="0" y="9200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Isosceles Triangle 76">
            <a:extLst>
              <a:ext uri="{FF2B5EF4-FFF2-40B4-BE49-F238E27FC236}">
                <a16:creationId xmlns:a16="http://schemas.microsoft.com/office/drawing/2014/main" id="{456BA586-8922-4113-BD35-BBF1EB1A1F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36909" y="5272381"/>
            <a:ext cx="3171238" cy="1585619"/>
          </a:xfrm>
          <a:prstGeom prst="triangle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B497CCB5-5FC2-473C-AFCC-2430CEF1DF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861739" y="2074303"/>
            <a:ext cx="3372170" cy="3372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Frame 80">
            <a:extLst>
              <a:ext uri="{FF2B5EF4-FFF2-40B4-BE49-F238E27FC236}">
                <a16:creationId xmlns:a16="http://schemas.microsoft.com/office/drawing/2014/main" id="{599C8C75-BFDF-44E7-A028-EEB5EDD588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423102" y="1635666"/>
            <a:ext cx="4249446" cy="4249444"/>
          </a:xfrm>
          <a:prstGeom prst="frame">
            <a:avLst>
              <a:gd name="adj1" fmla="val 1195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E96478-0438-4D0D-A7E9-EF6F93B41D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38682" y="3278981"/>
            <a:ext cx="3618284" cy="1585619"/>
          </a:xfrm>
          <a:noFill/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000" b="1" dirty="0">
                <a:solidFill>
                  <a:srgbClr val="080808"/>
                </a:solidFill>
              </a:rPr>
              <a:t>This place is (Holy)</a:t>
            </a:r>
            <a:br>
              <a:rPr lang="en-US" sz="4000" b="1" dirty="0">
                <a:solidFill>
                  <a:srgbClr val="080808"/>
                </a:solidFill>
              </a:rPr>
            </a:br>
            <a:r>
              <a:rPr lang="en-US" sz="4000" b="1" dirty="0">
                <a:solidFill>
                  <a:srgbClr val="FF0000"/>
                </a:solidFill>
              </a:rPr>
              <a:t>Kaaba is the holiest place for Muslims</a:t>
            </a:r>
          </a:p>
        </p:txBody>
      </p:sp>
    </p:spTree>
    <p:extLst>
      <p:ext uri="{BB962C8B-B14F-4D97-AF65-F5344CB8AC3E}">
        <p14:creationId xmlns:p14="http://schemas.microsoft.com/office/powerpoint/2010/main" val="39415706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134">
            <a:extLst>
              <a:ext uri="{FF2B5EF4-FFF2-40B4-BE49-F238E27FC236}">
                <a16:creationId xmlns:a16="http://schemas.microsoft.com/office/drawing/2014/main" id="{BEE73255-8084-4DF9-BB0B-15EAC92E2C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E96478-0438-4D0D-A7E9-EF6F93B41D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3938" y="640081"/>
            <a:ext cx="2608655" cy="525779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3600" b="1">
                <a:solidFill>
                  <a:srgbClr val="2C2C2C"/>
                </a:solidFill>
              </a:rPr>
              <a:t>The hajj experience is (incredible)</a:t>
            </a:r>
          </a:p>
        </p:txBody>
      </p:sp>
      <p:sp>
        <p:nvSpPr>
          <p:cNvPr id="137" name="Rounded Rectangle 9">
            <a:extLst>
              <a:ext uri="{FF2B5EF4-FFF2-40B4-BE49-F238E27FC236}">
                <a16:creationId xmlns:a16="http://schemas.microsoft.com/office/drawing/2014/main" id="{67048353-8981-459A-9BC6-9711CE462E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80067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More 800 Incredible Synonyms. Similar words for Incredible.">
            <a:extLst>
              <a:ext uri="{FF2B5EF4-FFF2-40B4-BE49-F238E27FC236}">
                <a16:creationId xmlns:a16="http://schemas.microsoft.com/office/drawing/2014/main" id="{59531F4C-F013-4232-B8A6-92AB3E5F94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3"/>
          <a:stretch/>
        </p:blipFill>
        <p:spPr bwMode="auto">
          <a:xfrm>
            <a:off x="4062964" y="942538"/>
            <a:ext cx="7163222" cy="480833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2338632"/>
      </p:ext>
    </p:extLst>
  </p:cSld>
  <p:clrMapOvr>
    <a:masterClrMapping/>
  </p:clrMapOvr>
</p:sld>
</file>

<file path=ppt/theme/theme1.xml><?xml version="1.0" encoding="utf-8"?>
<a:theme xmlns:a="http://schemas.openxmlformats.org/drawingml/2006/main" name="PresentationGO">
  <a:themeElements>
    <a:clrScheme name="PGO - Trendy Memphis">
      <a:dk1>
        <a:srgbClr val="414144"/>
      </a:dk1>
      <a:lt1>
        <a:srgbClr val="FDF8F7"/>
      </a:lt1>
      <a:dk2>
        <a:srgbClr val="414144"/>
      </a:dk2>
      <a:lt2>
        <a:srgbClr val="FDF8F7"/>
      </a:lt2>
      <a:accent1>
        <a:srgbClr val="C3DED6"/>
      </a:accent1>
      <a:accent2>
        <a:srgbClr val="F49D7C"/>
      </a:accent2>
      <a:accent3>
        <a:srgbClr val="E6DBB7"/>
      </a:accent3>
      <a:accent4>
        <a:srgbClr val="B6C46F"/>
      </a:accent4>
      <a:accent5>
        <a:srgbClr val="FFB560"/>
      </a:accent5>
      <a:accent6>
        <a:srgbClr val="C8CBCB"/>
      </a:accent6>
      <a:hlink>
        <a:srgbClr val="E6DBB7"/>
      </a:hlink>
      <a:folHlink>
        <a:srgbClr val="F49D7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192_T_PGO_Trendy-Memphis-16x9.pptx" id="{224765DC-9EE6-4537-B965-82B544451EA5}" vid="{7926E7B5-0E0D-44F5-A4E3-63DE28CAF6BE}"/>
    </a:ext>
  </a:extLst>
</a:theme>
</file>

<file path=ppt/theme/theme2.xml><?xml version="1.0" encoding="utf-8"?>
<a:theme xmlns:a="http://schemas.openxmlformats.org/drawingml/2006/main" name="Designed by PresentationG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192_T_PGO_Trendy-Memphis-16x9.pptx" id="{224765DC-9EE6-4537-B965-82B544451EA5}" vid="{3B65D671-B58C-447D-BD96-8728CFA36C85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</TotalTime>
  <Words>435</Words>
  <Application>Microsoft Office PowerPoint</Application>
  <PresentationFormat>Widescreen</PresentationFormat>
  <Paragraphs>91</Paragraphs>
  <Slides>19</Slides>
  <Notes>13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Arial</vt:lpstr>
      <vt:lpstr>Calibri</vt:lpstr>
      <vt:lpstr>Calibri Light</vt:lpstr>
      <vt:lpstr>Open Sans</vt:lpstr>
      <vt:lpstr>PresentationGO</vt:lpstr>
      <vt:lpstr>Designed by PresentationGO</vt:lpstr>
      <vt:lpstr>Office Theme</vt:lpstr>
      <vt:lpstr>GRADE 8 ACCESS</vt:lpstr>
      <vt:lpstr>UNIT 8 World Festivals </vt:lpstr>
      <vt:lpstr>LEARNING OBJECTIVEs</vt:lpstr>
      <vt:lpstr>VOCABULARY </vt:lpstr>
      <vt:lpstr>PowerPoint Presentation</vt:lpstr>
      <vt:lpstr>PowerPoint Presentation</vt:lpstr>
      <vt:lpstr>PowerPoint Presentation</vt:lpstr>
      <vt:lpstr>This place is (Holy) Kaaba is the holiest place for Muslims</vt:lpstr>
      <vt:lpstr>The hajj experience is (incredible)</vt:lpstr>
      <vt:lpstr>PowerPoint Presentation</vt:lpstr>
      <vt:lpstr>PowerPoint Presentation</vt:lpstr>
      <vt:lpstr>Warm up Activity </vt:lpstr>
      <vt:lpstr>Performing Pilgrimage</vt:lpstr>
      <vt:lpstr>Title of your Slide</vt:lpstr>
      <vt:lpstr>PowerPoint Presentation</vt:lpstr>
      <vt:lpstr>Title of your Section</vt:lpstr>
      <vt:lpstr>PowerPoint Presentation</vt:lpstr>
      <vt:lpstr>PowerPoint Presentation</vt:lpstr>
      <vt:lpstr>Performing Minor Pilgrimage (Umrah)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GRADE 8 ACCESS</dc:title>
  <dc:creator>احمد استيتي</dc:creator>
  <cp:lastModifiedBy>Ahmed Abd Tawfec  Istiti</cp:lastModifiedBy>
  <cp:revision>12</cp:revision>
  <dcterms:created xsi:type="dcterms:W3CDTF">2020-12-26T07:59:21Z</dcterms:created>
  <dcterms:modified xsi:type="dcterms:W3CDTF">2022-04-16T11:47:45Z</dcterms:modified>
</cp:coreProperties>
</file>