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notesMasterIdLst>
    <p:notesMasterId r:id="rId32"/>
  </p:notesMasterIdLst>
  <p:sldIdLst>
    <p:sldId id="1628" r:id="rId2"/>
    <p:sldId id="3984" r:id="rId3"/>
    <p:sldId id="476" r:id="rId4"/>
    <p:sldId id="409" r:id="rId5"/>
    <p:sldId id="477" r:id="rId6"/>
    <p:sldId id="903" r:id="rId7"/>
    <p:sldId id="1369" r:id="rId8"/>
    <p:sldId id="1371" r:id="rId9"/>
    <p:sldId id="3985" r:id="rId10"/>
    <p:sldId id="955" r:id="rId11"/>
    <p:sldId id="4154" r:id="rId12"/>
    <p:sldId id="428" r:id="rId13"/>
    <p:sldId id="1377" r:id="rId14"/>
    <p:sldId id="4155" r:id="rId15"/>
    <p:sldId id="1639" r:id="rId16"/>
    <p:sldId id="4156" r:id="rId17"/>
    <p:sldId id="4159" r:id="rId18"/>
    <p:sldId id="4160" r:id="rId19"/>
    <p:sldId id="4161" r:id="rId20"/>
    <p:sldId id="4162" r:id="rId21"/>
    <p:sldId id="4165" r:id="rId22"/>
    <p:sldId id="488" r:id="rId23"/>
    <p:sldId id="305" r:id="rId24"/>
    <p:sldId id="4157" r:id="rId25"/>
    <p:sldId id="307" r:id="rId26"/>
    <p:sldId id="4158" r:id="rId27"/>
    <p:sldId id="4164" r:id="rId28"/>
    <p:sldId id="308" r:id="rId29"/>
    <p:sldId id="309" r:id="rId30"/>
    <p:sldId id="310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نوال عبيد الشامسي" initials="نوال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86" autoAdjust="0"/>
  </p:normalViewPr>
  <p:slideViewPr>
    <p:cSldViewPr>
      <p:cViewPr varScale="1">
        <p:scale>
          <a:sx n="65" d="100"/>
          <a:sy n="65" d="100"/>
        </p:scale>
        <p:origin x="4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10827353-98AD-41E6-B3BE-2DA58B796A7E}" type="datetimeFigureOut">
              <a:rPr lang="ar-AE" smtClean="0"/>
              <a:t>15/09/1442</a:t>
            </a:fld>
            <a:endParaRPr lang="ar-AE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AE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B598C451-038A-4B6F-A7A5-C0655EA24957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194297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3B6DE2-9472-4FC9-9938-1E5042FBBB8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382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8C451-038A-4B6F-A7A5-C0655EA24957}" type="slidenum">
              <a:rPr lang="ar-AE" smtClean="0"/>
              <a:t>17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824621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8C451-038A-4B6F-A7A5-C0655EA24957}" type="slidenum">
              <a:rPr lang="ar-AE" smtClean="0"/>
              <a:t>23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824621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6350" y="1"/>
            <a:ext cx="12185652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27381ED3-D69D-43C7-BCD5-1E3C15B74E2D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85383-AA06-481E-AF59-61F5E5C30D9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8338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81ED3-D69D-43C7-BCD5-1E3C15B74E2D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85383-AA06-481E-AF59-61F5E5C30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537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2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81ED3-D69D-43C7-BCD5-1E3C15B74E2D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85383-AA06-481E-AF59-61F5E5C30D9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3363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81ED3-D69D-43C7-BCD5-1E3C15B74E2D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85383-AA06-481E-AF59-61F5E5C30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021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Freeform 10"/>
          <p:cNvSpPr/>
          <p:nvPr/>
        </p:nvSpPr>
        <p:spPr>
          <a:xfrm>
            <a:off x="6350" y="1"/>
            <a:ext cx="12185652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81ED3-D69D-43C7-BCD5-1E3C15B74E2D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85383-AA06-481E-AF59-61F5E5C30D9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9298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81ED3-D69D-43C7-BCD5-1E3C15B74E2D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85383-AA06-481E-AF59-61F5E5C30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2889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81ED3-D69D-43C7-BCD5-1E3C15B74E2D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85383-AA06-481E-AF59-61F5E5C30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8393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81ED3-D69D-43C7-BCD5-1E3C15B74E2D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85383-AA06-481E-AF59-61F5E5C30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361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81ED3-D69D-43C7-BCD5-1E3C15B74E2D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85383-AA06-481E-AF59-61F5E5C30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794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81ED3-D69D-43C7-BCD5-1E3C15B74E2D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85383-AA06-481E-AF59-61F5E5C30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7883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81ED3-D69D-43C7-BCD5-1E3C15B74E2D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85383-AA06-481E-AF59-61F5E5C30D9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8712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9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30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27381ED3-D69D-43C7-BCD5-1E3C15B74E2D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3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B0A85383-AA06-481E-AF59-61F5E5C30D9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3767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9.png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4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43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9.png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jpg"/><Relationship Id="rId12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jpg"/><Relationship Id="rId10" Type="http://schemas.openxmlformats.org/officeDocument/2006/relationships/image" Target="../media/image8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46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12" Type="http://schemas.openxmlformats.org/officeDocument/2006/relationships/image" Target="../media/image51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48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50.png"/><Relationship Id="rId4" Type="http://schemas.openxmlformats.org/officeDocument/2006/relationships/image" Target="../media/image47.png"/><Relationship Id="rId9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slide" Target="NUL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37)">
            <a:hlinkClick r:id="" action="ppaction://media"/>
            <a:extLst>
              <a:ext uri="{FF2B5EF4-FFF2-40B4-BE49-F238E27FC236}">
                <a16:creationId xmlns:a16="http://schemas.microsoft.com/office/drawing/2014/main" id="{6934E0BD-76C6-4212-974A-10C05C00EC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28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1240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EA63B52-CAEE-47F9-AF06-E4A6E8C61FC7}"/>
              </a:ext>
            </a:extLst>
          </p:cNvPr>
          <p:cNvGrpSpPr/>
          <p:nvPr/>
        </p:nvGrpSpPr>
        <p:grpSpPr>
          <a:xfrm>
            <a:off x="-154744" y="1589649"/>
            <a:ext cx="12346744" cy="4740813"/>
            <a:chOff x="3911063" y="1931129"/>
            <a:chExt cx="7825824" cy="329534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E4E79A5-E2B0-4AC4-AE8E-E477AFB1C37B}"/>
                </a:ext>
              </a:extLst>
            </p:cNvPr>
            <p:cNvGrpSpPr/>
            <p:nvPr/>
          </p:nvGrpSpPr>
          <p:grpSpPr>
            <a:xfrm>
              <a:off x="3911063" y="1931129"/>
              <a:ext cx="7825824" cy="3295341"/>
              <a:chOff x="2305551" y="453267"/>
              <a:chExt cx="7825824" cy="3295341"/>
            </a:xfrm>
          </p:grpSpPr>
          <p:pic>
            <p:nvPicPr>
              <p:cNvPr id="11" name="صورة 8" descr="صورة تحتوي على زجاجة&#10;&#10;تم إنشاء الوصف تلقائياً">
                <a:extLst>
                  <a:ext uri="{FF2B5EF4-FFF2-40B4-BE49-F238E27FC236}">
                    <a16:creationId xmlns:a16="http://schemas.microsoft.com/office/drawing/2014/main" id="{A449AA2D-6190-4B52-9F38-18D38016E9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54498" y="453267"/>
                <a:ext cx="3442699" cy="3273381"/>
              </a:xfrm>
              <a:prstGeom prst="rect">
                <a:avLst/>
              </a:prstGeom>
            </p:spPr>
          </p:pic>
          <p:pic>
            <p:nvPicPr>
              <p:cNvPr id="13" name="صورة 22">
                <a:extLst>
                  <a:ext uri="{FF2B5EF4-FFF2-40B4-BE49-F238E27FC236}">
                    <a16:creationId xmlns:a16="http://schemas.microsoft.com/office/drawing/2014/main" id="{673B5119-92B1-4D76-BF08-9075F27CB8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05551" y="453267"/>
                <a:ext cx="2186252" cy="3295341"/>
              </a:xfrm>
              <a:prstGeom prst="rect">
                <a:avLst/>
              </a:prstGeom>
            </p:spPr>
          </p:pic>
          <p:pic>
            <p:nvPicPr>
              <p:cNvPr id="15" name="صورة 24" descr="صورة تحتوي على عنصر, ساعة حائط&#10;&#10;تم إنشاء الوصف تلقائياً">
                <a:extLst>
                  <a:ext uri="{FF2B5EF4-FFF2-40B4-BE49-F238E27FC236}">
                    <a16:creationId xmlns:a16="http://schemas.microsoft.com/office/drawing/2014/main" id="{9F4C3098-FD92-4640-8950-0C709F1F03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6643" y="806950"/>
                <a:ext cx="1904732" cy="2891563"/>
              </a:xfrm>
              <a:prstGeom prst="rect">
                <a:avLst/>
              </a:prstGeom>
            </p:spPr>
          </p:pic>
          <p:pic>
            <p:nvPicPr>
              <p:cNvPr id="16" name="صورة 30" descr="صورة تحتوي على خارجي, شاحنة, صورة فوتوغرافية, أزرق&#10;&#10;تم إنشاء الوصف تلقائياً">
                <a:extLst>
                  <a:ext uri="{FF2B5EF4-FFF2-40B4-BE49-F238E27FC236}">
                    <a16:creationId xmlns:a16="http://schemas.microsoft.com/office/drawing/2014/main" id="{41173ADE-C4B1-44F6-9458-E646232C6F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90892" y="1686452"/>
                <a:ext cx="807492" cy="807492"/>
              </a:xfrm>
              <a:prstGeom prst="rect">
                <a:avLst/>
              </a:prstGeom>
            </p:spPr>
          </p:pic>
        </p:grpSp>
        <p:pic>
          <p:nvPicPr>
            <p:cNvPr id="2" name="صورة 28" descr="صورة تحتوي على خارجي, شاحنة, صورة فوتوغرافية, أزرق&#10;&#10;تم إنشاء الوصف تلقائياً">
              <a:extLst>
                <a:ext uri="{FF2B5EF4-FFF2-40B4-BE49-F238E27FC236}">
                  <a16:creationId xmlns:a16="http://schemas.microsoft.com/office/drawing/2014/main" id="{E1CA2A40-BC12-4B8F-AD40-9E3F6EEE7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9028" y="2220629"/>
              <a:ext cx="807492" cy="807492"/>
            </a:xfrm>
            <a:prstGeom prst="rect">
              <a:avLst/>
            </a:prstGeom>
          </p:spPr>
        </p:pic>
      </p:grpSp>
      <p:sp>
        <p:nvSpPr>
          <p:cNvPr id="3" name="مستطيل 3">
            <a:extLst>
              <a:ext uri="{FF2B5EF4-FFF2-40B4-BE49-F238E27FC236}">
                <a16:creationId xmlns:a16="http://schemas.microsoft.com/office/drawing/2014/main" id="{BF4B3658-298D-4E95-A83A-DDC68E50B097}"/>
              </a:ext>
            </a:extLst>
          </p:cNvPr>
          <p:cNvSpPr/>
          <p:nvPr/>
        </p:nvSpPr>
        <p:spPr>
          <a:xfrm>
            <a:off x="3610289" y="404866"/>
            <a:ext cx="6477831" cy="1078388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 rtl="1">
              <a:lnSpc>
                <a:spcPct val="90000"/>
              </a:lnSpc>
              <a:spcBef>
                <a:spcPct val="0"/>
              </a:spcBef>
              <a:spcAft>
                <a:spcPts val="254"/>
              </a:spcAft>
              <a:defRPr/>
            </a:pPr>
            <a:r>
              <a:rPr lang="ar-AE" sz="4950" b="1" dirty="0"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تعليمات للوقاية من فيروس كورونا </a:t>
            </a:r>
            <a:endParaRPr lang="en-US" sz="4950" b="1" dirty="0">
              <a:solidFill>
                <a:schemeClr val="accent4">
                  <a:lumMod val="50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0A40CE68-970E-4087-8EE4-DD0891B2F9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691" y="681876"/>
            <a:ext cx="1678743" cy="75717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282BD7E-E093-4FCB-8743-F39BD61156D3}"/>
              </a:ext>
            </a:extLst>
          </p:cNvPr>
          <p:cNvSpPr/>
          <p:nvPr/>
        </p:nvSpPr>
        <p:spPr>
          <a:xfrm>
            <a:off x="536418" y="6330462"/>
            <a:ext cx="3485287" cy="4193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مدرسة </a:t>
            </a:r>
            <a:r>
              <a:rPr lang="ar-AE" sz="2400" b="1"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الرحبةللتعليم</a:t>
            </a:r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الأساسي ح1 </a:t>
            </a:r>
            <a:endParaRPr lang="en-US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0856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390A5F9B-5E38-4718-90E0-A8B44F612C1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19" y="1003053"/>
            <a:ext cx="8858569" cy="4851894"/>
          </a:xfrm>
          <a:prstGeom prst="rect">
            <a:avLst/>
          </a:prstGeom>
          <a:ln w="114300">
            <a:solidFill>
              <a:schemeClr val="accent4">
                <a:lumMod val="75000"/>
              </a:schemeClr>
            </a:solidFill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3BCC15B-3D21-4DFD-A5B9-4C743DF7B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474" y="-54091"/>
            <a:ext cx="12192000" cy="675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521451B6-D9B3-477A-89A7-458677EB70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7" y="1174514"/>
            <a:ext cx="874613" cy="7571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895177A-59E0-41BB-99A8-B0FA8A905E10}"/>
              </a:ext>
            </a:extLst>
          </p:cNvPr>
          <p:cNvSpPr/>
          <p:nvPr/>
        </p:nvSpPr>
        <p:spPr>
          <a:xfrm>
            <a:off x="246322" y="397945"/>
            <a:ext cx="2110358" cy="4193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5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مدرسة الرحبة للتعليم الأساسي ح1 </a:t>
            </a:r>
            <a:endParaRPr lang="en-US" sz="15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8374A7-50F8-4315-99C3-C33C1AEA3372}"/>
              </a:ext>
            </a:extLst>
          </p:cNvPr>
          <p:cNvSpPr/>
          <p:nvPr/>
        </p:nvSpPr>
        <p:spPr>
          <a:xfrm>
            <a:off x="7030203" y="3193366"/>
            <a:ext cx="4500595" cy="1009730"/>
          </a:xfrm>
          <a:custGeom>
            <a:avLst/>
            <a:gdLst>
              <a:gd name="connsiteX0" fmla="*/ 0 w 4500595"/>
              <a:gd name="connsiteY0" fmla="*/ 0 h 1009730"/>
              <a:gd name="connsiteX1" fmla="*/ 4500595 w 4500595"/>
              <a:gd name="connsiteY1" fmla="*/ 0 h 1009730"/>
              <a:gd name="connsiteX2" fmla="*/ 4500595 w 4500595"/>
              <a:gd name="connsiteY2" fmla="*/ 1009730 h 1009730"/>
              <a:gd name="connsiteX3" fmla="*/ 0 w 4500595"/>
              <a:gd name="connsiteY3" fmla="*/ 1009730 h 1009730"/>
              <a:gd name="connsiteX4" fmla="*/ 0 w 4500595"/>
              <a:gd name="connsiteY4" fmla="*/ 0 h 1009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0595" h="1009730" extrusionOk="0">
                <a:moveTo>
                  <a:pt x="0" y="0"/>
                </a:moveTo>
                <a:cubicBezTo>
                  <a:pt x="1561223" y="-5264"/>
                  <a:pt x="2858425" y="84467"/>
                  <a:pt x="4500595" y="0"/>
                </a:cubicBezTo>
                <a:cubicBezTo>
                  <a:pt x="4425559" y="393174"/>
                  <a:pt x="4549428" y="710113"/>
                  <a:pt x="4500595" y="1009730"/>
                </a:cubicBezTo>
                <a:cubicBezTo>
                  <a:pt x="2910231" y="1116050"/>
                  <a:pt x="865064" y="1002081"/>
                  <a:pt x="0" y="1009730"/>
                </a:cubicBezTo>
                <a:cubicBezTo>
                  <a:pt x="-36543" y="736380"/>
                  <a:pt x="-21656" y="331831"/>
                  <a:pt x="0" y="0"/>
                </a:cubicBezTo>
                <a:close/>
              </a:path>
            </a:pathLst>
          </a:cu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62EF8B-321B-4509-9E93-8BFE0A299E00}"/>
              </a:ext>
            </a:extLst>
          </p:cNvPr>
          <p:cNvSpPr/>
          <p:nvPr/>
        </p:nvSpPr>
        <p:spPr>
          <a:xfrm>
            <a:off x="1786597" y="3772742"/>
            <a:ext cx="2806672" cy="1662852"/>
          </a:xfrm>
          <a:custGeom>
            <a:avLst/>
            <a:gdLst>
              <a:gd name="connsiteX0" fmla="*/ 0 w 2806672"/>
              <a:gd name="connsiteY0" fmla="*/ 0 h 1662852"/>
              <a:gd name="connsiteX1" fmla="*/ 533268 w 2806672"/>
              <a:gd name="connsiteY1" fmla="*/ 0 h 1662852"/>
              <a:gd name="connsiteX2" fmla="*/ 1010402 w 2806672"/>
              <a:gd name="connsiteY2" fmla="*/ 0 h 1662852"/>
              <a:gd name="connsiteX3" fmla="*/ 1627870 w 2806672"/>
              <a:gd name="connsiteY3" fmla="*/ 0 h 1662852"/>
              <a:gd name="connsiteX4" fmla="*/ 2161137 w 2806672"/>
              <a:gd name="connsiteY4" fmla="*/ 0 h 1662852"/>
              <a:gd name="connsiteX5" fmla="*/ 2806672 w 2806672"/>
              <a:gd name="connsiteY5" fmla="*/ 0 h 1662852"/>
              <a:gd name="connsiteX6" fmla="*/ 2806672 w 2806672"/>
              <a:gd name="connsiteY6" fmla="*/ 587541 h 1662852"/>
              <a:gd name="connsiteX7" fmla="*/ 2806672 w 2806672"/>
              <a:gd name="connsiteY7" fmla="*/ 1141825 h 1662852"/>
              <a:gd name="connsiteX8" fmla="*/ 2806672 w 2806672"/>
              <a:gd name="connsiteY8" fmla="*/ 1662852 h 1662852"/>
              <a:gd name="connsiteX9" fmla="*/ 2301471 w 2806672"/>
              <a:gd name="connsiteY9" fmla="*/ 1662852 h 1662852"/>
              <a:gd name="connsiteX10" fmla="*/ 1740137 w 2806672"/>
              <a:gd name="connsiteY10" fmla="*/ 1662852 h 1662852"/>
              <a:gd name="connsiteX11" fmla="*/ 1178802 w 2806672"/>
              <a:gd name="connsiteY11" fmla="*/ 1662852 h 1662852"/>
              <a:gd name="connsiteX12" fmla="*/ 645535 w 2806672"/>
              <a:gd name="connsiteY12" fmla="*/ 1662852 h 1662852"/>
              <a:gd name="connsiteX13" fmla="*/ 0 w 2806672"/>
              <a:gd name="connsiteY13" fmla="*/ 1662852 h 1662852"/>
              <a:gd name="connsiteX14" fmla="*/ 0 w 2806672"/>
              <a:gd name="connsiteY14" fmla="*/ 1075311 h 1662852"/>
              <a:gd name="connsiteX15" fmla="*/ 0 w 2806672"/>
              <a:gd name="connsiteY15" fmla="*/ 487770 h 1662852"/>
              <a:gd name="connsiteX16" fmla="*/ 0 w 2806672"/>
              <a:gd name="connsiteY16" fmla="*/ 0 h 1662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06672" h="1662852" extrusionOk="0">
                <a:moveTo>
                  <a:pt x="0" y="0"/>
                </a:moveTo>
                <a:cubicBezTo>
                  <a:pt x="160360" y="-53623"/>
                  <a:pt x="400785" y="239"/>
                  <a:pt x="533268" y="0"/>
                </a:cubicBezTo>
                <a:cubicBezTo>
                  <a:pt x="665751" y="-239"/>
                  <a:pt x="855005" y="32709"/>
                  <a:pt x="1010402" y="0"/>
                </a:cubicBezTo>
                <a:cubicBezTo>
                  <a:pt x="1165799" y="-32709"/>
                  <a:pt x="1384848" y="22562"/>
                  <a:pt x="1627870" y="0"/>
                </a:cubicBezTo>
                <a:cubicBezTo>
                  <a:pt x="1870892" y="-22562"/>
                  <a:pt x="1907113" y="3142"/>
                  <a:pt x="2161137" y="0"/>
                </a:cubicBezTo>
                <a:cubicBezTo>
                  <a:pt x="2415161" y="-3142"/>
                  <a:pt x="2490674" y="11783"/>
                  <a:pt x="2806672" y="0"/>
                </a:cubicBezTo>
                <a:cubicBezTo>
                  <a:pt x="2827274" y="204032"/>
                  <a:pt x="2745208" y="384487"/>
                  <a:pt x="2806672" y="587541"/>
                </a:cubicBezTo>
                <a:cubicBezTo>
                  <a:pt x="2868136" y="790595"/>
                  <a:pt x="2795594" y="945591"/>
                  <a:pt x="2806672" y="1141825"/>
                </a:cubicBezTo>
                <a:cubicBezTo>
                  <a:pt x="2817750" y="1338059"/>
                  <a:pt x="2750097" y="1513957"/>
                  <a:pt x="2806672" y="1662852"/>
                </a:cubicBezTo>
                <a:cubicBezTo>
                  <a:pt x="2627085" y="1680666"/>
                  <a:pt x="2471657" y="1644144"/>
                  <a:pt x="2301471" y="1662852"/>
                </a:cubicBezTo>
                <a:cubicBezTo>
                  <a:pt x="2131285" y="1681560"/>
                  <a:pt x="1945703" y="1605968"/>
                  <a:pt x="1740137" y="1662852"/>
                </a:cubicBezTo>
                <a:cubicBezTo>
                  <a:pt x="1534571" y="1719736"/>
                  <a:pt x="1418336" y="1616340"/>
                  <a:pt x="1178802" y="1662852"/>
                </a:cubicBezTo>
                <a:cubicBezTo>
                  <a:pt x="939268" y="1709364"/>
                  <a:pt x="872296" y="1646595"/>
                  <a:pt x="645535" y="1662852"/>
                </a:cubicBezTo>
                <a:cubicBezTo>
                  <a:pt x="418774" y="1679109"/>
                  <a:pt x="144279" y="1649490"/>
                  <a:pt x="0" y="1662852"/>
                </a:cubicBezTo>
                <a:cubicBezTo>
                  <a:pt x="-48341" y="1420277"/>
                  <a:pt x="8358" y="1223806"/>
                  <a:pt x="0" y="1075311"/>
                </a:cubicBezTo>
                <a:cubicBezTo>
                  <a:pt x="-8358" y="926816"/>
                  <a:pt x="37119" y="645055"/>
                  <a:pt x="0" y="487770"/>
                </a:cubicBezTo>
                <a:cubicBezTo>
                  <a:pt x="-37119" y="330485"/>
                  <a:pt x="36560" y="209748"/>
                  <a:pt x="0" y="0"/>
                </a:cubicBezTo>
                <a:close/>
              </a:path>
            </a:pathLst>
          </a:cu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31276C9-82F7-4739-8750-1FFD49313E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05" r="37232" b="68502"/>
          <a:stretch/>
        </p:blipFill>
        <p:spPr>
          <a:xfrm>
            <a:off x="6509496" y="4302569"/>
            <a:ext cx="2402415" cy="21040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FD1093-4E2D-4949-9B3A-1382CE8CF7E6}"/>
              </a:ext>
            </a:extLst>
          </p:cNvPr>
          <p:cNvSpPr txBox="1"/>
          <p:nvPr/>
        </p:nvSpPr>
        <p:spPr>
          <a:xfrm>
            <a:off x="6509495" y="4338073"/>
            <a:ext cx="2402416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chemeClr val="tx2"/>
                </a:solidFill>
              </a:rPr>
              <a:t>لا تثق بالغرباء على الإنترنت</a:t>
            </a:r>
            <a:endParaRPr lang="en-US" sz="2800" b="1" dirty="0">
              <a:solidFill>
                <a:schemeClr val="tx2"/>
              </a:solidFill>
            </a:endParaRPr>
          </a:p>
        </p:txBody>
      </p:sp>
      <p:pic>
        <p:nvPicPr>
          <p:cNvPr id="14" name="Picture 1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B9AB473-EFA9-4570-9794-8476433EB8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8" t="78632" r="1"/>
          <a:stretch/>
        </p:blipFill>
        <p:spPr>
          <a:xfrm>
            <a:off x="9406379" y="4230382"/>
            <a:ext cx="2402415" cy="227332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12FB662-8E96-4836-9C23-3C34EE86A5D9}"/>
              </a:ext>
            </a:extLst>
          </p:cNvPr>
          <p:cNvSpPr txBox="1"/>
          <p:nvPr/>
        </p:nvSpPr>
        <p:spPr>
          <a:xfrm>
            <a:off x="9551963" y="4297506"/>
            <a:ext cx="2221825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solidFill>
                  <a:schemeClr val="tx2"/>
                </a:solidFill>
              </a:rPr>
              <a:t>حمل الألعاب من مصادر موثوقة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7851188-B12C-4FB9-803A-CA33BC961453}"/>
              </a:ext>
            </a:extLst>
          </p:cNvPr>
          <p:cNvSpPr/>
          <p:nvPr/>
        </p:nvSpPr>
        <p:spPr>
          <a:xfrm>
            <a:off x="3693112" y="1290570"/>
            <a:ext cx="3542672" cy="1009730"/>
          </a:xfrm>
          <a:custGeom>
            <a:avLst/>
            <a:gdLst>
              <a:gd name="connsiteX0" fmla="*/ 0 w 3542672"/>
              <a:gd name="connsiteY0" fmla="*/ 0 h 1009730"/>
              <a:gd name="connsiteX1" fmla="*/ 555019 w 3542672"/>
              <a:gd name="connsiteY1" fmla="*/ 0 h 1009730"/>
              <a:gd name="connsiteX2" fmla="*/ 1039184 w 3542672"/>
              <a:gd name="connsiteY2" fmla="*/ 0 h 1009730"/>
              <a:gd name="connsiteX3" fmla="*/ 1629629 w 3542672"/>
              <a:gd name="connsiteY3" fmla="*/ 0 h 1009730"/>
              <a:gd name="connsiteX4" fmla="*/ 2149221 w 3542672"/>
              <a:gd name="connsiteY4" fmla="*/ 0 h 1009730"/>
              <a:gd name="connsiteX5" fmla="*/ 2704240 w 3542672"/>
              <a:gd name="connsiteY5" fmla="*/ 0 h 1009730"/>
              <a:gd name="connsiteX6" fmla="*/ 3542672 w 3542672"/>
              <a:gd name="connsiteY6" fmla="*/ 0 h 1009730"/>
              <a:gd name="connsiteX7" fmla="*/ 3542672 w 3542672"/>
              <a:gd name="connsiteY7" fmla="*/ 474573 h 1009730"/>
              <a:gd name="connsiteX8" fmla="*/ 3542672 w 3542672"/>
              <a:gd name="connsiteY8" fmla="*/ 1009730 h 1009730"/>
              <a:gd name="connsiteX9" fmla="*/ 3058507 w 3542672"/>
              <a:gd name="connsiteY9" fmla="*/ 1009730 h 1009730"/>
              <a:gd name="connsiteX10" fmla="*/ 2503488 w 3542672"/>
              <a:gd name="connsiteY10" fmla="*/ 1009730 h 1009730"/>
              <a:gd name="connsiteX11" fmla="*/ 1842189 w 3542672"/>
              <a:gd name="connsiteY11" fmla="*/ 1009730 h 1009730"/>
              <a:gd name="connsiteX12" fmla="*/ 1180891 w 3542672"/>
              <a:gd name="connsiteY12" fmla="*/ 1009730 h 1009730"/>
              <a:gd name="connsiteX13" fmla="*/ 519592 w 3542672"/>
              <a:gd name="connsiteY13" fmla="*/ 1009730 h 1009730"/>
              <a:gd name="connsiteX14" fmla="*/ 0 w 3542672"/>
              <a:gd name="connsiteY14" fmla="*/ 1009730 h 1009730"/>
              <a:gd name="connsiteX15" fmla="*/ 0 w 3542672"/>
              <a:gd name="connsiteY15" fmla="*/ 514962 h 1009730"/>
              <a:gd name="connsiteX16" fmla="*/ 0 w 3542672"/>
              <a:gd name="connsiteY16" fmla="*/ 0 h 1009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42672" h="1009730" extrusionOk="0">
                <a:moveTo>
                  <a:pt x="0" y="0"/>
                </a:moveTo>
                <a:cubicBezTo>
                  <a:pt x="128284" y="-41091"/>
                  <a:pt x="318748" y="57209"/>
                  <a:pt x="555019" y="0"/>
                </a:cubicBezTo>
                <a:cubicBezTo>
                  <a:pt x="791290" y="-57209"/>
                  <a:pt x="818963" y="14610"/>
                  <a:pt x="1039184" y="0"/>
                </a:cubicBezTo>
                <a:cubicBezTo>
                  <a:pt x="1259405" y="-14610"/>
                  <a:pt x="1399874" y="31618"/>
                  <a:pt x="1629629" y="0"/>
                </a:cubicBezTo>
                <a:cubicBezTo>
                  <a:pt x="1859384" y="-31618"/>
                  <a:pt x="1915176" y="61694"/>
                  <a:pt x="2149221" y="0"/>
                </a:cubicBezTo>
                <a:cubicBezTo>
                  <a:pt x="2383266" y="-61694"/>
                  <a:pt x="2490958" y="6073"/>
                  <a:pt x="2704240" y="0"/>
                </a:cubicBezTo>
                <a:cubicBezTo>
                  <a:pt x="2917522" y="-6073"/>
                  <a:pt x="3359059" y="36254"/>
                  <a:pt x="3542672" y="0"/>
                </a:cubicBezTo>
                <a:cubicBezTo>
                  <a:pt x="3579512" y="178179"/>
                  <a:pt x="3526376" y="352395"/>
                  <a:pt x="3542672" y="474573"/>
                </a:cubicBezTo>
                <a:cubicBezTo>
                  <a:pt x="3558968" y="596751"/>
                  <a:pt x="3501019" y="859242"/>
                  <a:pt x="3542672" y="1009730"/>
                </a:cubicBezTo>
                <a:cubicBezTo>
                  <a:pt x="3349976" y="1017325"/>
                  <a:pt x="3169518" y="975692"/>
                  <a:pt x="3058507" y="1009730"/>
                </a:cubicBezTo>
                <a:cubicBezTo>
                  <a:pt x="2947497" y="1043768"/>
                  <a:pt x="2719618" y="1001514"/>
                  <a:pt x="2503488" y="1009730"/>
                </a:cubicBezTo>
                <a:cubicBezTo>
                  <a:pt x="2287358" y="1017946"/>
                  <a:pt x="2038019" y="983971"/>
                  <a:pt x="1842189" y="1009730"/>
                </a:cubicBezTo>
                <a:cubicBezTo>
                  <a:pt x="1646359" y="1035489"/>
                  <a:pt x="1508278" y="992726"/>
                  <a:pt x="1180891" y="1009730"/>
                </a:cubicBezTo>
                <a:cubicBezTo>
                  <a:pt x="853504" y="1026734"/>
                  <a:pt x="831953" y="971963"/>
                  <a:pt x="519592" y="1009730"/>
                </a:cubicBezTo>
                <a:cubicBezTo>
                  <a:pt x="207231" y="1047497"/>
                  <a:pt x="122643" y="993899"/>
                  <a:pt x="0" y="1009730"/>
                </a:cubicBezTo>
                <a:cubicBezTo>
                  <a:pt x="-1625" y="779081"/>
                  <a:pt x="20171" y="755217"/>
                  <a:pt x="0" y="514962"/>
                </a:cubicBezTo>
                <a:cubicBezTo>
                  <a:pt x="-20171" y="274707"/>
                  <a:pt x="40772" y="121050"/>
                  <a:pt x="0" y="0"/>
                </a:cubicBezTo>
                <a:close/>
              </a:path>
            </a:pathLst>
          </a:cu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242969543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54628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E914A7C5-0B5D-40E3-A823-590B425C76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47"/>
          <a:stretch/>
        </p:blipFill>
        <p:spPr>
          <a:xfrm>
            <a:off x="0" y="-1"/>
            <a:ext cx="12192001" cy="685800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DE7CC37-8CC3-4681-9143-539852606E43}"/>
              </a:ext>
            </a:extLst>
          </p:cNvPr>
          <p:cNvSpPr/>
          <p:nvPr/>
        </p:nvSpPr>
        <p:spPr>
          <a:xfrm>
            <a:off x="6365304" y="1628643"/>
            <a:ext cx="2796137" cy="14771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51435" tIns="25718" rIns="51435" bIns="25718" rtlCol="0" anchor="b">
            <a:noAutofit/>
          </a:bodyPr>
          <a:lstStyle/>
          <a:p>
            <a:pPr algn="ctr" rtl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defRPr/>
            </a:pPr>
            <a:r>
              <a:rPr lang="en-US" sz="5250" b="1" dirty="0">
                <a:solidFill>
                  <a:srgbClr val="FF0000"/>
                </a:solidFill>
                <a:latin typeface="Calibri"/>
              </a:rPr>
              <a:t>الحضور والغياب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07AD0507-3582-4444-95D4-B983ED4D44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6" r="13358" b="2"/>
          <a:stretch/>
        </p:blipFill>
        <p:spPr>
          <a:xfrm rot="21390772">
            <a:off x="2593510" y="1720623"/>
            <a:ext cx="3130310" cy="347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628160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3C51DDB-FE5D-4699-88D7-F4145D21892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539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1500" b="1" dirty="0">
                <a:solidFill>
                  <a:srgbClr val="002060"/>
                </a:solidFill>
                <a:latin typeface="Arial" panose="020B0604020202020204" pitchFamily="34" charset="0"/>
              </a:rPr>
              <a:t>اللَّهُمَّ إِنِّي أَسْأَلُكَ </a:t>
            </a:r>
          </a:p>
          <a:p>
            <a:pPr algn="ctr"/>
            <a:r>
              <a:rPr lang="ar-AE" sz="11500" b="1" dirty="0">
                <a:solidFill>
                  <a:srgbClr val="002060"/>
                </a:solidFill>
                <a:latin typeface="Arial" panose="020B0604020202020204" pitchFamily="34" charset="0"/>
              </a:rPr>
              <a:t>عِلْمًا نَافِعًا وَرِزْقًا طَيِّبًا وَعَمَلًا مُتَقَبَّلًا </a:t>
            </a:r>
            <a:r>
              <a:rPr lang="ar-AE" sz="1400" b="1" dirty="0">
                <a:solidFill>
                  <a:srgbClr val="002060"/>
                </a:solidFill>
              </a:rPr>
              <a:t>...</a:t>
            </a:r>
          </a:p>
          <a:p>
            <a:pPr algn="ctr"/>
            <a:endParaRPr lang="en-US" sz="1350" dirty="0"/>
          </a:p>
        </p:txBody>
      </p:sp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94A011FE-328A-4B0D-929E-E0C683E6BFBE}"/>
              </a:ext>
            </a:extLst>
          </p:cNvPr>
          <p:cNvSpPr/>
          <p:nvPr/>
        </p:nvSpPr>
        <p:spPr>
          <a:xfrm>
            <a:off x="281355" y="337626"/>
            <a:ext cx="11549574" cy="6175716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1" anchor="ctr"/>
          <a:lstStyle/>
          <a:p>
            <a:pPr algn="ctr"/>
            <a:endParaRPr lang="ar-AE" sz="701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6B4F1F-5C59-4888-8F44-5FE32A4B9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715" y="734736"/>
            <a:ext cx="1497218" cy="168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587896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559F4E-C233-4B32-998E-35BC245F78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2882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">
            <a:extLst>
              <a:ext uri="{FF2B5EF4-FFF2-40B4-BE49-F238E27FC236}">
                <a16:creationId xmlns:a16="http://schemas.microsoft.com/office/drawing/2014/main" id="{7DD7554A-0DB2-4802-B947-3C88BAA8F258}"/>
              </a:ext>
            </a:extLst>
          </p:cNvPr>
          <p:cNvSpPr/>
          <p:nvPr/>
        </p:nvSpPr>
        <p:spPr>
          <a:xfrm>
            <a:off x="131299" y="126608"/>
            <a:ext cx="11929402" cy="6541477"/>
          </a:xfrm>
          <a:custGeom>
            <a:avLst/>
            <a:gdLst>
              <a:gd name="connsiteX0" fmla="*/ 0 w 11929402"/>
              <a:gd name="connsiteY0" fmla="*/ 0 h 6541477"/>
              <a:gd name="connsiteX1" fmla="*/ 1113410 w 11929402"/>
              <a:gd name="connsiteY1" fmla="*/ 0 h 6541477"/>
              <a:gd name="connsiteX2" fmla="*/ 2107527 w 11929402"/>
              <a:gd name="connsiteY2" fmla="*/ 0 h 6541477"/>
              <a:gd name="connsiteX3" fmla="*/ 3101643 w 11929402"/>
              <a:gd name="connsiteY3" fmla="*/ 0 h 6541477"/>
              <a:gd name="connsiteX4" fmla="*/ 3857172 w 11929402"/>
              <a:gd name="connsiteY4" fmla="*/ 0 h 6541477"/>
              <a:gd name="connsiteX5" fmla="*/ 4851289 w 11929402"/>
              <a:gd name="connsiteY5" fmla="*/ 0 h 6541477"/>
              <a:gd name="connsiteX6" fmla="*/ 5487524 w 11929402"/>
              <a:gd name="connsiteY6" fmla="*/ 0 h 6541477"/>
              <a:gd name="connsiteX7" fmla="*/ 6243053 w 11929402"/>
              <a:gd name="connsiteY7" fmla="*/ 0 h 6541477"/>
              <a:gd name="connsiteX8" fmla="*/ 6998580 w 11929402"/>
              <a:gd name="connsiteY8" fmla="*/ 0 h 6541477"/>
              <a:gd name="connsiteX9" fmla="*/ 8111992 w 11929402"/>
              <a:gd name="connsiteY9" fmla="*/ 0 h 6541477"/>
              <a:gd name="connsiteX10" fmla="*/ 8867522 w 11929402"/>
              <a:gd name="connsiteY10" fmla="*/ 0 h 6541477"/>
              <a:gd name="connsiteX11" fmla="*/ 9980931 w 11929402"/>
              <a:gd name="connsiteY11" fmla="*/ 0 h 6541477"/>
              <a:gd name="connsiteX12" fmla="*/ 10617166 w 11929402"/>
              <a:gd name="connsiteY12" fmla="*/ 0 h 6541477"/>
              <a:gd name="connsiteX13" fmla="*/ 11929402 w 11929402"/>
              <a:gd name="connsiteY13" fmla="*/ 0 h 6541477"/>
              <a:gd name="connsiteX14" fmla="*/ 11929402 w 11929402"/>
              <a:gd name="connsiteY14" fmla="*/ 2049661 h 6541477"/>
              <a:gd name="connsiteX15" fmla="*/ 11929402 w 11929402"/>
              <a:gd name="connsiteY15" fmla="*/ 4033909 h 6541477"/>
              <a:gd name="connsiteX16" fmla="*/ 11929402 w 11929402"/>
              <a:gd name="connsiteY16" fmla="*/ 6541476 h 6541477"/>
              <a:gd name="connsiteX17" fmla="*/ 11054579 w 11929402"/>
              <a:gd name="connsiteY17" fmla="*/ 6541476 h 6541477"/>
              <a:gd name="connsiteX18" fmla="*/ 10179756 w 11929402"/>
              <a:gd name="connsiteY18" fmla="*/ 6541476 h 6541477"/>
              <a:gd name="connsiteX19" fmla="*/ 9304933 w 11929402"/>
              <a:gd name="connsiteY19" fmla="*/ 6541476 h 6541477"/>
              <a:gd name="connsiteX20" fmla="*/ 8310817 w 11929402"/>
              <a:gd name="connsiteY20" fmla="*/ 6541476 h 6541477"/>
              <a:gd name="connsiteX21" fmla="*/ 7435992 w 11929402"/>
              <a:gd name="connsiteY21" fmla="*/ 6541476 h 6541477"/>
              <a:gd name="connsiteX22" fmla="*/ 6799758 w 11929402"/>
              <a:gd name="connsiteY22" fmla="*/ 6541476 h 6541477"/>
              <a:gd name="connsiteX23" fmla="*/ 5567054 w 11929402"/>
              <a:gd name="connsiteY23" fmla="*/ 6541476 h 6541477"/>
              <a:gd name="connsiteX24" fmla="*/ 4453642 w 11929402"/>
              <a:gd name="connsiteY24" fmla="*/ 6541476 h 6541477"/>
              <a:gd name="connsiteX25" fmla="*/ 3578819 w 11929402"/>
              <a:gd name="connsiteY25" fmla="*/ 6541476 h 6541477"/>
              <a:gd name="connsiteX26" fmla="*/ 2703996 w 11929402"/>
              <a:gd name="connsiteY26" fmla="*/ 6541476 h 6541477"/>
              <a:gd name="connsiteX27" fmla="*/ 1948469 w 11929402"/>
              <a:gd name="connsiteY27" fmla="*/ 6541476 h 6541477"/>
              <a:gd name="connsiteX28" fmla="*/ 0 w 11929402"/>
              <a:gd name="connsiteY28" fmla="*/ 6541476 h 6541477"/>
              <a:gd name="connsiteX29" fmla="*/ 0 w 11929402"/>
              <a:gd name="connsiteY29" fmla="*/ 4557227 h 6541477"/>
              <a:gd name="connsiteX30" fmla="*/ 0 w 11929402"/>
              <a:gd name="connsiteY30" fmla="*/ 2311319 h 6541477"/>
              <a:gd name="connsiteX31" fmla="*/ 0 w 11929402"/>
              <a:gd name="connsiteY31" fmla="*/ 0 h 6541477"/>
              <a:gd name="connsiteX0" fmla="*/ 0 w 11929402"/>
              <a:gd name="connsiteY0" fmla="*/ 0 h 6541477"/>
              <a:gd name="connsiteX1" fmla="*/ 636232 w 11929402"/>
              <a:gd name="connsiteY1" fmla="*/ 0 h 6541477"/>
              <a:gd name="connsiteX2" fmla="*/ 1391762 w 11929402"/>
              <a:gd name="connsiteY2" fmla="*/ 0 h 6541477"/>
              <a:gd name="connsiteX3" fmla="*/ 2027998 w 11929402"/>
              <a:gd name="connsiteY3" fmla="*/ 0 h 6541477"/>
              <a:gd name="connsiteX4" fmla="*/ 3022114 w 11929402"/>
              <a:gd name="connsiteY4" fmla="*/ 0 h 6541477"/>
              <a:gd name="connsiteX5" fmla="*/ 4135526 w 11929402"/>
              <a:gd name="connsiteY5" fmla="*/ 0 h 6541477"/>
              <a:gd name="connsiteX6" fmla="*/ 5010348 w 11929402"/>
              <a:gd name="connsiteY6" fmla="*/ 0 h 6541477"/>
              <a:gd name="connsiteX7" fmla="*/ 6243053 w 11929402"/>
              <a:gd name="connsiteY7" fmla="*/ 0 h 6541477"/>
              <a:gd name="connsiteX8" fmla="*/ 7237169 w 11929402"/>
              <a:gd name="connsiteY8" fmla="*/ 0 h 6541477"/>
              <a:gd name="connsiteX9" fmla="*/ 7873403 w 11929402"/>
              <a:gd name="connsiteY9" fmla="*/ 0 h 6541477"/>
              <a:gd name="connsiteX10" fmla="*/ 8986815 w 11929402"/>
              <a:gd name="connsiteY10" fmla="*/ 0 h 6541477"/>
              <a:gd name="connsiteX11" fmla="*/ 9980931 w 11929402"/>
              <a:gd name="connsiteY11" fmla="*/ 0 h 6541477"/>
              <a:gd name="connsiteX12" fmla="*/ 11929402 w 11929402"/>
              <a:gd name="connsiteY12" fmla="*/ 0 h 6541477"/>
              <a:gd name="connsiteX13" fmla="*/ 11929402 w 11929402"/>
              <a:gd name="connsiteY13" fmla="*/ 2115077 h 6541477"/>
              <a:gd name="connsiteX14" fmla="*/ 11929402 w 11929402"/>
              <a:gd name="connsiteY14" fmla="*/ 4164739 h 6541477"/>
              <a:gd name="connsiteX15" fmla="*/ 11929402 w 11929402"/>
              <a:gd name="connsiteY15" fmla="*/ 6541476 h 6541477"/>
              <a:gd name="connsiteX16" fmla="*/ 11054579 w 11929402"/>
              <a:gd name="connsiteY16" fmla="*/ 6541476 h 6541477"/>
              <a:gd name="connsiteX17" fmla="*/ 9941167 w 11929402"/>
              <a:gd name="connsiteY17" fmla="*/ 6541476 h 6541477"/>
              <a:gd name="connsiteX18" fmla="*/ 9066344 w 11929402"/>
              <a:gd name="connsiteY18" fmla="*/ 6541476 h 6541477"/>
              <a:gd name="connsiteX19" fmla="*/ 8310817 w 11929402"/>
              <a:gd name="connsiteY19" fmla="*/ 6541476 h 6541477"/>
              <a:gd name="connsiteX20" fmla="*/ 7316698 w 11929402"/>
              <a:gd name="connsiteY20" fmla="*/ 6541476 h 6541477"/>
              <a:gd name="connsiteX21" fmla="*/ 6561169 w 11929402"/>
              <a:gd name="connsiteY21" fmla="*/ 6541476 h 6541477"/>
              <a:gd name="connsiteX22" fmla="*/ 5924935 w 11929402"/>
              <a:gd name="connsiteY22" fmla="*/ 6541476 h 6541477"/>
              <a:gd name="connsiteX23" fmla="*/ 5050112 w 11929402"/>
              <a:gd name="connsiteY23" fmla="*/ 6541476 h 6541477"/>
              <a:gd name="connsiteX24" fmla="*/ 4294584 w 11929402"/>
              <a:gd name="connsiteY24" fmla="*/ 6541476 h 6541477"/>
              <a:gd name="connsiteX25" fmla="*/ 3300466 w 11929402"/>
              <a:gd name="connsiteY25" fmla="*/ 6541476 h 6541477"/>
              <a:gd name="connsiteX26" fmla="*/ 2544938 w 11929402"/>
              <a:gd name="connsiteY26" fmla="*/ 6541476 h 6541477"/>
              <a:gd name="connsiteX27" fmla="*/ 1908702 w 11929402"/>
              <a:gd name="connsiteY27" fmla="*/ 6541476 h 6541477"/>
              <a:gd name="connsiteX28" fmla="*/ 1272468 w 11929402"/>
              <a:gd name="connsiteY28" fmla="*/ 6541476 h 6541477"/>
              <a:gd name="connsiteX29" fmla="*/ 0 w 11929402"/>
              <a:gd name="connsiteY29" fmla="*/ 6541476 h 6541477"/>
              <a:gd name="connsiteX30" fmla="*/ 0 w 11929402"/>
              <a:gd name="connsiteY30" fmla="*/ 4295569 h 6541477"/>
              <a:gd name="connsiteX31" fmla="*/ 0 w 11929402"/>
              <a:gd name="connsiteY31" fmla="*/ 2245905 h 6541477"/>
              <a:gd name="connsiteX32" fmla="*/ 0 w 11929402"/>
              <a:gd name="connsiteY32" fmla="*/ 0 h 6541477"/>
              <a:gd name="connsiteX0" fmla="*/ 0 w 11929402"/>
              <a:gd name="connsiteY0" fmla="*/ 0 h 6541477"/>
              <a:gd name="connsiteX1" fmla="*/ 1113410 w 11929402"/>
              <a:gd name="connsiteY1" fmla="*/ 0 h 6541477"/>
              <a:gd name="connsiteX2" fmla="*/ 2107527 w 11929402"/>
              <a:gd name="connsiteY2" fmla="*/ 0 h 6541477"/>
              <a:gd name="connsiteX3" fmla="*/ 3101643 w 11929402"/>
              <a:gd name="connsiteY3" fmla="*/ 0 h 6541477"/>
              <a:gd name="connsiteX4" fmla="*/ 3857172 w 11929402"/>
              <a:gd name="connsiteY4" fmla="*/ 0 h 6541477"/>
              <a:gd name="connsiteX5" fmla="*/ 4851289 w 11929402"/>
              <a:gd name="connsiteY5" fmla="*/ 0 h 6541477"/>
              <a:gd name="connsiteX6" fmla="*/ 5487524 w 11929402"/>
              <a:gd name="connsiteY6" fmla="*/ 0 h 6541477"/>
              <a:gd name="connsiteX7" fmla="*/ 6243053 w 11929402"/>
              <a:gd name="connsiteY7" fmla="*/ 0 h 6541477"/>
              <a:gd name="connsiteX8" fmla="*/ 6998580 w 11929402"/>
              <a:gd name="connsiteY8" fmla="*/ 0 h 6541477"/>
              <a:gd name="connsiteX9" fmla="*/ 8111992 w 11929402"/>
              <a:gd name="connsiteY9" fmla="*/ 0 h 6541477"/>
              <a:gd name="connsiteX10" fmla="*/ 8867522 w 11929402"/>
              <a:gd name="connsiteY10" fmla="*/ 0 h 6541477"/>
              <a:gd name="connsiteX11" fmla="*/ 9980931 w 11929402"/>
              <a:gd name="connsiteY11" fmla="*/ 0 h 6541477"/>
              <a:gd name="connsiteX12" fmla="*/ 10617166 w 11929402"/>
              <a:gd name="connsiteY12" fmla="*/ 0 h 6541477"/>
              <a:gd name="connsiteX13" fmla="*/ 11929402 w 11929402"/>
              <a:gd name="connsiteY13" fmla="*/ 0 h 6541477"/>
              <a:gd name="connsiteX14" fmla="*/ 11929402 w 11929402"/>
              <a:gd name="connsiteY14" fmla="*/ 2049661 h 6541477"/>
              <a:gd name="connsiteX15" fmla="*/ 11929402 w 11929402"/>
              <a:gd name="connsiteY15" fmla="*/ 4033909 h 6541477"/>
              <a:gd name="connsiteX16" fmla="*/ 11929402 w 11929402"/>
              <a:gd name="connsiteY16" fmla="*/ 6541476 h 6541477"/>
              <a:gd name="connsiteX17" fmla="*/ 11054579 w 11929402"/>
              <a:gd name="connsiteY17" fmla="*/ 6541476 h 6541477"/>
              <a:gd name="connsiteX18" fmla="*/ 10179756 w 11929402"/>
              <a:gd name="connsiteY18" fmla="*/ 6541476 h 6541477"/>
              <a:gd name="connsiteX19" fmla="*/ 9304933 w 11929402"/>
              <a:gd name="connsiteY19" fmla="*/ 6541476 h 6541477"/>
              <a:gd name="connsiteX20" fmla="*/ 8310817 w 11929402"/>
              <a:gd name="connsiteY20" fmla="*/ 6541476 h 6541477"/>
              <a:gd name="connsiteX21" fmla="*/ 7435992 w 11929402"/>
              <a:gd name="connsiteY21" fmla="*/ 6541476 h 6541477"/>
              <a:gd name="connsiteX22" fmla="*/ 6799758 w 11929402"/>
              <a:gd name="connsiteY22" fmla="*/ 6541476 h 6541477"/>
              <a:gd name="connsiteX23" fmla="*/ 5567054 w 11929402"/>
              <a:gd name="connsiteY23" fmla="*/ 6541476 h 6541477"/>
              <a:gd name="connsiteX24" fmla="*/ 4453642 w 11929402"/>
              <a:gd name="connsiteY24" fmla="*/ 6541476 h 6541477"/>
              <a:gd name="connsiteX25" fmla="*/ 3578819 w 11929402"/>
              <a:gd name="connsiteY25" fmla="*/ 6541476 h 6541477"/>
              <a:gd name="connsiteX26" fmla="*/ 2703996 w 11929402"/>
              <a:gd name="connsiteY26" fmla="*/ 6541476 h 6541477"/>
              <a:gd name="connsiteX27" fmla="*/ 1948469 w 11929402"/>
              <a:gd name="connsiteY27" fmla="*/ 6541476 h 6541477"/>
              <a:gd name="connsiteX28" fmla="*/ 0 w 11929402"/>
              <a:gd name="connsiteY28" fmla="*/ 6541476 h 6541477"/>
              <a:gd name="connsiteX29" fmla="*/ 0 w 11929402"/>
              <a:gd name="connsiteY29" fmla="*/ 4557227 h 6541477"/>
              <a:gd name="connsiteX30" fmla="*/ 0 w 11929402"/>
              <a:gd name="connsiteY30" fmla="*/ 2311319 h 6541477"/>
              <a:gd name="connsiteX31" fmla="*/ 0 w 11929402"/>
              <a:gd name="connsiteY31" fmla="*/ 0 h 6541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1929402" h="6541477" fill="none" extrusionOk="0">
                <a:moveTo>
                  <a:pt x="0" y="0"/>
                </a:moveTo>
                <a:cubicBezTo>
                  <a:pt x="247860" y="-27870"/>
                  <a:pt x="581453" y="146351"/>
                  <a:pt x="1113410" y="0"/>
                </a:cubicBezTo>
                <a:cubicBezTo>
                  <a:pt x="1655617" y="-2262"/>
                  <a:pt x="1675587" y="-75508"/>
                  <a:pt x="2107527" y="0"/>
                </a:cubicBezTo>
                <a:cubicBezTo>
                  <a:pt x="2449905" y="155221"/>
                  <a:pt x="2860347" y="-198898"/>
                  <a:pt x="3101643" y="0"/>
                </a:cubicBezTo>
                <a:cubicBezTo>
                  <a:pt x="3393719" y="67674"/>
                  <a:pt x="3576030" y="-77096"/>
                  <a:pt x="3857172" y="0"/>
                </a:cubicBezTo>
                <a:cubicBezTo>
                  <a:pt x="4169887" y="50574"/>
                  <a:pt x="4355327" y="-31971"/>
                  <a:pt x="4851289" y="0"/>
                </a:cubicBezTo>
                <a:cubicBezTo>
                  <a:pt x="5347627" y="-34863"/>
                  <a:pt x="5227670" y="-37268"/>
                  <a:pt x="5487524" y="0"/>
                </a:cubicBezTo>
                <a:cubicBezTo>
                  <a:pt x="5765841" y="-35268"/>
                  <a:pt x="5917260" y="39890"/>
                  <a:pt x="6243053" y="0"/>
                </a:cubicBezTo>
                <a:cubicBezTo>
                  <a:pt x="6587792" y="-110426"/>
                  <a:pt x="6689251" y="-16319"/>
                  <a:pt x="6998580" y="0"/>
                </a:cubicBezTo>
                <a:cubicBezTo>
                  <a:pt x="7270159" y="72017"/>
                  <a:pt x="7861191" y="279564"/>
                  <a:pt x="8111992" y="0"/>
                </a:cubicBezTo>
                <a:cubicBezTo>
                  <a:pt x="8258693" y="-194129"/>
                  <a:pt x="8572090" y="-59527"/>
                  <a:pt x="8867522" y="0"/>
                </a:cubicBezTo>
                <a:cubicBezTo>
                  <a:pt x="9062393" y="-116096"/>
                  <a:pt x="9600514" y="135453"/>
                  <a:pt x="9980931" y="0"/>
                </a:cubicBezTo>
                <a:cubicBezTo>
                  <a:pt x="10387636" y="-36899"/>
                  <a:pt x="10486188" y="-1718"/>
                  <a:pt x="10617166" y="0"/>
                </a:cubicBezTo>
                <a:cubicBezTo>
                  <a:pt x="10919922" y="-8902"/>
                  <a:pt x="11498352" y="156058"/>
                  <a:pt x="11929402" y="0"/>
                </a:cubicBezTo>
                <a:cubicBezTo>
                  <a:pt x="11779846" y="389556"/>
                  <a:pt x="11955160" y="1344898"/>
                  <a:pt x="11929402" y="2049661"/>
                </a:cubicBezTo>
                <a:cubicBezTo>
                  <a:pt x="11877138" y="2541329"/>
                  <a:pt x="11712612" y="3308939"/>
                  <a:pt x="11929402" y="4033909"/>
                </a:cubicBezTo>
                <a:cubicBezTo>
                  <a:pt x="11817262" y="4790870"/>
                  <a:pt x="11949508" y="5574041"/>
                  <a:pt x="11929402" y="6541476"/>
                </a:cubicBezTo>
                <a:cubicBezTo>
                  <a:pt x="11529466" y="6542093"/>
                  <a:pt x="11363890" y="6465366"/>
                  <a:pt x="11054579" y="6541476"/>
                </a:cubicBezTo>
                <a:cubicBezTo>
                  <a:pt x="10744701" y="6477808"/>
                  <a:pt x="10349369" y="6469723"/>
                  <a:pt x="10179756" y="6541476"/>
                </a:cubicBezTo>
                <a:cubicBezTo>
                  <a:pt x="9930657" y="6719823"/>
                  <a:pt x="9647305" y="6468872"/>
                  <a:pt x="9304933" y="6541476"/>
                </a:cubicBezTo>
                <a:cubicBezTo>
                  <a:pt x="9018917" y="6496670"/>
                  <a:pt x="8441601" y="6680178"/>
                  <a:pt x="8310817" y="6541476"/>
                </a:cubicBezTo>
                <a:cubicBezTo>
                  <a:pt x="8113561" y="6451871"/>
                  <a:pt x="7655220" y="6443354"/>
                  <a:pt x="7435992" y="6541476"/>
                </a:cubicBezTo>
                <a:cubicBezTo>
                  <a:pt x="7232463" y="6616312"/>
                  <a:pt x="6981784" y="6505013"/>
                  <a:pt x="6799758" y="6541476"/>
                </a:cubicBezTo>
                <a:cubicBezTo>
                  <a:pt x="6729062" y="6498354"/>
                  <a:pt x="6041016" y="6782168"/>
                  <a:pt x="5567054" y="6541476"/>
                </a:cubicBezTo>
                <a:cubicBezTo>
                  <a:pt x="5119965" y="6470062"/>
                  <a:pt x="4828911" y="6547612"/>
                  <a:pt x="4453642" y="6541476"/>
                </a:cubicBezTo>
                <a:cubicBezTo>
                  <a:pt x="4022906" y="6330057"/>
                  <a:pt x="3989551" y="6518059"/>
                  <a:pt x="3578819" y="6541476"/>
                </a:cubicBezTo>
                <a:cubicBezTo>
                  <a:pt x="3156732" y="6525615"/>
                  <a:pt x="3037175" y="6436181"/>
                  <a:pt x="2703996" y="6541476"/>
                </a:cubicBezTo>
                <a:cubicBezTo>
                  <a:pt x="2352525" y="6626059"/>
                  <a:pt x="2185961" y="6433619"/>
                  <a:pt x="1948469" y="6541476"/>
                </a:cubicBezTo>
                <a:cubicBezTo>
                  <a:pt x="1527287" y="6413737"/>
                  <a:pt x="489254" y="6757517"/>
                  <a:pt x="0" y="6541476"/>
                </a:cubicBezTo>
                <a:cubicBezTo>
                  <a:pt x="20557" y="5774967"/>
                  <a:pt x="-48356" y="5466892"/>
                  <a:pt x="0" y="4557227"/>
                </a:cubicBezTo>
                <a:cubicBezTo>
                  <a:pt x="-62235" y="3686944"/>
                  <a:pt x="-21233" y="3270236"/>
                  <a:pt x="0" y="2311319"/>
                </a:cubicBezTo>
                <a:cubicBezTo>
                  <a:pt x="69943" y="1302194"/>
                  <a:pt x="94431" y="742034"/>
                  <a:pt x="0" y="0"/>
                </a:cubicBezTo>
                <a:close/>
              </a:path>
              <a:path w="11929402" h="6541477" stroke="0" extrusionOk="0">
                <a:moveTo>
                  <a:pt x="0" y="0"/>
                </a:moveTo>
                <a:cubicBezTo>
                  <a:pt x="287019" y="1313"/>
                  <a:pt x="371670" y="86926"/>
                  <a:pt x="636232" y="0"/>
                </a:cubicBezTo>
                <a:cubicBezTo>
                  <a:pt x="941654" y="-104987"/>
                  <a:pt x="1099388" y="31407"/>
                  <a:pt x="1391762" y="0"/>
                </a:cubicBezTo>
                <a:cubicBezTo>
                  <a:pt x="1614394" y="97864"/>
                  <a:pt x="1772978" y="36318"/>
                  <a:pt x="2027998" y="0"/>
                </a:cubicBezTo>
                <a:cubicBezTo>
                  <a:pt x="2311304" y="-157899"/>
                  <a:pt x="2704225" y="129982"/>
                  <a:pt x="3022114" y="0"/>
                </a:cubicBezTo>
                <a:cubicBezTo>
                  <a:pt x="3480401" y="-123215"/>
                  <a:pt x="3508956" y="245085"/>
                  <a:pt x="4135526" y="0"/>
                </a:cubicBezTo>
                <a:cubicBezTo>
                  <a:pt x="4601358" y="-136992"/>
                  <a:pt x="4861943" y="165354"/>
                  <a:pt x="5010348" y="0"/>
                </a:cubicBezTo>
                <a:cubicBezTo>
                  <a:pt x="5096622" y="32277"/>
                  <a:pt x="5848691" y="-54816"/>
                  <a:pt x="6243053" y="0"/>
                </a:cubicBezTo>
                <a:cubicBezTo>
                  <a:pt x="6663081" y="-67643"/>
                  <a:pt x="7046976" y="-195388"/>
                  <a:pt x="7237169" y="0"/>
                </a:cubicBezTo>
                <a:cubicBezTo>
                  <a:pt x="7502867" y="101241"/>
                  <a:pt x="7678115" y="10287"/>
                  <a:pt x="7873403" y="0"/>
                </a:cubicBezTo>
                <a:cubicBezTo>
                  <a:pt x="8087264" y="39042"/>
                  <a:pt x="8765478" y="10272"/>
                  <a:pt x="8986815" y="0"/>
                </a:cubicBezTo>
                <a:cubicBezTo>
                  <a:pt x="9245528" y="-150420"/>
                  <a:pt x="9809937" y="-42288"/>
                  <a:pt x="9980931" y="0"/>
                </a:cubicBezTo>
                <a:cubicBezTo>
                  <a:pt x="10102661" y="-261844"/>
                  <a:pt x="10854022" y="-297660"/>
                  <a:pt x="11929402" y="0"/>
                </a:cubicBezTo>
                <a:cubicBezTo>
                  <a:pt x="12093736" y="603963"/>
                  <a:pt x="11991292" y="1164089"/>
                  <a:pt x="11929402" y="2115077"/>
                </a:cubicBezTo>
                <a:cubicBezTo>
                  <a:pt x="11936533" y="2756449"/>
                  <a:pt x="11782606" y="3686817"/>
                  <a:pt x="11929402" y="4164739"/>
                </a:cubicBezTo>
                <a:cubicBezTo>
                  <a:pt x="11713722" y="4852263"/>
                  <a:pt x="12095861" y="5369297"/>
                  <a:pt x="11929402" y="6541476"/>
                </a:cubicBezTo>
                <a:cubicBezTo>
                  <a:pt x="11523650" y="6685028"/>
                  <a:pt x="11246590" y="6348065"/>
                  <a:pt x="11054579" y="6541476"/>
                </a:cubicBezTo>
                <a:cubicBezTo>
                  <a:pt x="10975501" y="6628455"/>
                  <a:pt x="10251857" y="6569445"/>
                  <a:pt x="9941167" y="6541476"/>
                </a:cubicBezTo>
                <a:cubicBezTo>
                  <a:pt x="9658369" y="6693497"/>
                  <a:pt x="9296339" y="6701608"/>
                  <a:pt x="9066344" y="6541476"/>
                </a:cubicBezTo>
                <a:cubicBezTo>
                  <a:pt x="8780333" y="6473133"/>
                  <a:pt x="8551399" y="6371141"/>
                  <a:pt x="8310817" y="6541476"/>
                </a:cubicBezTo>
                <a:cubicBezTo>
                  <a:pt x="8221352" y="6766998"/>
                  <a:pt x="7628826" y="6529389"/>
                  <a:pt x="7316698" y="6541476"/>
                </a:cubicBezTo>
                <a:cubicBezTo>
                  <a:pt x="6870015" y="6568986"/>
                  <a:pt x="6823321" y="6588015"/>
                  <a:pt x="6561169" y="6541476"/>
                </a:cubicBezTo>
                <a:cubicBezTo>
                  <a:pt x="6327331" y="6458918"/>
                  <a:pt x="6102332" y="6453998"/>
                  <a:pt x="5924935" y="6541476"/>
                </a:cubicBezTo>
                <a:cubicBezTo>
                  <a:pt x="5765077" y="6697022"/>
                  <a:pt x="5307559" y="6521512"/>
                  <a:pt x="5050112" y="6541476"/>
                </a:cubicBezTo>
                <a:cubicBezTo>
                  <a:pt x="4766226" y="6482604"/>
                  <a:pt x="4440518" y="6499124"/>
                  <a:pt x="4294584" y="6541476"/>
                </a:cubicBezTo>
                <a:cubicBezTo>
                  <a:pt x="4145593" y="6506710"/>
                  <a:pt x="3578899" y="6501059"/>
                  <a:pt x="3300466" y="6541476"/>
                </a:cubicBezTo>
                <a:cubicBezTo>
                  <a:pt x="3094149" y="6545116"/>
                  <a:pt x="2782563" y="6504379"/>
                  <a:pt x="2544938" y="6541476"/>
                </a:cubicBezTo>
                <a:cubicBezTo>
                  <a:pt x="2266375" y="6547961"/>
                  <a:pt x="2208393" y="6520896"/>
                  <a:pt x="1908702" y="6541476"/>
                </a:cubicBezTo>
                <a:cubicBezTo>
                  <a:pt x="1619670" y="6576114"/>
                  <a:pt x="1553776" y="6427235"/>
                  <a:pt x="1272468" y="6541476"/>
                </a:cubicBezTo>
                <a:cubicBezTo>
                  <a:pt x="981129" y="6413089"/>
                  <a:pt x="437011" y="6754417"/>
                  <a:pt x="0" y="6541476"/>
                </a:cubicBezTo>
                <a:cubicBezTo>
                  <a:pt x="121182" y="6079654"/>
                  <a:pt x="115425" y="4845497"/>
                  <a:pt x="0" y="4295569"/>
                </a:cubicBezTo>
                <a:cubicBezTo>
                  <a:pt x="-147100" y="3789418"/>
                  <a:pt x="18169" y="3047244"/>
                  <a:pt x="0" y="2245905"/>
                </a:cubicBezTo>
                <a:cubicBezTo>
                  <a:pt x="-162095" y="1771802"/>
                  <a:pt x="29098" y="613490"/>
                  <a:pt x="0" y="0"/>
                </a:cubicBezTo>
                <a:close/>
              </a:path>
              <a:path w="11929402" h="6541477" fill="none" stroke="0" extrusionOk="0">
                <a:moveTo>
                  <a:pt x="0" y="0"/>
                </a:moveTo>
                <a:cubicBezTo>
                  <a:pt x="313455" y="24939"/>
                  <a:pt x="555420" y="33169"/>
                  <a:pt x="1113410" y="0"/>
                </a:cubicBezTo>
                <a:cubicBezTo>
                  <a:pt x="1639374" y="-23067"/>
                  <a:pt x="1665023" y="-92941"/>
                  <a:pt x="2107527" y="0"/>
                </a:cubicBezTo>
                <a:cubicBezTo>
                  <a:pt x="2596981" y="30575"/>
                  <a:pt x="2701704" y="-211329"/>
                  <a:pt x="3101643" y="0"/>
                </a:cubicBezTo>
                <a:cubicBezTo>
                  <a:pt x="3385489" y="145191"/>
                  <a:pt x="3530380" y="25537"/>
                  <a:pt x="3857172" y="0"/>
                </a:cubicBezTo>
                <a:cubicBezTo>
                  <a:pt x="4128397" y="-50995"/>
                  <a:pt x="4414264" y="28951"/>
                  <a:pt x="4851289" y="0"/>
                </a:cubicBezTo>
                <a:cubicBezTo>
                  <a:pt x="5308834" y="-61460"/>
                  <a:pt x="5198578" y="-73648"/>
                  <a:pt x="5487524" y="0"/>
                </a:cubicBezTo>
                <a:cubicBezTo>
                  <a:pt x="5778408" y="33853"/>
                  <a:pt x="5898653" y="54290"/>
                  <a:pt x="6243053" y="0"/>
                </a:cubicBezTo>
                <a:cubicBezTo>
                  <a:pt x="6556447" y="-129272"/>
                  <a:pt x="6748865" y="88405"/>
                  <a:pt x="6998580" y="0"/>
                </a:cubicBezTo>
                <a:cubicBezTo>
                  <a:pt x="7182978" y="-49907"/>
                  <a:pt x="7868173" y="167977"/>
                  <a:pt x="8111992" y="0"/>
                </a:cubicBezTo>
                <a:cubicBezTo>
                  <a:pt x="8288289" y="-195001"/>
                  <a:pt x="8631319" y="-31716"/>
                  <a:pt x="8867522" y="0"/>
                </a:cubicBezTo>
                <a:cubicBezTo>
                  <a:pt x="9177819" y="-28203"/>
                  <a:pt x="9560818" y="128771"/>
                  <a:pt x="9980931" y="0"/>
                </a:cubicBezTo>
                <a:cubicBezTo>
                  <a:pt x="10352344" y="-71453"/>
                  <a:pt x="10476159" y="24253"/>
                  <a:pt x="10617166" y="0"/>
                </a:cubicBezTo>
                <a:cubicBezTo>
                  <a:pt x="10733709" y="-84555"/>
                  <a:pt x="11556428" y="163930"/>
                  <a:pt x="11929402" y="0"/>
                </a:cubicBezTo>
                <a:cubicBezTo>
                  <a:pt x="11953622" y="124961"/>
                  <a:pt x="11949308" y="1302385"/>
                  <a:pt x="11929402" y="2049661"/>
                </a:cubicBezTo>
                <a:cubicBezTo>
                  <a:pt x="11829419" y="2755291"/>
                  <a:pt x="11985180" y="3485143"/>
                  <a:pt x="11929402" y="4033909"/>
                </a:cubicBezTo>
                <a:cubicBezTo>
                  <a:pt x="11964558" y="4471228"/>
                  <a:pt x="11942077" y="5868372"/>
                  <a:pt x="11929402" y="6541476"/>
                </a:cubicBezTo>
                <a:cubicBezTo>
                  <a:pt x="11490835" y="6496885"/>
                  <a:pt x="11361163" y="6474002"/>
                  <a:pt x="11054579" y="6541476"/>
                </a:cubicBezTo>
                <a:cubicBezTo>
                  <a:pt x="10822688" y="6567307"/>
                  <a:pt x="10431529" y="6465225"/>
                  <a:pt x="10179756" y="6541476"/>
                </a:cubicBezTo>
                <a:cubicBezTo>
                  <a:pt x="9980472" y="6581676"/>
                  <a:pt x="9552313" y="6470424"/>
                  <a:pt x="9304933" y="6541476"/>
                </a:cubicBezTo>
                <a:cubicBezTo>
                  <a:pt x="9038319" y="6611740"/>
                  <a:pt x="8574709" y="6571872"/>
                  <a:pt x="8310817" y="6541476"/>
                </a:cubicBezTo>
                <a:cubicBezTo>
                  <a:pt x="8123253" y="6393470"/>
                  <a:pt x="7634807" y="6505419"/>
                  <a:pt x="7435992" y="6541476"/>
                </a:cubicBezTo>
                <a:cubicBezTo>
                  <a:pt x="7233681" y="6566543"/>
                  <a:pt x="6997396" y="6540486"/>
                  <a:pt x="6799758" y="6541476"/>
                </a:cubicBezTo>
                <a:cubicBezTo>
                  <a:pt x="6594478" y="6549463"/>
                  <a:pt x="6006449" y="6741611"/>
                  <a:pt x="5567054" y="6541476"/>
                </a:cubicBezTo>
                <a:cubicBezTo>
                  <a:pt x="5137606" y="6411619"/>
                  <a:pt x="4907701" y="6724313"/>
                  <a:pt x="4453642" y="6541476"/>
                </a:cubicBezTo>
                <a:cubicBezTo>
                  <a:pt x="4007678" y="6380162"/>
                  <a:pt x="3918473" y="6567448"/>
                  <a:pt x="3578819" y="6541476"/>
                </a:cubicBezTo>
                <a:cubicBezTo>
                  <a:pt x="3236939" y="6530121"/>
                  <a:pt x="3114860" y="6361220"/>
                  <a:pt x="2703996" y="6541476"/>
                </a:cubicBezTo>
                <a:cubicBezTo>
                  <a:pt x="2296644" y="6633032"/>
                  <a:pt x="2283493" y="6455102"/>
                  <a:pt x="1948469" y="6541476"/>
                </a:cubicBezTo>
                <a:cubicBezTo>
                  <a:pt x="1588256" y="6524778"/>
                  <a:pt x="234105" y="6807423"/>
                  <a:pt x="0" y="6541476"/>
                </a:cubicBezTo>
                <a:cubicBezTo>
                  <a:pt x="-26329" y="5663619"/>
                  <a:pt x="588" y="5504295"/>
                  <a:pt x="0" y="4557227"/>
                </a:cubicBezTo>
                <a:cubicBezTo>
                  <a:pt x="-11477" y="3720639"/>
                  <a:pt x="154873" y="3006195"/>
                  <a:pt x="0" y="2311319"/>
                </a:cubicBezTo>
                <a:cubicBezTo>
                  <a:pt x="-94749" y="1390916"/>
                  <a:pt x="143037" y="543182"/>
                  <a:pt x="0" y="0"/>
                </a:cubicBezTo>
                <a:close/>
              </a:path>
              <a:path w="11929402" h="6541477" fill="none" stroke="0" extrusionOk="0">
                <a:moveTo>
                  <a:pt x="0" y="0"/>
                </a:moveTo>
                <a:cubicBezTo>
                  <a:pt x="297621" y="-89628"/>
                  <a:pt x="509945" y="126097"/>
                  <a:pt x="1113410" y="0"/>
                </a:cubicBezTo>
                <a:cubicBezTo>
                  <a:pt x="1633210" y="-9110"/>
                  <a:pt x="1672924" y="-84452"/>
                  <a:pt x="2107527" y="0"/>
                </a:cubicBezTo>
                <a:cubicBezTo>
                  <a:pt x="2457586" y="57485"/>
                  <a:pt x="2827226" y="-187536"/>
                  <a:pt x="3101643" y="0"/>
                </a:cubicBezTo>
                <a:cubicBezTo>
                  <a:pt x="3411881" y="50739"/>
                  <a:pt x="3567758" y="-30368"/>
                  <a:pt x="3857172" y="0"/>
                </a:cubicBezTo>
                <a:cubicBezTo>
                  <a:pt x="4151230" y="8561"/>
                  <a:pt x="4363723" y="-2029"/>
                  <a:pt x="4851289" y="0"/>
                </a:cubicBezTo>
                <a:cubicBezTo>
                  <a:pt x="5330613" y="-45772"/>
                  <a:pt x="5214585" y="-56765"/>
                  <a:pt x="5487524" y="0"/>
                </a:cubicBezTo>
                <a:cubicBezTo>
                  <a:pt x="5791817" y="4244"/>
                  <a:pt x="5884690" y="38682"/>
                  <a:pt x="6243053" y="0"/>
                </a:cubicBezTo>
                <a:cubicBezTo>
                  <a:pt x="6556971" y="-97898"/>
                  <a:pt x="6751064" y="20547"/>
                  <a:pt x="6998580" y="0"/>
                </a:cubicBezTo>
                <a:cubicBezTo>
                  <a:pt x="7197694" y="12040"/>
                  <a:pt x="7798949" y="224612"/>
                  <a:pt x="8111992" y="0"/>
                </a:cubicBezTo>
                <a:cubicBezTo>
                  <a:pt x="8250449" y="-203848"/>
                  <a:pt x="8604885" y="-18537"/>
                  <a:pt x="8867522" y="0"/>
                </a:cubicBezTo>
                <a:cubicBezTo>
                  <a:pt x="9029114" y="-139174"/>
                  <a:pt x="9580845" y="137291"/>
                  <a:pt x="9980931" y="0"/>
                </a:cubicBezTo>
                <a:cubicBezTo>
                  <a:pt x="10368303" y="-44186"/>
                  <a:pt x="10487580" y="857"/>
                  <a:pt x="10617166" y="0"/>
                </a:cubicBezTo>
                <a:cubicBezTo>
                  <a:pt x="10850697" y="-15268"/>
                  <a:pt x="11464464" y="129331"/>
                  <a:pt x="11929402" y="0"/>
                </a:cubicBezTo>
                <a:cubicBezTo>
                  <a:pt x="11905352" y="381607"/>
                  <a:pt x="11893872" y="1322360"/>
                  <a:pt x="11929402" y="2049661"/>
                </a:cubicBezTo>
                <a:cubicBezTo>
                  <a:pt x="11867944" y="2762974"/>
                  <a:pt x="11910862" y="3448376"/>
                  <a:pt x="11929402" y="4033909"/>
                </a:cubicBezTo>
                <a:cubicBezTo>
                  <a:pt x="12041683" y="4664336"/>
                  <a:pt x="12016441" y="5612305"/>
                  <a:pt x="11929402" y="6541476"/>
                </a:cubicBezTo>
                <a:cubicBezTo>
                  <a:pt x="11525536" y="6525254"/>
                  <a:pt x="11358230" y="6450380"/>
                  <a:pt x="11054579" y="6541476"/>
                </a:cubicBezTo>
                <a:cubicBezTo>
                  <a:pt x="10772637" y="6520040"/>
                  <a:pt x="10368573" y="6468992"/>
                  <a:pt x="10179756" y="6541476"/>
                </a:cubicBezTo>
                <a:cubicBezTo>
                  <a:pt x="9935356" y="6653975"/>
                  <a:pt x="9576510" y="6450212"/>
                  <a:pt x="9304933" y="6541476"/>
                </a:cubicBezTo>
                <a:cubicBezTo>
                  <a:pt x="9026245" y="6584187"/>
                  <a:pt x="8488581" y="6633637"/>
                  <a:pt x="8310817" y="6541476"/>
                </a:cubicBezTo>
                <a:cubicBezTo>
                  <a:pt x="8123556" y="6431429"/>
                  <a:pt x="7632681" y="6447143"/>
                  <a:pt x="7435992" y="6541476"/>
                </a:cubicBezTo>
                <a:cubicBezTo>
                  <a:pt x="7218811" y="6590570"/>
                  <a:pt x="6982616" y="6513782"/>
                  <a:pt x="6799758" y="6541476"/>
                </a:cubicBezTo>
                <a:cubicBezTo>
                  <a:pt x="6624559" y="6464528"/>
                  <a:pt x="6012323" y="6722224"/>
                  <a:pt x="5567054" y="6541476"/>
                </a:cubicBezTo>
                <a:cubicBezTo>
                  <a:pt x="5184516" y="6406960"/>
                  <a:pt x="4827528" y="6651949"/>
                  <a:pt x="4453642" y="6541476"/>
                </a:cubicBezTo>
                <a:cubicBezTo>
                  <a:pt x="4026099" y="6363202"/>
                  <a:pt x="3938269" y="6532280"/>
                  <a:pt x="3578819" y="6541476"/>
                </a:cubicBezTo>
                <a:cubicBezTo>
                  <a:pt x="3201053" y="6523225"/>
                  <a:pt x="3064682" y="6396913"/>
                  <a:pt x="2703996" y="6541476"/>
                </a:cubicBezTo>
                <a:cubicBezTo>
                  <a:pt x="2335572" y="6650597"/>
                  <a:pt x="2259255" y="6442292"/>
                  <a:pt x="1948469" y="6541476"/>
                </a:cubicBezTo>
                <a:cubicBezTo>
                  <a:pt x="1600637" y="6456808"/>
                  <a:pt x="349759" y="6779372"/>
                  <a:pt x="0" y="6541476"/>
                </a:cubicBezTo>
                <a:cubicBezTo>
                  <a:pt x="33723" y="5720676"/>
                  <a:pt x="4149" y="5449185"/>
                  <a:pt x="0" y="4557227"/>
                </a:cubicBezTo>
                <a:cubicBezTo>
                  <a:pt x="-36783" y="3561926"/>
                  <a:pt x="69022" y="3093601"/>
                  <a:pt x="0" y="2311319"/>
                </a:cubicBezTo>
                <a:cubicBezTo>
                  <a:pt x="42005" y="1353218"/>
                  <a:pt x="69759" y="52859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EF6541"/>
            </a:solidFill>
            <a:extLst>
              <a:ext uri="{C807C97D-BFC1-408E-A445-0C87EB9F89A2}">
                <ask:lineSketchStyleProps xmlns:ask="http://schemas.microsoft.com/office/drawing/2018/sketchyshapes" sd="1079527079">
                  <a:custGeom>
                    <a:avLst/>
                    <a:gdLst>
                      <a:gd name="connsiteX0" fmla="*/ 0 w 8612576"/>
                      <a:gd name="connsiteY0" fmla="*/ 0 h 3055339"/>
                      <a:gd name="connsiteX1" fmla="*/ 803840 w 8612576"/>
                      <a:gd name="connsiteY1" fmla="*/ 0 h 3055339"/>
                      <a:gd name="connsiteX2" fmla="*/ 1521555 w 8612576"/>
                      <a:gd name="connsiteY2" fmla="*/ 0 h 3055339"/>
                      <a:gd name="connsiteX3" fmla="*/ 2239269 w 8612576"/>
                      <a:gd name="connsiteY3" fmla="*/ 0 h 3055339"/>
                      <a:gd name="connsiteX4" fmla="*/ 2784732 w 8612576"/>
                      <a:gd name="connsiteY4" fmla="*/ 0 h 3055339"/>
                      <a:gd name="connsiteX5" fmla="*/ 3502447 w 8612576"/>
                      <a:gd name="connsiteY5" fmla="*/ 0 h 3055339"/>
                      <a:gd name="connsiteX6" fmla="*/ 3961785 w 8612576"/>
                      <a:gd name="connsiteY6" fmla="*/ 0 h 3055339"/>
                      <a:gd name="connsiteX7" fmla="*/ 4507248 w 8612576"/>
                      <a:gd name="connsiteY7" fmla="*/ 0 h 3055339"/>
                      <a:gd name="connsiteX8" fmla="*/ 5052710 w 8612576"/>
                      <a:gd name="connsiteY8" fmla="*/ 0 h 3055339"/>
                      <a:gd name="connsiteX9" fmla="*/ 5856551 w 8612576"/>
                      <a:gd name="connsiteY9" fmla="*/ 0 h 3055339"/>
                      <a:gd name="connsiteX10" fmla="*/ 6402015 w 8612576"/>
                      <a:gd name="connsiteY10" fmla="*/ 0 h 3055339"/>
                      <a:gd name="connsiteX11" fmla="*/ 7205854 w 8612576"/>
                      <a:gd name="connsiteY11" fmla="*/ 0 h 3055339"/>
                      <a:gd name="connsiteX12" fmla="*/ 7665192 w 8612576"/>
                      <a:gd name="connsiteY12" fmla="*/ 0 h 3055339"/>
                      <a:gd name="connsiteX13" fmla="*/ 8612576 w 8612576"/>
                      <a:gd name="connsiteY13" fmla="*/ 0 h 3055339"/>
                      <a:gd name="connsiteX14" fmla="*/ 8612576 w 8612576"/>
                      <a:gd name="connsiteY14" fmla="*/ 957339 h 3055339"/>
                      <a:gd name="connsiteX15" fmla="*/ 8612576 w 8612576"/>
                      <a:gd name="connsiteY15" fmla="*/ 1884125 h 3055339"/>
                      <a:gd name="connsiteX16" fmla="*/ 8612576 w 8612576"/>
                      <a:gd name="connsiteY16" fmla="*/ 3055339 h 3055339"/>
                      <a:gd name="connsiteX17" fmla="*/ 7980987 w 8612576"/>
                      <a:gd name="connsiteY17" fmla="*/ 3055339 h 3055339"/>
                      <a:gd name="connsiteX18" fmla="*/ 7349398 w 8612576"/>
                      <a:gd name="connsiteY18" fmla="*/ 3055339 h 3055339"/>
                      <a:gd name="connsiteX19" fmla="*/ 6717809 w 8612576"/>
                      <a:gd name="connsiteY19" fmla="*/ 3055339 h 3055339"/>
                      <a:gd name="connsiteX20" fmla="*/ 6000095 w 8612576"/>
                      <a:gd name="connsiteY20" fmla="*/ 3055339 h 3055339"/>
                      <a:gd name="connsiteX21" fmla="*/ 5368505 w 8612576"/>
                      <a:gd name="connsiteY21" fmla="*/ 3055339 h 3055339"/>
                      <a:gd name="connsiteX22" fmla="*/ 4909168 w 8612576"/>
                      <a:gd name="connsiteY22" fmla="*/ 3055339 h 3055339"/>
                      <a:gd name="connsiteX23" fmla="*/ 4019202 w 8612576"/>
                      <a:gd name="connsiteY23" fmla="*/ 3055339 h 3055339"/>
                      <a:gd name="connsiteX24" fmla="*/ 3215361 w 8612576"/>
                      <a:gd name="connsiteY24" fmla="*/ 3055339 h 3055339"/>
                      <a:gd name="connsiteX25" fmla="*/ 2583772 w 8612576"/>
                      <a:gd name="connsiteY25" fmla="*/ 3055339 h 3055339"/>
                      <a:gd name="connsiteX26" fmla="*/ 1952183 w 8612576"/>
                      <a:gd name="connsiteY26" fmla="*/ 3055339 h 3055339"/>
                      <a:gd name="connsiteX27" fmla="*/ 1406721 w 8612576"/>
                      <a:gd name="connsiteY27" fmla="*/ 3055339 h 3055339"/>
                      <a:gd name="connsiteX28" fmla="*/ 0 w 8612576"/>
                      <a:gd name="connsiteY28" fmla="*/ 3055339 h 3055339"/>
                      <a:gd name="connsiteX29" fmla="*/ 0 w 8612576"/>
                      <a:gd name="connsiteY29" fmla="*/ 2128552 h 3055339"/>
                      <a:gd name="connsiteX30" fmla="*/ 0 w 8612576"/>
                      <a:gd name="connsiteY30" fmla="*/ 1079552 h 3055339"/>
                      <a:gd name="connsiteX31" fmla="*/ 0 w 8612576"/>
                      <a:gd name="connsiteY31" fmla="*/ 0 h 3055339"/>
                      <a:gd name="connsiteX0" fmla="*/ 0 w 8612576"/>
                      <a:gd name="connsiteY0" fmla="*/ 0 h 3055339"/>
                      <a:gd name="connsiteX1" fmla="*/ 459336 w 8612576"/>
                      <a:gd name="connsiteY1" fmla="*/ 0 h 3055339"/>
                      <a:gd name="connsiteX2" fmla="*/ 1004800 w 8612576"/>
                      <a:gd name="connsiteY2" fmla="*/ 0 h 3055339"/>
                      <a:gd name="connsiteX3" fmla="*/ 1464138 w 8612576"/>
                      <a:gd name="connsiteY3" fmla="*/ 0 h 3055339"/>
                      <a:gd name="connsiteX4" fmla="*/ 2181852 w 8612576"/>
                      <a:gd name="connsiteY4" fmla="*/ 0 h 3055339"/>
                      <a:gd name="connsiteX5" fmla="*/ 2985693 w 8612576"/>
                      <a:gd name="connsiteY5" fmla="*/ 0 h 3055339"/>
                      <a:gd name="connsiteX6" fmla="*/ 3617282 w 8612576"/>
                      <a:gd name="connsiteY6" fmla="*/ 0 h 3055339"/>
                      <a:gd name="connsiteX7" fmla="*/ 4507248 w 8612576"/>
                      <a:gd name="connsiteY7" fmla="*/ 0 h 3055339"/>
                      <a:gd name="connsiteX8" fmla="*/ 5224962 w 8612576"/>
                      <a:gd name="connsiteY8" fmla="*/ 0 h 3055339"/>
                      <a:gd name="connsiteX9" fmla="*/ 5684299 w 8612576"/>
                      <a:gd name="connsiteY9" fmla="*/ 0 h 3055339"/>
                      <a:gd name="connsiteX10" fmla="*/ 6488140 w 8612576"/>
                      <a:gd name="connsiteY10" fmla="*/ 0 h 3055339"/>
                      <a:gd name="connsiteX11" fmla="*/ 7205854 w 8612576"/>
                      <a:gd name="connsiteY11" fmla="*/ 0 h 3055339"/>
                      <a:gd name="connsiteX12" fmla="*/ 8612576 w 8612576"/>
                      <a:gd name="connsiteY12" fmla="*/ 0 h 3055339"/>
                      <a:gd name="connsiteX13" fmla="*/ 8612576 w 8612576"/>
                      <a:gd name="connsiteY13" fmla="*/ 987893 h 3055339"/>
                      <a:gd name="connsiteX14" fmla="*/ 8612576 w 8612576"/>
                      <a:gd name="connsiteY14" fmla="*/ 1945232 h 3055339"/>
                      <a:gd name="connsiteX15" fmla="*/ 8612576 w 8612576"/>
                      <a:gd name="connsiteY15" fmla="*/ 3055339 h 3055339"/>
                      <a:gd name="connsiteX16" fmla="*/ 7980987 w 8612576"/>
                      <a:gd name="connsiteY16" fmla="*/ 3055339 h 3055339"/>
                      <a:gd name="connsiteX17" fmla="*/ 7177146 w 8612576"/>
                      <a:gd name="connsiteY17" fmla="*/ 3055339 h 3055339"/>
                      <a:gd name="connsiteX18" fmla="*/ 6545557 w 8612576"/>
                      <a:gd name="connsiteY18" fmla="*/ 3055339 h 3055339"/>
                      <a:gd name="connsiteX19" fmla="*/ 6000095 w 8612576"/>
                      <a:gd name="connsiteY19" fmla="*/ 3055339 h 3055339"/>
                      <a:gd name="connsiteX20" fmla="*/ 5282379 w 8612576"/>
                      <a:gd name="connsiteY20" fmla="*/ 3055339 h 3055339"/>
                      <a:gd name="connsiteX21" fmla="*/ 4736916 w 8612576"/>
                      <a:gd name="connsiteY21" fmla="*/ 3055339 h 3055339"/>
                      <a:gd name="connsiteX22" fmla="*/ 4277579 w 8612576"/>
                      <a:gd name="connsiteY22" fmla="*/ 3055339 h 3055339"/>
                      <a:gd name="connsiteX23" fmla="*/ 3645990 w 8612576"/>
                      <a:gd name="connsiteY23" fmla="*/ 3055339 h 3055339"/>
                      <a:gd name="connsiteX24" fmla="*/ 3100527 w 8612576"/>
                      <a:gd name="connsiteY24" fmla="*/ 3055339 h 3055339"/>
                      <a:gd name="connsiteX25" fmla="*/ 2382812 w 8612576"/>
                      <a:gd name="connsiteY25" fmla="*/ 3055339 h 3055339"/>
                      <a:gd name="connsiteX26" fmla="*/ 1837349 w 8612576"/>
                      <a:gd name="connsiteY26" fmla="*/ 3055339 h 3055339"/>
                      <a:gd name="connsiteX27" fmla="*/ 1378011 w 8612576"/>
                      <a:gd name="connsiteY27" fmla="*/ 3055339 h 3055339"/>
                      <a:gd name="connsiteX28" fmla="*/ 918674 w 8612576"/>
                      <a:gd name="connsiteY28" fmla="*/ 3055339 h 3055339"/>
                      <a:gd name="connsiteX29" fmla="*/ 0 w 8612576"/>
                      <a:gd name="connsiteY29" fmla="*/ 3055339 h 3055339"/>
                      <a:gd name="connsiteX30" fmla="*/ 0 w 8612576"/>
                      <a:gd name="connsiteY30" fmla="*/ 2006339 h 3055339"/>
                      <a:gd name="connsiteX31" fmla="*/ 0 w 8612576"/>
                      <a:gd name="connsiteY31" fmla="*/ 1048999 h 3055339"/>
                      <a:gd name="connsiteX32" fmla="*/ 0 w 8612576"/>
                      <a:gd name="connsiteY32" fmla="*/ 0 h 30553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612576" h="3055339" fill="none" extrusionOk="0">
                        <a:moveTo>
                          <a:pt x="0" y="0"/>
                        </a:moveTo>
                        <a:cubicBezTo>
                          <a:pt x="191884" y="-10772"/>
                          <a:pt x="420568" y="58046"/>
                          <a:pt x="803840" y="0"/>
                        </a:cubicBezTo>
                        <a:cubicBezTo>
                          <a:pt x="1191934" y="-2472"/>
                          <a:pt x="1205795" y="-36795"/>
                          <a:pt x="1521555" y="0"/>
                        </a:cubicBezTo>
                        <a:cubicBezTo>
                          <a:pt x="1803085" y="59244"/>
                          <a:pt x="2047183" y="-84479"/>
                          <a:pt x="2239269" y="0"/>
                        </a:cubicBezTo>
                        <a:cubicBezTo>
                          <a:pt x="2450137" y="39646"/>
                          <a:pt x="2579706" y="-27931"/>
                          <a:pt x="2784732" y="0"/>
                        </a:cubicBezTo>
                        <a:cubicBezTo>
                          <a:pt x="3004740" y="15407"/>
                          <a:pt x="3149814" y="7361"/>
                          <a:pt x="3502447" y="0"/>
                        </a:cubicBezTo>
                        <a:cubicBezTo>
                          <a:pt x="3854522" y="-21453"/>
                          <a:pt x="3771241" y="-15319"/>
                          <a:pt x="3961785" y="0"/>
                        </a:cubicBezTo>
                        <a:cubicBezTo>
                          <a:pt x="4158546" y="-369"/>
                          <a:pt x="4273962" y="22022"/>
                          <a:pt x="4507248" y="0"/>
                        </a:cubicBezTo>
                        <a:cubicBezTo>
                          <a:pt x="4736723" y="-41242"/>
                          <a:pt x="4844461" y="2666"/>
                          <a:pt x="5052710" y="0"/>
                        </a:cubicBezTo>
                        <a:cubicBezTo>
                          <a:pt x="5249035" y="10154"/>
                          <a:pt x="5685115" y="112662"/>
                          <a:pt x="5856551" y="0"/>
                        </a:cubicBezTo>
                        <a:cubicBezTo>
                          <a:pt x="5974729" y="-89535"/>
                          <a:pt x="6211995" y="-17699"/>
                          <a:pt x="6402015" y="0"/>
                        </a:cubicBezTo>
                        <a:cubicBezTo>
                          <a:pt x="6558672" y="-35579"/>
                          <a:pt x="6932220" y="54826"/>
                          <a:pt x="7205854" y="0"/>
                        </a:cubicBezTo>
                        <a:cubicBezTo>
                          <a:pt x="7486840" y="-19140"/>
                          <a:pt x="7554834" y="1036"/>
                          <a:pt x="7665192" y="0"/>
                        </a:cubicBezTo>
                        <a:cubicBezTo>
                          <a:pt x="7838092" y="-3735"/>
                          <a:pt x="8334830" y="69938"/>
                          <a:pt x="8612576" y="0"/>
                        </a:cubicBezTo>
                        <a:cubicBezTo>
                          <a:pt x="8606779" y="191531"/>
                          <a:pt x="8620068" y="629953"/>
                          <a:pt x="8612576" y="957339"/>
                        </a:cubicBezTo>
                        <a:cubicBezTo>
                          <a:pt x="8605521" y="1257642"/>
                          <a:pt x="8554636" y="1567604"/>
                          <a:pt x="8612576" y="1884125"/>
                        </a:cubicBezTo>
                        <a:cubicBezTo>
                          <a:pt x="8596494" y="2186948"/>
                          <a:pt x="8608826" y="2673107"/>
                          <a:pt x="8612576" y="3055339"/>
                        </a:cubicBezTo>
                        <a:cubicBezTo>
                          <a:pt x="8316198" y="3053655"/>
                          <a:pt x="8204206" y="3022090"/>
                          <a:pt x="7980987" y="3055339"/>
                        </a:cubicBezTo>
                        <a:cubicBezTo>
                          <a:pt x="7757698" y="3047322"/>
                          <a:pt x="7481188" y="3021293"/>
                          <a:pt x="7349398" y="3055339"/>
                        </a:cubicBezTo>
                        <a:cubicBezTo>
                          <a:pt x="7182690" y="3124708"/>
                          <a:pt x="6921777" y="3024309"/>
                          <a:pt x="6717809" y="3055339"/>
                        </a:cubicBezTo>
                        <a:cubicBezTo>
                          <a:pt x="6528916" y="3055114"/>
                          <a:pt x="6127419" y="3111390"/>
                          <a:pt x="6000095" y="3055339"/>
                        </a:cubicBezTo>
                        <a:cubicBezTo>
                          <a:pt x="5851096" y="3013847"/>
                          <a:pt x="5530806" y="3012633"/>
                          <a:pt x="5368505" y="3055339"/>
                        </a:cubicBezTo>
                        <a:cubicBezTo>
                          <a:pt x="5195454" y="3078883"/>
                          <a:pt x="5037040" y="3044540"/>
                          <a:pt x="4909168" y="3055339"/>
                        </a:cubicBezTo>
                        <a:cubicBezTo>
                          <a:pt x="4794343" y="3056813"/>
                          <a:pt x="4321819" y="3139282"/>
                          <a:pt x="4019202" y="3055339"/>
                        </a:cubicBezTo>
                        <a:cubicBezTo>
                          <a:pt x="3724826" y="2989180"/>
                          <a:pt x="3511545" y="3084687"/>
                          <a:pt x="3215361" y="3055339"/>
                        </a:cubicBezTo>
                        <a:cubicBezTo>
                          <a:pt x="2893246" y="2970462"/>
                          <a:pt x="2863306" y="3051827"/>
                          <a:pt x="2583772" y="3055339"/>
                        </a:cubicBezTo>
                        <a:cubicBezTo>
                          <a:pt x="2289627" y="3048560"/>
                          <a:pt x="2201083" y="3002371"/>
                          <a:pt x="1952183" y="3055339"/>
                        </a:cubicBezTo>
                        <a:cubicBezTo>
                          <a:pt x="1689375" y="3110360"/>
                          <a:pt x="1616499" y="3014135"/>
                          <a:pt x="1406721" y="3055339"/>
                        </a:cubicBezTo>
                        <a:cubicBezTo>
                          <a:pt x="1132005" y="3025192"/>
                          <a:pt x="311320" y="3149869"/>
                          <a:pt x="0" y="3055339"/>
                        </a:cubicBezTo>
                        <a:cubicBezTo>
                          <a:pt x="3785" y="2672555"/>
                          <a:pt x="-6103" y="2555901"/>
                          <a:pt x="0" y="2128552"/>
                        </a:cubicBezTo>
                        <a:cubicBezTo>
                          <a:pt x="-34749" y="1715329"/>
                          <a:pt x="-3861" y="1478123"/>
                          <a:pt x="0" y="1079552"/>
                        </a:cubicBezTo>
                        <a:cubicBezTo>
                          <a:pt x="24141" y="650496"/>
                          <a:pt x="21403" y="295634"/>
                          <a:pt x="0" y="0"/>
                        </a:cubicBezTo>
                        <a:close/>
                      </a:path>
                      <a:path w="8612576" h="3055339" stroke="0" extrusionOk="0">
                        <a:moveTo>
                          <a:pt x="0" y="0"/>
                        </a:moveTo>
                        <a:cubicBezTo>
                          <a:pt x="215768" y="-2144"/>
                          <a:pt x="267945" y="30257"/>
                          <a:pt x="459336" y="0"/>
                        </a:cubicBezTo>
                        <a:cubicBezTo>
                          <a:pt x="655253" y="-31758"/>
                          <a:pt x="807590" y="-4991"/>
                          <a:pt x="1004800" y="0"/>
                        </a:cubicBezTo>
                        <a:cubicBezTo>
                          <a:pt x="1170244" y="44936"/>
                          <a:pt x="1277329" y="11419"/>
                          <a:pt x="1464138" y="0"/>
                        </a:cubicBezTo>
                        <a:cubicBezTo>
                          <a:pt x="1660031" y="-47492"/>
                          <a:pt x="1923765" y="45767"/>
                          <a:pt x="2181852" y="0"/>
                        </a:cubicBezTo>
                        <a:cubicBezTo>
                          <a:pt x="2485884" y="-30753"/>
                          <a:pt x="2580762" y="97730"/>
                          <a:pt x="2985693" y="0"/>
                        </a:cubicBezTo>
                        <a:cubicBezTo>
                          <a:pt x="3354330" y="-77202"/>
                          <a:pt x="3501546" y="67542"/>
                          <a:pt x="3617282" y="0"/>
                        </a:cubicBezTo>
                        <a:cubicBezTo>
                          <a:pt x="3711686" y="-7142"/>
                          <a:pt x="4233008" y="-15981"/>
                          <a:pt x="4507248" y="0"/>
                        </a:cubicBezTo>
                        <a:cubicBezTo>
                          <a:pt x="4766959" y="-32157"/>
                          <a:pt x="5080007" y="-75706"/>
                          <a:pt x="5224962" y="0"/>
                        </a:cubicBezTo>
                        <a:cubicBezTo>
                          <a:pt x="5389047" y="48182"/>
                          <a:pt x="5554135" y="13985"/>
                          <a:pt x="5684299" y="0"/>
                        </a:cubicBezTo>
                        <a:cubicBezTo>
                          <a:pt x="5821354" y="-559"/>
                          <a:pt x="6323480" y="8003"/>
                          <a:pt x="6488140" y="0"/>
                        </a:cubicBezTo>
                        <a:cubicBezTo>
                          <a:pt x="6674564" y="-67822"/>
                          <a:pt x="7049294" y="-9594"/>
                          <a:pt x="7205854" y="0"/>
                        </a:cubicBezTo>
                        <a:cubicBezTo>
                          <a:pt x="7342249" y="-71160"/>
                          <a:pt x="7929752" y="-98329"/>
                          <a:pt x="8612576" y="0"/>
                        </a:cubicBezTo>
                        <a:cubicBezTo>
                          <a:pt x="8667126" y="269603"/>
                          <a:pt x="8644205" y="556042"/>
                          <a:pt x="8612576" y="987893"/>
                        </a:cubicBezTo>
                        <a:cubicBezTo>
                          <a:pt x="8620044" y="1329363"/>
                          <a:pt x="8576065" y="1693284"/>
                          <a:pt x="8612576" y="1945232"/>
                        </a:cubicBezTo>
                        <a:cubicBezTo>
                          <a:pt x="8528371" y="2249609"/>
                          <a:pt x="8654639" y="2561078"/>
                          <a:pt x="8612576" y="3055339"/>
                        </a:cubicBezTo>
                        <a:cubicBezTo>
                          <a:pt x="8314332" y="3108996"/>
                          <a:pt x="8115799" y="2987610"/>
                          <a:pt x="7980987" y="3055339"/>
                        </a:cubicBezTo>
                        <a:cubicBezTo>
                          <a:pt x="7878253" y="3102565"/>
                          <a:pt x="7396763" y="3066400"/>
                          <a:pt x="7177146" y="3055339"/>
                        </a:cubicBezTo>
                        <a:cubicBezTo>
                          <a:pt x="6978980" y="3104395"/>
                          <a:pt x="6720700" y="3122220"/>
                          <a:pt x="6545557" y="3055339"/>
                        </a:cubicBezTo>
                        <a:cubicBezTo>
                          <a:pt x="6345917" y="3018666"/>
                          <a:pt x="6157959" y="2995595"/>
                          <a:pt x="6000095" y="3055339"/>
                        </a:cubicBezTo>
                        <a:cubicBezTo>
                          <a:pt x="5889316" y="3130264"/>
                          <a:pt x="5581167" y="3050445"/>
                          <a:pt x="5282379" y="3055339"/>
                        </a:cubicBezTo>
                        <a:cubicBezTo>
                          <a:pt x="4962576" y="3064797"/>
                          <a:pt x="4923702" y="3078284"/>
                          <a:pt x="4736916" y="3055339"/>
                        </a:cubicBezTo>
                        <a:cubicBezTo>
                          <a:pt x="4563738" y="3019502"/>
                          <a:pt x="4390136" y="3018658"/>
                          <a:pt x="4277579" y="3055339"/>
                        </a:cubicBezTo>
                        <a:cubicBezTo>
                          <a:pt x="4168836" y="3101622"/>
                          <a:pt x="3850582" y="3057453"/>
                          <a:pt x="3645990" y="3055339"/>
                        </a:cubicBezTo>
                        <a:cubicBezTo>
                          <a:pt x="3429102" y="3025840"/>
                          <a:pt x="3207762" y="3033582"/>
                          <a:pt x="3100527" y="3055339"/>
                        </a:cubicBezTo>
                        <a:cubicBezTo>
                          <a:pt x="2989485" y="3054157"/>
                          <a:pt x="2568764" y="3051942"/>
                          <a:pt x="2382812" y="3055339"/>
                        </a:cubicBezTo>
                        <a:cubicBezTo>
                          <a:pt x="2214105" y="3052722"/>
                          <a:pt x="2034105" y="3043151"/>
                          <a:pt x="1837349" y="3055339"/>
                        </a:cubicBezTo>
                        <a:cubicBezTo>
                          <a:pt x="1631532" y="3061167"/>
                          <a:pt x="1589211" y="3046252"/>
                          <a:pt x="1378011" y="3055339"/>
                        </a:cubicBezTo>
                        <a:cubicBezTo>
                          <a:pt x="1170190" y="3069716"/>
                          <a:pt x="1124606" y="3013218"/>
                          <a:pt x="918674" y="3055339"/>
                        </a:cubicBezTo>
                        <a:cubicBezTo>
                          <a:pt x="710612" y="3050448"/>
                          <a:pt x="396468" y="3138868"/>
                          <a:pt x="0" y="3055339"/>
                        </a:cubicBezTo>
                        <a:cubicBezTo>
                          <a:pt x="30031" y="2808061"/>
                          <a:pt x="41958" y="2281414"/>
                          <a:pt x="0" y="2006339"/>
                        </a:cubicBezTo>
                        <a:cubicBezTo>
                          <a:pt x="-75026" y="1755564"/>
                          <a:pt x="14970" y="1411729"/>
                          <a:pt x="0" y="1048999"/>
                        </a:cubicBezTo>
                        <a:cubicBezTo>
                          <a:pt x="-72543" y="796377"/>
                          <a:pt x="20719" y="298867"/>
                          <a:pt x="0" y="0"/>
                        </a:cubicBezTo>
                        <a:close/>
                      </a:path>
                      <a:path w="8612576" h="3055339" fill="none" stroke="0" extrusionOk="0">
                        <a:moveTo>
                          <a:pt x="0" y="0"/>
                        </a:moveTo>
                        <a:cubicBezTo>
                          <a:pt x="215105" y="-10865"/>
                          <a:pt x="393213" y="7980"/>
                          <a:pt x="803840" y="0"/>
                        </a:cubicBezTo>
                        <a:cubicBezTo>
                          <a:pt x="1177547" y="-8754"/>
                          <a:pt x="1205306" y="-40289"/>
                          <a:pt x="1521555" y="0"/>
                        </a:cubicBezTo>
                        <a:cubicBezTo>
                          <a:pt x="1831740" y="25180"/>
                          <a:pt x="1986120" y="-104535"/>
                          <a:pt x="2239269" y="0"/>
                        </a:cubicBezTo>
                        <a:cubicBezTo>
                          <a:pt x="2452180" y="66965"/>
                          <a:pt x="2570497" y="25635"/>
                          <a:pt x="2784732" y="0"/>
                        </a:cubicBezTo>
                        <a:cubicBezTo>
                          <a:pt x="2983668" y="-32003"/>
                          <a:pt x="3152722" y="18668"/>
                          <a:pt x="3502447" y="0"/>
                        </a:cubicBezTo>
                        <a:cubicBezTo>
                          <a:pt x="3835883" y="-23797"/>
                          <a:pt x="3761767" y="-23993"/>
                          <a:pt x="3961785" y="0"/>
                        </a:cubicBezTo>
                        <a:cubicBezTo>
                          <a:pt x="4181212" y="14373"/>
                          <a:pt x="4252993" y="32638"/>
                          <a:pt x="4507248" y="0"/>
                        </a:cubicBezTo>
                        <a:cubicBezTo>
                          <a:pt x="4724132" y="-63852"/>
                          <a:pt x="4871137" y="20470"/>
                          <a:pt x="5052710" y="0"/>
                        </a:cubicBezTo>
                        <a:cubicBezTo>
                          <a:pt x="5209446" y="-20355"/>
                          <a:pt x="5686607" y="81453"/>
                          <a:pt x="5856551" y="0"/>
                        </a:cubicBezTo>
                        <a:cubicBezTo>
                          <a:pt x="5991631" y="-95965"/>
                          <a:pt x="6218821" y="10628"/>
                          <a:pt x="6402015" y="0"/>
                        </a:cubicBezTo>
                        <a:cubicBezTo>
                          <a:pt x="6580224" y="7120"/>
                          <a:pt x="6927400" y="28456"/>
                          <a:pt x="7205854" y="0"/>
                        </a:cubicBezTo>
                        <a:cubicBezTo>
                          <a:pt x="7472335" y="-29479"/>
                          <a:pt x="7553445" y="2439"/>
                          <a:pt x="7665192" y="0"/>
                        </a:cubicBezTo>
                        <a:cubicBezTo>
                          <a:pt x="7754462" y="-42042"/>
                          <a:pt x="8349161" y="56813"/>
                          <a:pt x="8612576" y="0"/>
                        </a:cubicBezTo>
                        <a:cubicBezTo>
                          <a:pt x="8588821" y="144447"/>
                          <a:pt x="8542064" y="591342"/>
                          <a:pt x="8612576" y="957339"/>
                        </a:cubicBezTo>
                        <a:cubicBezTo>
                          <a:pt x="8600268" y="1299642"/>
                          <a:pt x="8652046" y="1636972"/>
                          <a:pt x="8612576" y="1884125"/>
                        </a:cubicBezTo>
                        <a:cubicBezTo>
                          <a:pt x="8670515" y="2168832"/>
                          <a:pt x="8635510" y="2690474"/>
                          <a:pt x="8612576" y="3055339"/>
                        </a:cubicBezTo>
                        <a:cubicBezTo>
                          <a:pt x="8308771" y="3026908"/>
                          <a:pt x="8202836" y="3030171"/>
                          <a:pt x="7980987" y="3055339"/>
                        </a:cubicBezTo>
                        <a:cubicBezTo>
                          <a:pt x="7779090" y="3073399"/>
                          <a:pt x="7517689" y="3021502"/>
                          <a:pt x="7349398" y="3055339"/>
                        </a:cubicBezTo>
                        <a:cubicBezTo>
                          <a:pt x="7195512" y="3069379"/>
                          <a:pt x="6881208" y="3004683"/>
                          <a:pt x="6717809" y="3055339"/>
                        </a:cubicBezTo>
                        <a:cubicBezTo>
                          <a:pt x="6541065" y="3091604"/>
                          <a:pt x="6168477" y="3056072"/>
                          <a:pt x="6000095" y="3055339"/>
                        </a:cubicBezTo>
                        <a:cubicBezTo>
                          <a:pt x="5862275" y="2983608"/>
                          <a:pt x="5509928" y="3035385"/>
                          <a:pt x="5368505" y="3055339"/>
                        </a:cubicBezTo>
                        <a:cubicBezTo>
                          <a:pt x="5214645" y="3068976"/>
                          <a:pt x="5052751" y="3034201"/>
                          <a:pt x="4909168" y="3055339"/>
                        </a:cubicBezTo>
                        <a:cubicBezTo>
                          <a:pt x="4776137" y="3031843"/>
                          <a:pt x="4328664" y="3127515"/>
                          <a:pt x="4019202" y="3055339"/>
                        </a:cubicBezTo>
                        <a:cubicBezTo>
                          <a:pt x="3741660" y="2987792"/>
                          <a:pt x="3524631" y="3154701"/>
                          <a:pt x="3215361" y="3055339"/>
                        </a:cubicBezTo>
                        <a:cubicBezTo>
                          <a:pt x="2897736" y="2979325"/>
                          <a:pt x="2840526" y="3059029"/>
                          <a:pt x="2583772" y="3055339"/>
                        </a:cubicBezTo>
                        <a:cubicBezTo>
                          <a:pt x="2327667" y="3049493"/>
                          <a:pt x="2229637" y="2968941"/>
                          <a:pt x="1952183" y="3055339"/>
                        </a:cubicBezTo>
                        <a:cubicBezTo>
                          <a:pt x="1681857" y="3113783"/>
                          <a:pt x="1662212" y="3012121"/>
                          <a:pt x="1406721" y="3055339"/>
                        </a:cubicBezTo>
                        <a:cubicBezTo>
                          <a:pt x="1197956" y="3071306"/>
                          <a:pt x="226538" y="3174550"/>
                          <a:pt x="0" y="3055339"/>
                        </a:cubicBezTo>
                        <a:cubicBezTo>
                          <a:pt x="8616" y="2655572"/>
                          <a:pt x="19691" y="2555691"/>
                          <a:pt x="0" y="2128552"/>
                        </a:cubicBezTo>
                        <a:cubicBezTo>
                          <a:pt x="-16241" y="1682466"/>
                          <a:pt x="25022" y="1423479"/>
                          <a:pt x="0" y="1079552"/>
                        </a:cubicBezTo>
                        <a:cubicBezTo>
                          <a:pt x="11178" y="656920"/>
                          <a:pt x="21589" y="26557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E9920BA6-1361-49DF-9B90-31DE34E9D31C}"/>
              </a:ext>
            </a:extLst>
          </p:cNvPr>
          <p:cNvGrpSpPr/>
          <p:nvPr/>
        </p:nvGrpSpPr>
        <p:grpSpPr>
          <a:xfrm>
            <a:off x="759048" y="3366725"/>
            <a:ext cx="960802" cy="2549805"/>
            <a:chOff x="3912083" y="1850332"/>
            <a:chExt cx="960802" cy="2315284"/>
          </a:xfrm>
        </p:grpSpPr>
        <p:sp>
          <p:nvSpPr>
            <p:cNvPr id="101" name="TextBox 8">
              <a:extLst>
                <a:ext uri="{FF2B5EF4-FFF2-40B4-BE49-F238E27FC236}">
                  <a16:creationId xmlns:a16="http://schemas.microsoft.com/office/drawing/2014/main" id="{07820440-3771-4DA2-A1C1-E2448855A040}"/>
                </a:ext>
              </a:extLst>
            </p:cNvPr>
            <p:cNvSpPr txBox="1"/>
            <p:nvPr/>
          </p:nvSpPr>
          <p:spPr>
            <a:xfrm>
              <a:off x="4765755" y="1853848"/>
              <a:ext cx="83476" cy="120032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tIns="45720" bIns="45720">
              <a:spAutoFit/>
            </a:bodyPr>
            <a:lstStyle>
              <a:lvl1pPr algn="l" defTabSz="1828800">
                <a:lnSpc>
                  <a:spcPct val="100000"/>
                </a:lnSpc>
                <a:spcBef>
                  <a:spcPts val="0"/>
                </a:spcBef>
                <a:defRPr sz="144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96" name="TextBox 12">
              <a:extLst>
                <a:ext uri="{FF2B5EF4-FFF2-40B4-BE49-F238E27FC236}">
                  <a16:creationId xmlns:a16="http://schemas.microsoft.com/office/drawing/2014/main" id="{617C1820-E3FA-4EE8-A550-33C4E16139FD}"/>
                </a:ext>
              </a:extLst>
            </p:cNvPr>
            <p:cNvSpPr txBox="1"/>
            <p:nvPr/>
          </p:nvSpPr>
          <p:spPr>
            <a:xfrm>
              <a:off x="3967102" y="1850332"/>
              <a:ext cx="87948" cy="120032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tIns="45720" bIns="45720">
              <a:spAutoFit/>
            </a:bodyPr>
            <a:lstStyle>
              <a:lvl1pPr algn="l" defTabSz="1828800">
                <a:lnSpc>
                  <a:spcPct val="100000"/>
                </a:lnSpc>
                <a:spcBef>
                  <a:spcPts val="0"/>
                </a:spcBef>
                <a:defRPr sz="144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93" name="TextBox 18">
              <a:extLst>
                <a:ext uri="{FF2B5EF4-FFF2-40B4-BE49-F238E27FC236}">
                  <a16:creationId xmlns:a16="http://schemas.microsoft.com/office/drawing/2014/main" id="{FFEEEF9A-C81F-48C9-AFFD-BDCC22258358}"/>
                </a:ext>
              </a:extLst>
            </p:cNvPr>
            <p:cNvSpPr txBox="1"/>
            <p:nvPr/>
          </p:nvSpPr>
          <p:spPr>
            <a:xfrm>
              <a:off x="4763803" y="2965287"/>
              <a:ext cx="87949" cy="120032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tIns="45720" bIns="45720">
              <a:spAutoFit/>
            </a:bodyPr>
            <a:lstStyle>
              <a:lvl1pPr algn="l" defTabSz="1828800">
                <a:lnSpc>
                  <a:spcPct val="100000"/>
                </a:lnSpc>
                <a:spcBef>
                  <a:spcPts val="0"/>
                </a:spcBef>
                <a:defRPr sz="144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88" name="TextBox 51">
              <a:extLst>
                <a:ext uri="{FF2B5EF4-FFF2-40B4-BE49-F238E27FC236}">
                  <a16:creationId xmlns:a16="http://schemas.microsoft.com/office/drawing/2014/main" id="{5B489E0E-DD66-4478-9DE1-788B452BD1C6}"/>
                </a:ext>
              </a:extLst>
            </p:cNvPr>
            <p:cNvSpPr txBox="1"/>
            <p:nvPr/>
          </p:nvSpPr>
          <p:spPr>
            <a:xfrm>
              <a:off x="3912083" y="2934903"/>
              <a:ext cx="58441" cy="120032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tIns="45720" bIns="45720">
              <a:spAutoFit/>
            </a:bodyPr>
            <a:lstStyle>
              <a:lvl1pPr algn="l" defTabSz="1828800">
                <a:lnSpc>
                  <a:spcPct val="100000"/>
                </a:lnSpc>
                <a:spcBef>
                  <a:spcPts val="0"/>
                </a:spcBef>
                <a:defRPr sz="144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77" name="TextBox 38">
              <a:extLst>
                <a:ext uri="{FF2B5EF4-FFF2-40B4-BE49-F238E27FC236}">
                  <a16:creationId xmlns:a16="http://schemas.microsoft.com/office/drawing/2014/main" id="{8F5B4422-3201-4929-811E-56D43706CF89}"/>
                </a:ext>
              </a:extLst>
            </p:cNvPr>
            <p:cNvSpPr txBox="1"/>
            <p:nvPr/>
          </p:nvSpPr>
          <p:spPr>
            <a:xfrm>
              <a:off x="4794511" y="2412328"/>
              <a:ext cx="78374" cy="120032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tIns="45720" bIns="45720">
              <a:spAutoFit/>
            </a:bodyPr>
            <a:lstStyle>
              <a:lvl1pPr algn="l" defTabSz="1828800">
                <a:lnSpc>
                  <a:spcPct val="100000"/>
                </a:lnSpc>
                <a:spcBef>
                  <a:spcPts val="0"/>
                </a:spcBef>
                <a:defRPr sz="144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02F6411-0EE8-4C0C-A5CA-F455154702BD}"/>
              </a:ext>
            </a:extLst>
          </p:cNvPr>
          <p:cNvSpPr txBox="1"/>
          <p:nvPr/>
        </p:nvSpPr>
        <p:spPr>
          <a:xfrm>
            <a:off x="253691" y="509132"/>
            <a:ext cx="199240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AE" sz="2800" dirty="0">
                <a:highlight>
                  <a:srgbClr val="FFFF00"/>
                </a:highlight>
                <a:cs typeface="(AH) Manal Black" pitchFamily="2" charset="-78"/>
              </a:rPr>
              <a:t>    الأهداف وعنوان الدرس </a:t>
            </a:r>
            <a:endParaRPr lang="en-US" sz="5400" dirty="0">
              <a:highlight>
                <a:srgbClr val="FFFF00"/>
              </a:highlight>
              <a:cs typeface="(AH) Manal Black" pitchFamily="2" charset="-78"/>
            </a:endParaRP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27FF6AD2-BA41-4CDE-A568-92E6ED7A3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5698" y="947122"/>
            <a:ext cx="723852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ar-AE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ar-AE" altLang="zh-CN" sz="4400" b="1" dirty="0">
                <a:highlight>
                  <a:srgbClr val="00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عنوان  الدرس : حظ صاحب المزرعة</a:t>
            </a:r>
            <a:endParaRPr lang="en-US" altLang="zh-CN" sz="4400" b="1" dirty="0">
              <a:highlight>
                <a:srgbClr val="00FF0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D14148-F957-4875-A369-F8DE8B325E23}"/>
              </a:ext>
            </a:extLst>
          </p:cNvPr>
          <p:cNvSpPr txBox="1"/>
          <p:nvPr/>
        </p:nvSpPr>
        <p:spPr>
          <a:xfrm>
            <a:off x="8679690" y="1702760"/>
            <a:ext cx="29918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5400" b="1" dirty="0">
                <a:solidFill>
                  <a:srgbClr val="C00000"/>
                </a:solidFill>
                <a:cs typeface="Akhbar MT" pitchFamily="2" charset="-78"/>
              </a:rPr>
              <a:t>نواتج التعلم : </a:t>
            </a:r>
          </a:p>
          <a:p>
            <a:endParaRPr lang="en-US" dirty="0"/>
          </a:p>
        </p:txBody>
      </p:sp>
      <p:sp>
        <p:nvSpPr>
          <p:cNvPr id="16" name="مستطيل 1">
            <a:extLst>
              <a:ext uri="{FF2B5EF4-FFF2-40B4-BE49-F238E27FC236}">
                <a16:creationId xmlns:a16="http://schemas.microsoft.com/office/drawing/2014/main" id="{16EF9586-7583-4981-81E1-75C3D4B8C01F}"/>
              </a:ext>
            </a:extLst>
          </p:cNvPr>
          <p:cNvSpPr/>
          <p:nvPr/>
        </p:nvSpPr>
        <p:spPr>
          <a:xfrm>
            <a:off x="520507" y="2762618"/>
            <a:ext cx="10912445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AE" sz="3200" dirty="0"/>
              <a:t>يقرأ قراءة سليمة نصوصًا تخلو بعض كلماتها من الضبط معتمدًا على السياق.</a:t>
            </a:r>
            <a:endParaRPr lang="en-US" sz="3200" dirty="0"/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AE" sz="3200" dirty="0"/>
              <a:t>يظهر الوعي بالعلاقات بين المفردات و معانيها ضمن حقول دلالية مناسبة. </a:t>
            </a:r>
            <a:endParaRPr lang="ar-AE" sz="3200" dirty="0">
              <a:latin typeface="Century Gothic" panose="020B0502020202020204"/>
            </a:endParaRP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AE" sz="3200" dirty="0"/>
              <a:t>يكتب تلخيصًا يتضمن الفكرة الأساسية وأهم التفاصيل.  </a:t>
            </a:r>
            <a:endParaRPr lang="en-US" sz="3200" dirty="0"/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AE" sz="3200" dirty="0"/>
              <a:t>يجيب عن أسئلة كتاب النشاط .</a:t>
            </a:r>
            <a:br>
              <a:rPr lang="ar-AE" sz="3200" dirty="0"/>
            </a:br>
            <a:endParaRPr lang="ar-AE" sz="3200" dirty="0"/>
          </a:p>
          <a:p>
            <a:br>
              <a:rPr lang="ar-AE" sz="3600" dirty="0"/>
            </a:br>
            <a:endParaRPr kumimoji="0" lang="ar-SA" sz="3600" b="1" i="0" u="none" strike="noStrike" kern="1200" cap="none" spc="0" normalizeH="0" baseline="0" noProof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Gill Sans MT" panose="020B0502020104020203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54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  <p:bldP spid="13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2FFE45-9860-484F-AA54-D182F6FBEA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93" t="20247" r="38469" b="20835"/>
          <a:stretch/>
        </p:blipFill>
        <p:spPr>
          <a:xfrm>
            <a:off x="0" y="196327"/>
            <a:ext cx="12192000" cy="646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3133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330AA9-F345-4BE9-9DFA-5F4335E2717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250" t="18874" r="11250" b="88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F2D4298-2A44-4F9A-8FB6-2B9BADDE68D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" y="152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017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414"/>
    </mc:Choice>
    <mc:Fallback xmlns="">
      <p:transition spd="slow" advTm="96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3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240" objId="5"/>
        <p14:stopEvt time="91655" objId="5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ACD74-49C9-4FBB-826D-7479F44CD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3F11C-A3DD-4AA9-A88B-AA8AA40947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095BAD-E294-48F7-BF52-8BBFC2E3DE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875" t="15539" r="11875" b="5534"/>
          <a:stretch/>
        </p:blipFill>
        <p:spPr>
          <a:xfrm>
            <a:off x="0" y="0"/>
            <a:ext cx="12268200" cy="68580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C25B638-8996-4EB3-B12F-B7C1A868DC2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4696" y="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824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453"/>
    </mc:Choice>
    <mc:Fallback xmlns="">
      <p:transition spd="slow" advTm="109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68" objId="5"/>
        <p14:stopEvt time="109453" objId="5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A5C0C0-90C8-4FCC-A343-F2BB11E05F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375" t="32189" r="10001" b="60029"/>
          <a:stretch/>
        </p:blipFill>
        <p:spPr>
          <a:xfrm>
            <a:off x="0" y="2458"/>
            <a:ext cx="12192000" cy="8357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384780-C651-46F5-9901-62848467997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750" t="14463" r="13125" b="42640"/>
          <a:stretch/>
        </p:blipFill>
        <p:spPr>
          <a:xfrm>
            <a:off x="0" y="838200"/>
            <a:ext cx="12199034" cy="6007964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3AD0FB7-2E96-42B8-ADC9-1F0FF65566A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05000" y="11552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312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331"/>
    </mc:Choice>
    <mc:Fallback xmlns="">
      <p:transition spd="slow" advTm="60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02" objId="4"/>
        <p14:stopEvt time="59390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BF414AE7-0C86-48FE-B2EF-313BF0EDB81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609" y="97459"/>
            <a:ext cx="12192000" cy="6710290"/>
          </a:xfrm>
          <a:prstGeom prst="rect">
            <a:avLst/>
          </a:prstGeom>
          <a:ln w="127000">
            <a:solidFill>
              <a:schemeClr val="accent4">
                <a:lumMod val="75000"/>
              </a:schemeClr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0A80201-45EB-48D7-90F1-ED127F2706E0}"/>
              </a:ext>
            </a:extLst>
          </p:cNvPr>
          <p:cNvSpPr/>
          <p:nvPr/>
        </p:nvSpPr>
        <p:spPr>
          <a:xfrm>
            <a:off x="1598688" y="5453179"/>
            <a:ext cx="3485287" cy="4193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مدرسة الرحبة للتعليم الأساسي ح1 </a:t>
            </a:r>
            <a:endParaRPr lang="en-US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2" name="Picture 5" descr="A close up of a flag&#10;&#10;Description automatically generated">
            <a:extLst>
              <a:ext uri="{FF2B5EF4-FFF2-40B4-BE49-F238E27FC236}">
                <a16:creationId xmlns:a16="http://schemas.microsoft.com/office/drawing/2014/main" id="{B20F42F6-0599-4A1E-95B1-F911D6C9A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499" y="220848"/>
            <a:ext cx="1905314" cy="897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E251BA-5B6E-4631-9DF7-8F12E87AFE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179" y="1161150"/>
            <a:ext cx="7417403" cy="51552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4BD5BD-9A64-4A9C-ACD1-E4185B5BADF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10"/>
          <a:stretch/>
        </p:blipFill>
        <p:spPr>
          <a:xfrm>
            <a:off x="9173582" y="1252772"/>
            <a:ext cx="2646700" cy="53363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63F7FD-5F9F-4AAD-9989-CC48667222F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8" t="5968" r="11696" b="76967"/>
          <a:stretch/>
        </p:blipFill>
        <p:spPr>
          <a:xfrm>
            <a:off x="3959294" y="531272"/>
            <a:ext cx="2902226" cy="523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61D568-B540-4335-B8B7-45AB362FF03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0" t="14843" r="16876" b="24058"/>
          <a:stretch/>
        </p:blipFill>
        <p:spPr>
          <a:xfrm>
            <a:off x="126610" y="1161150"/>
            <a:ext cx="1629570" cy="51552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D55254-E227-40AD-BDA0-26FE213D435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7" t="22766" r="28177" b="22521"/>
          <a:stretch/>
        </p:blipFill>
        <p:spPr>
          <a:xfrm>
            <a:off x="9497230" y="0"/>
            <a:ext cx="1895678" cy="19789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dياوطنh,'k">
            <a:hlinkClick r:id="" action="ppaction://media"/>
            <a:extLst>
              <a:ext uri="{FF2B5EF4-FFF2-40B4-BE49-F238E27FC236}">
                <a16:creationId xmlns:a16="http://schemas.microsoft.com/office/drawing/2014/main" id="{AACCC139-39C8-4087-8403-E54945FC29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806657" y="4995976"/>
            <a:ext cx="457200" cy="457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3B79A6-C3ED-4257-93C9-09AA1E9FA08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2223" t="-50" b="74461"/>
          <a:stretch/>
        </p:blipFill>
        <p:spPr>
          <a:xfrm>
            <a:off x="7665905" y="354878"/>
            <a:ext cx="1325610" cy="89789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9656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99663-44EE-447D-A285-CA1708766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2B157-77F0-4DA5-9F6D-E31C137164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4286B0-8FFD-49DD-8687-D7A5DC059F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25" t="22661" r="13274" b="12719"/>
          <a:stretch/>
        </p:blipFill>
        <p:spPr>
          <a:xfrm>
            <a:off x="29497" y="25790"/>
            <a:ext cx="12162503" cy="683221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CEA2696-DADE-4842-988B-6AA73A0D6ED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475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628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664"/>
    </mc:Choice>
    <mc:Fallback xmlns="">
      <p:transition spd="slow" advTm="79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08" objId="5"/>
        <p14:stopEvt time="79664" objId="5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2FFE45-9860-484F-AA54-D182F6FBEA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93" t="20247" r="38469" b="20835"/>
          <a:stretch/>
        </p:blipFill>
        <p:spPr>
          <a:xfrm>
            <a:off x="0" y="196327"/>
            <a:ext cx="12192000" cy="646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105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icture containing toy&#10;&#10;Description automatically generated">
            <a:extLst>
              <a:ext uri="{FF2B5EF4-FFF2-40B4-BE49-F238E27FC236}">
                <a16:creationId xmlns:a16="http://schemas.microsoft.com/office/drawing/2014/main" id="{95554382-C997-4A07-9B79-7DC00735EE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55" b="99805" l="1641" r="97500">
                        <a14:foregroundMark x1="6094" y1="6250" x2="8047" y2="18652"/>
                        <a14:foregroundMark x1="7891" y1="18457" x2="15000" y2="29785"/>
                        <a14:foregroundMark x1="10625" y1="36523" x2="45859" y2="45020"/>
                        <a14:foregroundMark x1="45859" y1="45020" x2="88750" y2="76074"/>
                        <a14:foregroundMark x1="88750" y1="76074" x2="89844" y2="81738"/>
                        <a14:foregroundMark x1="89688" y1="82324" x2="76797" y2="89160"/>
                        <a14:foregroundMark x1="76797" y1="89160" x2="61719" y2="91406"/>
                        <a14:foregroundMark x1="61719" y1="91406" x2="61563" y2="91602"/>
                        <a14:foregroundMark x1="58281" y1="90430" x2="44844" y2="86133"/>
                        <a14:foregroundMark x1="44844" y1="86133" x2="39688" y2="88574"/>
                        <a14:foregroundMark x1="39688" y1="88574" x2="37344" y2="85742"/>
                        <a14:foregroundMark x1="37188" y1="86133" x2="37109" y2="88574"/>
                        <a14:foregroundMark x1="39375" y1="94922" x2="39375" y2="94922"/>
                        <a14:foregroundMark x1="39375" y1="93848" x2="39375" y2="91797"/>
                        <a14:foregroundMark x1="39375" y1="91895" x2="39375" y2="99902"/>
                        <a14:foregroundMark x1="39375" y1="99512" x2="39375" y2="99512"/>
                        <a14:foregroundMark x1="13281" y1="88770" x2="6094" y2="91797"/>
                        <a14:foregroundMark x1="6094" y1="91797" x2="5859" y2="93457"/>
                        <a14:foregroundMark x1="6875" y1="28223" x2="5703" y2="20313"/>
                        <a14:foregroundMark x1="5703" y1="20313" x2="8438" y2="11523"/>
                        <a14:foregroundMark x1="7344" y1="12793" x2="61797" y2="54102"/>
                        <a14:foregroundMark x1="59531" y1="48828" x2="35156" y2="37305"/>
                        <a14:foregroundMark x1="35156" y1="37305" x2="13906" y2="33105"/>
                        <a14:foregroundMark x1="13906" y1="33105" x2="13438" y2="32422"/>
                        <a14:foregroundMark x1="13438" y1="32227" x2="27969" y2="16992"/>
                        <a14:foregroundMark x1="24141" y1="13184" x2="24141" y2="13184"/>
                        <a14:foregroundMark x1="21953" y1="13770" x2="21953" y2="13770"/>
                        <a14:foregroundMark x1="20000" y1="13770" x2="20000" y2="13770"/>
                        <a14:foregroundMark x1="16406" y1="13379" x2="15703" y2="13770"/>
                        <a14:foregroundMark x1="15469" y1="13965" x2="12578" y2="15234"/>
                        <a14:foregroundMark x1="12578" y1="15234" x2="17500" y2="16211"/>
                        <a14:foregroundMark x1="17500" y1="16211" x2="22578" y2="29980"/>
                        <a14:foregroundMark x1="20313" y1="7910" x2="20313" y2="7910"/>
                        <a14:foregroundMark x1="18906" y1="9570" x2="18906" y2="9570"/>
                        <a14:foregroundMark x1="17266" y1="11719" x2="17266" y2="11719"/>
                        <a14:foregroundMark x1="17500" y1="10547" x2="17500" y2="10547"/>
                        <a14:foregroundMark x1="13516" y1="4883" x2="13516" y2="4883"/>
                        <a14:foregroundMark x1="13594" y1="8691" x2="13594" y2="8691"/>
                        <a14:foregroundMark x1="13438" y1="10938" x2="13438" y2="10938"/>
                        <a14:foregroundMark x1="4219" y1="18848" x2="4219" y2="18848"/>
                        <a14:foregroundMark x1="6016" y1="10352" x2="6016" y2="10352"/>
                        <a14:foregroundMark x1="9531" y1="12598" x2="9531" y2="12598"/>
                        <a14:foregroundMark x1="45078" y1="95117" x2="45078" y2="95117"/>
                        <a14:foregroundMark x1="43438" y1="94531" x2="43438" y2="94531"/>
                        <a14:foregroundMark x1="52812" y1="94531" x2="52812" y2="94531"/>
                        <a14:foregroundMark x1="54531" y1="92090" x2="54531" y2="92090"/>
                        <a14:foregroundMark x1="55000" y1="96484" x2="55000" y2="96484"/>
                        <a14:foregroundMark x1="55000" y1="98340" x2="55000" y2="98340"/>
                        <a14:foregroundMark x1="73281" y1="93262" x2="73281" y2="93262"/>
                        <a14:foregroundMark x1="72891" y1="88965" x2="72734" y2="86621"/>
                        <a14:foregroundMark x1="71172" y1="96484" x2="71172" y2="96484"/>
                        <a14:foregroundMark x1="71172" y1="96094" x2="70469" y2="99902"/>
                        <a14:foregroundMark x1="92344" y1="81934" x2="92344" y2="81934"/>
                        <a14:foregroundMark x1="91797" y1="83496" x2="93125" y2="81934"/>
                        <a14:foregroundMark x1="91406" y1="71191" x2="92031" y2="70996"/>
                        <a14:foregroundMark x1="77813" y1="75586" x2="77734" y2="76660"/>
                        <a14:foregroundMark x1="52969" y1="98926" x2="36953" y2="93652"/>
                        <a14:foregroundMark x1="36953" y1="93652" x2="25000" y2="94727"/>
                        <a14:foregroundMark x1="25000" y1="94727" x2="8359" y2="90430"/>
                        <a14:foregroundMark x1="8359" y1="90430" x2="4219" y2="96680"/>
                        <a14:foregroundMark x1="4219" y1="96680" x2="1719" y2="91113"/>
                        <a14:foregroundMark x1="1719" y1="91113" x2="1641" y2="90625"/>
                        <a14:foregroundMark x1="91094" y1="90625" x2="97500" y2="94922"/>
                        <a14:foregroundMark x1="96094" y1="85742" x2="94609" y2="62012"/>
                        <a14:foregroundMark x1="94609" y1="62012" x2="94609" y2="62012"/>
                        <a14:foregroundMark x1="94375" y1="61426" x2="67266" y2="13965"/>
                        <a14:foregroundMark x1="67266" y1="13965" x2="63203" y2="7910"/>
                        <a14:foregroundMark x1="63203" y1="7910" x2="53984" y2="1758"/>
                        <a14:foregroundMark x1="53984" y1="1758" x2="40078" y2="1855"/>
                        <a14:foregroundMark x1="40078" y1="1855" x2="37344" y2="3613"/>
                        <a14:foregroundMark x1="32656" y1="8105" x2="13984" y2="17188"/>
                        <a14:foregroundMark x1="52578" y1="76270" x2="56563" y2="90039"/>
                        <a14:foregroundMark x1="58125" y1="91602" x2="65859" y2="98535"/>
                        <a14:foregroundMark x1="65859" y1="98535" x2="71016" y2="97754"/>
                        <a14:foregroundMark x1="71016" y1="97754" x2="72344" y2="96289"/>
                        <a14:foregroundMark x1="72969" y1="93262" x2="88828" y2="93652"/>
                        <a14:foregroundMark x1="20000" y1="94531" x2="13750" y2="96289"/>
                        <a14:foregroundMark x1="85781" y1="66309" x2="85781" y2="66309"/>
                        <a14:foregroundMark x1="85547" y1="66113" x2="82656" y2="65039"/>
                        <a14:backgroundMark x1="25703" y1="88574" x2="25703" y2="88574"/>
                        <a14:backgroundMark x1="25234" y1="89160" x2="24844" y2="90820"/>
                        <a14:backgroundMark x1="24297" y1="94531" x2="24297" y2="94531"/>
                        <a14:backgroundMark x1="24063" y1="94043" x2="24063" y2="94043"/>
                        <a14:backgroundMark x1="23750" y1="94434" x2="23750" y2="94434"/>
                        <a14:backgroundMark x1="29063" y1="91016" x2="29063" y2="91016"/>
                        <a14:backgroundMark x1="30938" y1="91016" x2="30938" y2="91016"/>
                        <a14:backgroundMark x1="33125" y1="91016" x2="33125" y2="91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41A26CC-A2DD-431E-BA1E-E195FD09B1D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510"/>
          <a:stretch/>
        </p:blipFill>
        <p:spPr>
          <a:xfrm>
            <a:off x="5257801" y="504482"/>
            <a:ext cx="6039754" cy="337594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0565F0D-9DF3-4D54-BA17-890B0333F18D}"/>
              </a:ext>
            </a:extLst>
          </p:cNvPr>
          <p:cNvSpPr/>
          <p:nvPr/>
        </p:nvSpPr>
        <p:spPr>
          <a:xfrm>
            <a:off x="6211817" y="1380690"/>
            <a:ext cx="34307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AE" sz="3200" b="1" dirty="0">
                <a:latin typeface="Calibri" panose="020F0502020204030204" pitchFamily="34" charset="0"/>
                <a:cs typeface="Calibri" panose="020F0502020204030204" pitchFamily="34" charset="0"/>
              </a:rPr>
              <a:t>ماذا تعلمت من الدرس؟</a:t>
            </a:r>
          </a:p>
        </p:txBody>
      </p:sp>
      <p:pic>
        <p:nvPicPr>
          <p:cNvPr id="23" name="Picture 2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4C84C42-0E4A-4F96-B3B5-935EC0BFBE0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250" b="79333" l="20250" r="80000">
                        <a14:foregroundMark x1="59167" y1="22167" x2="76000" y2="31833"/>
                        <a14:foregroundMark x1="75000" y1="26833" x2="75000" y2="26833"/>
                        <a14:foregroundMark x1="59750" y1="19250" x2="59750" y2="19250"/>
                        <a14:foregroundMark x1="80083" y1="32000" x2="80083" y2="32000"/>
                        <a14:foregroundMark x1="72500" y1="35083" x2="31167" y2="73917"/>
                        <a14:foregroundMark x1="31167" y1="73917" x2="31167" y2="73917"/>
                        <a14:foregroundMark x1="33833" y1="72750" x2="31250" y2="49417"/>
                        <a14:foregroundMark x1="31250" y1="49417" x2="27500" y2="41750"/>
                        <a14:foregroundMark x1="27500" y1="41750" x2="27500" y2="40500"/>
                        <a14:foregroundMark x1="31750" y1="40917" x2="58000" y2="55750"/>
                        <a14:foregroundMark x1="58250" y1="55750" x2="68250" y2="67917"/>
                        <a14:foregroundMark x1="44083" y1="72750" x2="36500" y2="71917"/>
                        <a14:foregroundMark x1="36500" y1="71917" x2="26333" y2="74750"/>
                        <a14:foregroundMark x1="26167" y1="74750" x2="24583" y2="72750"/>
                        <a14:foregroundMark x1="26917" y1="69667" x2="26500" y2="52917"/>
                        <a14:foregroundMark x1="26500" y1="52917" x2="41167" y2="54417"/>
                        <a14:foregroundMark x1="41167" y1="54417" x2="72000" y2="69083"/>
                        <a14:foregroundMark x1="72000" y1="69083" x2="73667" y2="73583"/>
                        <a14:foregroundMark x1="73667" y1="73750" x2="54750" y2="73917"/>
                        <a14:foregroundMark x1="72167" y1="58917" x2="73083" y2="48083"/>
                        <a14:foregroundMark x1="73083" y1="47833" x2="67917" y2="45583"/>
                        <a14:foregroundMark x1="67500" y1="45583" x2="64417" y2="53833"/>
                        <a14:foregroundMark x1="58417" y1="62333" x2="50333" y2="73917"/>
                        <a14:foregroundMark x1="49917" y1="74750" x2="26333" y2="76083"/>
                        <a14:foregroundMark x1="26167" y1="76083" x2="25167" y2="51167"/>
                        <a14:foregroundMark x1="25167" y1="51167" x2="43083" y2="49500"/>
                        <a14:foregroundMark x1="43083" y1="49500" x2="48333" y2="49583"/>
                        <a14:foregroundMark x1="65000" y1="56917" x2="70583" y2="63917"/>
                        <a14:foregroundMark x1="70750" y1="63917" x2="75333" y2="71167"/>
                        <a14:foregroundMark x1="75333" y1="71167" x2="77000" y2="76833"/>
                        <a14:foregroundMark x1="76583" y1="76833" x2="47750" y2="76667"/>
                        <a14:foregroundMark x1="47750" y1="76667" x2="25750" y2="76500"/>
                        <a14:foregroundMark x1="25333" y1="76500" x2="25583" y2="78417"/>
                        <a14:foregroundMark x1="32500" y1="79000" x2="32500" y2="79000"/>
                        <a14:foregroundMark x1="21500" y1="67417" x2="21500" y2="67417"/>
                        <a14:foregroundMark x1="20500" y1="26000" x2="20500" y2="26000"/>
                        <a14:foregroundMark x1="76750" y1="24083" x2="76750" y2="24083"/>
                        <a14:foregroundMark x1="76167" y1="24083" x2="76000" y2="29083"/>
                        <a14:foregroundMark x1="76000" y1="35917" x2="76167" y2="43417"/>
                        <a14:foregroundMark x1="76167" y1="43417" x2="76167" y2="50750"/>
                        <a14:foregroundMark x1="76167" y1="50917" x2="77167" y2="59083"/>
                        <a14:foregroundMark x1="77167" y1="58500" x2="77917" y2="65667"/>
                        <a14:foregroundMark x1="77917" y1="65667" x2="77917" y2="65667"/>
                        <a14:foregroundMark x1="77917" y1="65250" x2="78667" y2="72000"/>
                        <a14:foregroundMark x1="78667" y1="71250" x2="80083" y2="79167"/>
                        <a14:foregroundMark x1="76417" y1="43000" x2="77000" y2="56167"/>
                        <a14:foregroundMark x1="77333" y1="55583" x2="77333" y2="55583"/>
                        <a14:foregroundMark x1="79833" y1="32417" x2="78500" y2="33333"/>
                        <a14:foregroundMark x1="20333" y1="28917" x2="21083" y2="43000"/>
                        <a14:foregroundMark x1="20917" y1="43250" x2="20750" y2="54417"/>
                        <a14:foregroundMark x1="20750" y1="53833" x2="20500" y2="64083"/>
                        <a14:foregroundMark x1="20500" y1="63917" x2="20500" y2="73750"/>
                        <a14:foregroundMark x1="20500" y1="74167" x2="24750" y2="79333"/>
                        <a14:foregroundMark x1="23250" y1="27583" x2="30500" y2="28500"/>
                        <a14:foregroundMark x1="30500" y1="28500" x2="30583" y2="28750"/>
                        <a14:foregroundMark x1="30750" y1="28500" x2="38750" y2="28750"/>
                        <a14:foregroundMark x1="38750" y1="28750" x2="46333" y2="28333"/>
                        <a14:foregroundMark x1="46333" y1="28333" x2="59750" y2="28333"/>
                        <a14:foregroundMark x1="59750" y1="28750" x2="45250" y2="29333"/>
                        <a14:foregroundMark x1="45250" y1="29333" x2="23833" y2="28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80" t="17384" r="15686" b="17495"/>
          <a:stretch/>
        </p:blipFill>
        <p:spPr>
          <a:xfrm rot="186105">
            <a:off x="1768598" y="1413621"/>
            <a:ext cx="2674621" cy="293878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778EA05-3DEF-4DB1-AD1E-1877A37B8F66}"/>
              </a:ext>
            </a:extLst>
          </p:cNvPr>
          <p:cNvSpPr/>
          <p:nvPr/>
        </p:nvSpPr>
        <p:spPr>
          <a:xfrm>
            <a:off x="1869268" y="2601031"/>
            <a:ext cx="24732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3200" b="1" dirty="0">
                <a:latin typeface="Calibri" panose="020F0502020204030204" pitchFamily="34" charset="0"/>
                <a:cs typeface="Calibri" panose="020F0502020204030204" pitchFamily="34" charset="0"/>
              </a:rPr>
              <a:t>بطاقة خروج</a:t>
            </a:r>
          </a:p>
          <a:p>
            <a:pPr algn="ctr"/>
            <a:r>
              <a:rPr lang="ar-AE" sz="3200" b="1" dirty="0">
                <a:latin typeface="Calibri" panose="020F0502020204030204" pitchFamily="34" charset="0"/>
                <a:cs typeface="Calibri" panose="020F0502020204030204" pitchFamily="34" charset="0"/>
              </a:rPr>
              <a:t>من الحصة</a:t>
            </a:r>
          </a:p>
        </p:txBody>
      </p:sp>
      <p:pic>
        <p:nvPicPr>
          <p:cNvPr id="29" name="Picture 28" descr="A picture containing drawing&#10;&#10;Description automatically generated">
            <a:extLst>
              <a:ext uri="{FF2B5EF4-FFF2-40B4-BE49-F238E27FC236}">
                <a16:creationId xmlns:a16="http://schemas.microsoft.com/office/drawing/2014/main" id="{A7DEB9C1-B847-4C6B-AB5D-C5298A3DB6B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874" b="98691" l="5142" r="94149">
                        <a14:foregroundMark x1="59043" y1="22095" x2="47872" y2="17021"/>
                        <a14:foregroundMark x1="43085" y1="10966" x2="43085" y2="10966"/>
                        <a14:foregroundMark x1="43794" y1="10966" x2="54255" y2="10966"/>
                        <a14:foregroundMark x1="54255" y1="10966" x2="30142" y2="9984"/>
                        <a14:foregroundMark x1="30142" y1="9984" x2="67730" y2="10966"/>
                        <a14:foregroundMark x1="67730" y1="10966" x2="69504" y2="10966"/>
                        <a14:foregroundMark x1="69504" y1="10966" x2="68617" y2="8838"/>
                        <a14:foregroundMark x1="28546" y1="9984" x2="29433" y2="10966"/>
                        <a14:foregroundMark x1="27837" y1="9984" x2="27837" y2="9984"/>
                        <a14:foregroundMark x1="45390" y1="36170" x2="49468" y2="68412"/>
                        <a14:foregroundMark x1="41312" y1="52209" x2="59043" y2="56301"/>
                        <a14:foregroundMark x1="59043" y1="56301" x2="57447" y2="48282"/>
                        <a14:foregroundMark x1="57447" y1="48282" x2="57447" y2="48282"/>
                        <a14:foregroundMark x1="57447" y1="48282" x2="46277" y2="48282"/>
                        <a14:foregroundMark x1="46277" y1="48282" x2="38121" y2="45172"/>
                        <a14:foregroundMark x1="46986" y1="45172" x2="60638" y2="45172"/>
                        <a14:foregroundMark x1="60638" y1="45172" x2="59752" y2="63339"/>
                        <a14:foregroundMark x1="59043" y1="50245" x2="39007" y2="57283"/>
                        <a14:foregroundMark x1="27837" y1="86579" x2="25355" y2="98691"/>
                        <a14:foregroundMark x1="5319" y1="27987" x2="5319" y2="27987"/>
                        <a14:foregroundMark x1="94149" y1="26023" x2="94149" y2="26023"/>
                        <a14:foregroundMark x1="65426" y1="8838" x2="27837" y2="6874"/>
                        <a14:foregroundMark x1="71099" y1="89525" x2="72695" y2="75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663" y="5766027"/>
            <a:ext cx="1968677" cy="1010826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5AEFE00C-442C-4DD6-9838-1C8257FC5B85}"/>
              </a:ext>
            </a:extLst>
          </p:cNvPr>
          <p:cNvSpPr/>
          <p:nvPr/>
        </p:nvSpPr>
        <p:spPr>
          <a:xfrm>
            <a:off x="10227708" y="1380690"/>
            <a:ext cx="453676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5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ar-AE" sz="405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859A74B-6239-48E3-9AA1-644785B705FC}"/>
              </a:ext>
            </a:extLst>
          </p:cNvPr>
          <p:cNvSpPr/>
          <p:nvPr/>
        </p:nvSpPr>
        <p:spPr>
          <a:xfrm>
            <a:off x="10223101" y="2972479"/>
            <a:ext cx="453676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5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ar-AE" sz="405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DD4BB96A-3AA3-47AF-8715-475BCC4329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471" b="50510"/>
          <a:stretch/>
        </p:blipFill>
        <p:spPr>
          <a:xfrm>
            <a:off x="5257800" y="3880422"/>
            <a:ext cx="6147305" cy="166363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6AA4428-A26D-4E43-BF7D-45DA620EC7A8}"/>
              </a:ext>
            </a:extLst>
          </p:cNvPr>
          <p:cNvSpPr/>
          <p:nvPr/>
        </p:nvSpPr>
        <p:spPr>
          <a:xfrm>
            <a:off x="10223101" y="4564268"/>
            <a:ext cx="453676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5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ar-AE" sz="405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973DF05-7424-4C8A-A50E-3A3BC7A59D75}"/>
              </a:ext>
            </a:extLst>
          </p:cNvPr>
          <p:cNvSpPr/>
          <p:nvPr/>
        </p:nvSpPr>
        <p:spPr>
          <a:xfrm>
            <a:off x="5428430" y="4629670"/>
            <a:ext cx="48397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AE" sz="3200" b="1" dirty="0">
                <a:latin typeface="Calibri" panose="020F0502020204030204" pitchFamily="34" charset="0"/>
                <a:cs typeface="Calibri" panose="020F0502020204030204" pitchFamily="34" charset="0"/>
              </a:rPr>
              <a:t>كيف تستطيع أن تواجه الصعاب؟</a:t>
            </a:r>
          </a:p>
        </p:txBody>
      </p:sp>
      <p:pic>
        <p:nvPicPr>
          <p:cNvPr id="16" name="1_Minute_Timer_with_Music_for_Kids!_Countdown_Timer_1_Minute_with">
            <a:hlinkClick r:id="" action="ppaction://media"/>
            <a:extLst>
              <a:ext uri="{FF2B5EF4-FFF2-40B4-BE49-F238E27FC236}">
                <a16:creationId xmlns:a16="http://schemas.microsoft.com/office/drawing/2014/main" id="{4E947161-A075-4155-AD0A-26EC7CA6C5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381522" y="4548570"/>
            <a:ext cx="2611901" cy="14625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5784437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21212">
                <p:cTn id="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330AA9-F345-4BE9-9DFA-5F4335E271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50" t="18874" r="11250" b="88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C3273A-78FC-45C1-B5E8-A5815796B668}"/>
              </a:ext>
            </a:extLst>
          </p:cNvPr>
          <p:cNvSpPr txBox="1"/>
          <p:nvPr/>
        </p:nvSpPr>
        <p:spPr>
          <a:xfrm>
            <a:off x="7391400" y="609600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800" b="1" dirty="0">
                <a:solidFill>
                  <a:srgbClr val="C00000"/>
                </a:solidFill>
              </a:rPr>
              <a:t>1. من السطر الأول : فعل.</a:t>
            </a:r>
            <a:endParaRPr lang="en-US" sz="28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F8F5020-3252-4DDE-9D91-BDD130B53638}"/>
              </a:ext>
            </a:extLst>
          </p:cNvPr>
          <p:cNvCxnSpPr/>
          <p:nvPr/>
        </p:nvCxnSpPr>
        <p:spPr>
          <a:xfrm>
            <a:off x="2209800" y="4267200"/>
            <a:ext cx="1143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3FE7EDE-5CA6-4A74-947E-8B820E2943DC}"/>
              </a:ext>
            </a:extLst>
          </p:cNvPr>
          <p:cNvSpPr txBox="1"/>
          <p:nvPr/>
        </p:nvSpPr>
        <p:spPr>
          <a:xfrm>
            <a:off x="2438400" y="32766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800" b="1" dirty="0">
                <a:solidFill>
                  <a:srgbClr val="C00000"/>
                </a:solidFill>
              </a:rPr>
              <a:t>2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41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4"/>
    </mc:Choice>
    <mc:Fallback xmlns="">
      <p:transition spd="slow" advTm="3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ACD74-49C9-4FBB-826D-7479F44CD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3F11C-A3DD-4AA9-A88B-AA8AA40947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095BAD-E294-48F7-BF52-8BBFC2E3DE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75" t="15539" r="11875" b="5534"/>
          <a:stretch/>
        </p:blipFill>
        <p:spPr>
          <a:xfrm>
            <a:off x="0" y="0"/>
            <a:ext cx="12268200" cy="6858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5018CFE-7A90-4A02-B529-581EFBB43C1D}"/>
              </a:ext>
            </a:extLst>
          </p:cNvPr>
          <p:cNvCxnSpPr/>
          <p:nvPr/>
        </p:nvCxnSpPr>
        <p:spPr>
          <a:xfrm>
            <a:off x="11101504" y="762000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B36DCA9-95B1-45BC-A09A-BFCC5DBB8F30}"/>
              </a:ext>
            </a:extLst>
          </p:cNvPr>
          <p:cNvSpPr txBox="1"/>
          <p:nvPr/>
        </p:nvSpPr>
        <p:spPr>
          <a:xfrm>
            <a:off x="10615496" y="-76200"/>
            <a:ext cx="1195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800" b="1" dirty="0">
                <a:solidFill>
                  <a:srgbClr val="C00000"/>
                </a:solidFill>
              </a:rPr>
              <a:t>تابعا </a:t>
            </a:r>
            <a:endParaRPr lang="en-US" sz="2800" b="1" dirty="0">
              <a:solidFill>
                <a:srgbClr val="C00000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A568BA6-2D2E-40EF-848B-E63D6EA1D5C7}"/>
              </a:ext>
            </a:extLst>
          </p:cNvPr>
          <p:cNvCxnSpPr>
            <a:cxnSpLocks/>
          </p:cNvCxnSpPr>
          <p:nvPr/>
        </p:nvCxnSpPr>
        <p:spPr>
          <a:xfrm>
            <a:off x="6858000" y="1295400"/>
            <a:ext cx="12954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CFD8618-B23F-4222-8606-9A80884501D9}"/>
              </a:ext>
            </a:extLst>
          </p:cNvPr>
          <p:cNvSpPr txBox="1"/>
          <p:nvPr/>
        </p:nvSpPr>
        <p:spPr>
          <a:xfrm>
            <a:off x="7696200" y="3990350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800" b="1" dirty="0">
                <a:solidFill>
                  <a:srgbClr val="C00000"/>
                </a:solidFill>
              </a:rPr>
              <a:t>منحدر صخري شاهق</a:t>
            </a:r>
            <a:endParaRPr lang="en-US" sz="2800" b="1" dirty="0">
              <a:solidFill>
                <a:srgbClr val="C00000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1E802C1-B664-41F2-A677-FB2CF43DFA0C}"/>
              </a:ext>
            </a:extLst>
          </p:cNvPr>
          <p:cNvCxnSpPr>
            <a:cxnSpLocks/>
          </p:cNvCxnSpPr>
          <p:nvPr/>
        </p:nvCxnSpPr>
        <p:spPr>
          <a:xfrm>
            <a:off x="5884164" y="1295400"/>
            <a:ext cx="38803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0B2E4F4-50C7-45E3-9C36-CBAD67D10016}"/>
              </a:ext>
            </a:extLst>
          </p:cNvPr>
          <p:cNvSpPr txBox="1"/>
          <p:nvPr/>
        </p:nvSpPr>
        <p:spPr>
          <a:xfrm>
            <a:off x="5255244" y="457200"/>
            <a:ext cx="1195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800" b="1" dirty="0">
                <a:solidFill>
                  <a:srgbClr val="C00000"/>
                </a:solidFill>
              </a:rPr>
              <a:t>ظهر </a:t>
            </a:r>
            <a:endParaRPr lang="en-US" sz="2800" b="1" dirty="0">
              <a:solidFill>
                <a:srgbClr val="C00000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6FA809F-ACBD-4AC8-801E-38DE255AADA3}"/>
              </a:ext>
            </a:extLst>
          </p:cNvPr>
          <p:cNvCxnSpPr>
            <a:cxnSpLocks/>
          </p:cNvCxnSpPr>
          <p:nvPr/>
        </p:nvCxnSpPr>
        <p:spPr>
          <a:xfrm>
            <a:off x="9105900" y="4800600"/>
            <a:ext cx="142929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3D431B4-F376-4672-8BC0-EBD261229BA9}"/>
              </a:ext>
            </a:extLst>
          </p:cNvPr>
          <p:cNvCxnSpPr>
            <a:cxnSpLocks/>
          </p:cNvCxnSpPr>
          <p:nvPr/>
        </p:nvCxnSpPr>
        <p:spPr>
          <a:xfrm>
            <a:off x="2362200" y="5410200"/>
            <a:ext cx="66729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0AF5853-0F50-46EB-9525-F0D6D3D49253}"/>
              </a:ext>
            </a:extLst>
          </p:cNvPr>
          <p:cNvSpPr txBox="1"/>
          <p:nvPr/>
        </p:nvSpPr>
        <p:spPr>
          <a:xfrm>
            <a:off x="6540343" y="457200"/>
            <a:ext cx="1195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800" b="1" dirty="0">
                <a:solidFill>
                  <a:srgbClr val="C00000"/>
                </a:solidFill>
              </a:rPr>
              <a:t>قديمة 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CE4ADF2-D5A8-4204-8FA1-4BF38680332E}"/>
              </a:ext>
            </a:extLst>
          </p:cNvPr>
          <p:cNvSpPr txBox="1"/>
          <p:nvPr/>
        </p:nvSpPr>
        <p:spPr>
          <a:xfrm>
            <a:off x="1890597" y="4648200"/>
            <a:ext cx="1195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800" b="1" dirty="0">
                <a:solidFill>
                  <a:srgbClr val="C00000"/>
                </a:solidFill>
              </a:rPr>
              <a:t>يساعدهم 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0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8" grpId="0"/>
      <p:bldP spid="24" grpId="0"/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A5C0C0-90C8-4FCC-A343-F2BB11E05F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75" t="32189" r="10001" b="60029"/>
          <a:stretch/>
        </p:blipFill>
        <p:spPr>
          <a:xfrm>
            <a:off x="0" y="2458"/>
            <a:ext cx="12192000" cy="8357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384780-C651-46F5-9901-6284846799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50" t="14463" r="13125" b="42640"/>
          <a:stretch/>
        </p:blipFill>
        <p:spPr>
          <a:xfrm>
            <a:off x="0" y="838200"/>
            <a:ext cx="12199034" cy="600796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A60020-8F43-47B8-9AE4-945D39CD8E6F}"/>
              </a:ext>
            </a:extLst>
          </p:cNvPr>
          <p:cNvCxnSpPr/>
          <p:nvPr/>
        </p:nvCxnSpPr>
        <p:spPr>
          <a:xfrm flipH="1">
            <a:off x="9448800" y="1752600"/>
            <a:ext cx="6858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53A22EA-79BA-4C3F-8423-BFF6A04D2627}"/>
              </a:ext>
            </a:extLst>
          </p:cNvPr>
          <p:cNvSpPr txBox="1"/>
          <p:nvPr/>
        </p:nvSpPr>
        <p:spPr>
          <a:xfrm>
            <a:off x="8851048" y="576590"/>
            <a:ext cx="1195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800" b="1" dirty="0">
                <a:solidFill>
                  <a:srgbClr val="C00000"/>
                </a:solidFill>
              </a:rPr>
              <a:t>ذهول </a:t>
            </a:r>
            <a:endParaRPr lang="en-US" sz="28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0D0343F-342A-4AA7-9FEB-D1F4531015CA}"/>
              </a:ext>
            </a:extLst>
          </p:cNvPr>
          <p:cNvCxnSpPr/>
          <p:nvPr/>
        </p:nvCxnSpPr>
        <p:spPr>
          <a:xfrm flipH="1">
            <a:off x="10439400" y="2743200"/>
            <a:ext cx="6858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71FB2B2-45EC-45C5-BFF4-AAA952D1EFCD}"/>
              </a:ext>
            </a:extLst>
          </p:cNvPr>
          <p:cNvSpPr txBox="1"/>
          <p:nvPr/>
        </p:nvSpPr>
        <p:spPr>
          <a:xfrm>
            <a:off x="9841648" y="1752600"/>
            <a:ext cx="1195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800" b="1" dirty="0">
                <a:solidFill>
                  <a:srgbClr val="C00000"/>
                </a:solidFill>
              </a:rPr>
              <a:t>فاخرة </a:t>
            </a:r>
            <a:endParaRPr lang="en-US" sz="2800" b="1" dirty="0">
              <a:solidFill>
                <a:srgbClr val="C00000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8E8BEC8-1158-4A4C-9235-AC54C2346856}"/>
              </a:ext>
            </a:extLst>
          </p:cNvPr>
          <p:cNvCxnSpPr/>
          <p:nvPr/>
        </p:nvCxnSpPr>
        <p:spPr>
          <a:xfrm flipH="1">
            <a:off x="9243896" y="2757268"/>
            <a:ext cx="6858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416A669-B04F-406A-B063-9104C943B924}"/>
              </a:ext>
            </a:extLst>
          </p:cNvPr>
          <p:cNvCxnSpPr/>
          <p:nvPr/>
        </p:nvCxnSpPr>
        <p:spPr>
          <a:xfrm flipH="1">
            <a:off x="2362200" y="2729133"/>
            <a:ext cx="6858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A784BA8-AA18-4684-8885-02D88ED1B6F1}"/>
              </a:ext>
            </a:extLst>
          </p:cNvPr>
          <p:cNvSpPr txBox="1"/>
          <p:nvPr/>
        </p:nvSpPr>
        <p:spPr>
          <a:xfrm>
            <a:off x="2057400" y="1673942"/>
            <a:ext cx="1195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800" b="1" dirty="0">
                <a:solidFill>
                  <a:srgbClr val="C00000"/>
                </a:solidFill>
              </a:rPr>
              <a:t>الجميلة </a:t>
            </a:r>
            <a:endParaRPr lang="en-US" sz="2800" b="1" dirty="0">
              <a:solidFill>
                <a:srgbClr val="C00000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7A5959-647A-48B5-B457-1A6B1C693EAB}"/>
              </a:ext>
            </a:extLst>
          </p:cNvPr>
          <p:cNvCxnSpPr/>
          <p:nvPr/>
        </p:nvCxnSpPr>
        <p:spPr>
          <a:xfrm flipH="1">
            <a:off x="9791700" y="6629400"/>
            <a:ext cx="6858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F130518-3C31-4BB0-8998-0B821D67B26A}"/>
              </a:ext>
            </a:extLst>
          </p:cNvPr>
          <p:cNvSpPr txBox="1"/>
          <p:nvPr/>
        </p:nvSpPr>
        <p:spPr>
          <a:xfrm>
            <a:off x="7330334" y="1723667"/>
            <a:ext cx="2919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800" b="1" dirty="0">
                <a:solidFill>
                  <a:srgbClr val="C00000"/>
                </a:solidFill>
              </a:rPr>
              <a:t>مكان إيواء السيارة 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8B49F0-BBFA-449E-A394-F680E5918D25}"/>
              </a:ext>
            </a:extLst>
          </p:cNvPr>
          <p:cNvSpPr txBox="1"/>
          <p:nvPr/>
        </p:nvSpPr>
        <p:spPr>
          <a:xfrm>
            <a:off x="9448800" y="5580247"/>
            <a:ext cx="1195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800" b="1" dirty="0">
                <a:solidFill>
                  <a:srgbClr val="C00000"/>
                </a:solidFill>
              </a:rPr>
              <a:t>يحكي </a:t>
            </a:r>
            <a:endParaRPr lang="en-US" sz="2800" b="1" dirty="0">
              <a:solidFill>
                <a:srgbClr val="C00000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AF361FB-5283-48F1-958B-AE392913C783}"/>
              </a:ext>
            </a:extLst>
          </p:cNvPr>
          <p:cNvCxnSpPr/>
          <p:nvPr/>
        </p:nvCxnSpPr>
        <p:spPr>
          <a:xfrm flipH="1">
            <a:off x="9564522" y="4648200"/>
            <a:ext cx="6858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2A6D9DC-8B51-4694-8A64-EB6B114DEE24}"/>
              </a:ext>
            </a:extLst>
          </p:cNvPr>
          <p:cNvSpPr txBox="1"/>
          <p:nvPr/>
        </p:nvSpPr>
        <p:spPr>
          <a:xfrm>
            <a:off x="8153400" y="3638504"/>
            <a:ext cx="2236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800" b="1" dirty="0">
                <a:solidFill>
                  <a:srgbClr val="7030A0"/>
                </a:solidFill>
              </a:rPr>
              <a:t>ضد مبتسما 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B213AF-949F-4A35-893F-3004357424E7}"/>
              </a:ext>
            </a:extLst>
          </p:cNvPr>
          <p:cNvSpPr txBox="1"/>
          <p:nvPr/>
        </p:nvSpPr>
        <p:spPr>
          <a:xfrm>
            <a:off x="5891682" y="3606393"/>
            <a:ext cx="2236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800" b="1" dirty="0">
                <a:solidFill>
                  <a:srgbClr val="7030A0"/>
                </a:solidFill>
              </a:rPr>
              <a:t>مفرد أصحاب</a:t>
            </a:r>
            <a:endParaRPr lang="en-US" sz="2800" b="1" dirty="0">
              <a:solidFill>
                <a:srgbClr val="7030A0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DBC8F9F-93CB-4717-A017-25FB1213E37A}"/>
              </a:ext>
            </a:extLst>
          </p:cNvPr>
          <p:cNvCxnSpPr/>
          <p:nvPr/>
        </p:nvCxnSpPr>
        <p:spPr>
          <a:xfrm flipH="1">
            <a:off x="7009708" y="4639994"/>
            <a:ext cx="6858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241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3" grpId="0"/>
      <p:bldP spid="15" grpId="0"/>
      <p:bldP spid="16" grpId="0"/>
      <p:bldP spid="18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99663-44EE-447D-A285-CA1708766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2B157-77F0-4DA5-9F6D-E31C137164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4286B0-8FFD-49DD-8687-D7A5DC059F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25" t="22661" r="13274" b="12719"/>
          <a:stretch/>
        </p:blipFill>
        <p:spPr>
          <a:xfrm>
            <a:off x="29497" y="25790"/>
            <a:ext cx="12162503" cy="683221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A3B254-37B3-42B6-BECA-D09AE5B8283C}"/>
              </a:ext>
            </a:extLst>
          </p:cNvPr>
          <p:cNvCxnSpPr/>
          <p:nvPr/>
        </p:nvCxnSpPr>
        <p:spPr>
          <a:xfrm>
            <a:off x="7848600" y="3048000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B7447B7-56F6-481F-8611-1BA3851E46C0}"/>
              </a:ext>
            </a:extLst>
          </p:cNvPr>
          <p:cNvSpPr txBox="1"/>
          <p:nvPr/>
        </p:nvSpPr>
        <p:spPr>
          <a:xfrm>
            <a:off x="6400800" y="1905000"/>
            <a:ext cx="257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800" b="1" dirty="0">
                <a:solidFill>
                  <a:srgbClr val="C00000"/>
                </a:solidFill>
              </a:rPr>
              <a:t>الكبيرة في السن 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896BBA-688D-414D-B5E4-09A59C004903}"/>
              </a:ext>
            </a:extLst>
          </p:cNvPr>
          <p:cNvSpPr txBox="1"/>
          <p:nvPr/>
        </p:nvSpPr>
        <p:spPr>
          <a:xfrm>
            <a:off x="6902024" y="3453901"/>
            <a:ext cx="257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800" b="1" dirty="0">
                <a:solidFill>
                  <a:srgbClr val="C00000"/>
                </a:solidFill>
              </a:rPr>
              <a:t>ضد شاقة</a:t>
            </a:r>
            <a:endParaRPr lang="en-US" sz="2800" b="1" dirty="0">
              <a:solidFill>
                <a:srgbClr val="C00000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D56DCDE-E0C5-40DF-9906-21B1B66D3686}"/>
              </a:ext>
            </a:extLst>
          </p:cNvPr>
          <p:cNvCxnSpPr/>
          <p:nvPr/>
        </p:nvCxnSpPr>
        <p:spPr>
          <a:xfrm>
            <a:off x="8636852" y="4297680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097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7D3B8-95D0-4ADA-B813-0DD4EFA7F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7A30BD-148A-4FB3-8B4B-48C1172B91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C8113B-80A8-4C2A-B4EA-43050A48DA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75" t="21097" r="16875" b="14427"/>
          <a:stretch/>
        </p:blipFill>
        <p:spPr>
          <a:xfrm>
            <a:off x="0" y="36342"/>
            <a:ext cx="12215446" cy="68216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E497EA-E1D8-4561-815B-0943B4E631F7}"/>
              </a:ext>
            </a:extLst>
          </p:cNvPr>
          <p:cNvSpPr txBox="1"/>
          <p:nvPr/>
        </p:nvSpPr>
        <p:spPr>
          <a:xfrm>
            <a:off x="1419663" y="4644688"/>
            <a:ext cx="3243072" cy="193899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sz="4000" dirty="0"/>
              <a:t>عدم الاستسلام والبحث عن حلول للمشكلة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3628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4600" y="4154270"/>
            <a:ext cx="624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0070C0"/>
                </a:solidFill>
              </a:rPr>
              <a:t>1ـ تجول الحكيم مع تلميذه في الغابة. 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47800" y="4825426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>
                <a:solidFill>
                  <a:srgbClr val="0070C0"/>
                </a:solidFill>
              </a:rPr>
              <a:t>2ـ مناقشة الحكيم وتلميذه في أهمية مواجهة الكوارث. 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6400" y="5449670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0070C0"/>
                </a:solidFill>
              </a:rPr>
              <a:t>3ـ رأي الحكيم الواضح للتقدم نحو الأفضل.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41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" y="1524000"/>
            <a:ext cx="830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200" b="1" dirty="0">
                <a:solidFill>
                  <a:srgbClr val="0070C0"/>
                </a:solidFill>
              </a:rPr>
              <a:t>1ـ وصول الحكيم وتلميذه إلى بيت صغير في مزرعة جرداء وملاحظته لحال صاحب المزرعة.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4369" y="2438399"/>
            <a:ext cx="784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>
                <a:solidFill>
                  <a:srgbClr val="0070C0"/>
                </a:solidFill>
              </a:rPr>
              <a:t>2ـ اعتماد صاحب المزرعة على بقرته في عيشته.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38400" y="3834826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200" b="1" dirty="0">
                <a:solidFill>
                  <a:srgbClr val="0070C0"/>
                </a:solidFill>
              </a:rPr>
              <a:t>3ـ سقوط البقرة من أعلى الجرف وموتها.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4648200"/>
            <a:ext cx="762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200" b="1" dirty="0">
                <a:solidFill>
                  <a:srgbClr val="0070C0"/>
                </a:solidFill>
              </a:rPr>
              <a:t>4ـ قرر التلميذ بعد أن أصبح رجل أعمال العودة للمزرعة لمساعدة صاحبها.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600" y="5562600"/>
            <a:ext cx="7848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200" b="1" dirty="0">
                <a:solidFill>
                  <a:srgbClr val="0070C0"/>
                </a:solidFill>
              </a:rPr>
              <a:t>5ـ تعجب التلميذ من حال الرجل الفقير كيف أصبح رجلاً غنيًّا.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41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88B5A02C-8820-45F2-A33B-E8FEEF990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9F60BB7E-F63F-41D3-80CC-68E43F552B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900" y="2457450"/>
            <a:ext cx="1371600" cy="1371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FB78D1-7103-4C1F-87C9-D5C279D7A56C}"/>
              </a:ext>
            </a:extLst>
          </p:cNvPr>
          <p:cNvSpPr txBox="1"/>
          <p:nvPr/>
        </p:nvSpPr>
        <p:spPr>
          <a:xfrm>
            <a:off x="5103044" y="2465366"/>
            <a:ext cx="2494687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500" dirty="0">
                <a:solidFill>
                  <a:srgbClr val="FF0066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مرحباً بكم في حصتنا لهذا اليوم </a:t>
            </a:r>
            <a:endParaRPr lang="en-US" sz="4500" dirty="0">
              <a:solidFill>
                <a:srgbClr val="FF0066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3BA66D5F-27A3-4F56-A16B-85153865719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81700" y="33147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Slide Zoom 6">
                <a:extLst>
                  <a:ext uri="{FF2B5EF4-FFF2-40B4-BE49-F238E27FC236}">
                    <a16:creationId xmlns:a16="http://schemas.microsoft.com/office/drawing/2014/main" id="{E497F587-0EDE-4A8E-8422-B063692A9AC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539362" y="5957888"/>
              <a:ext cx="3048000" cy="1714500"/>
            </p:xfrm>
            <a:graphic>
              <a:graphicData uri="http://schemas.microsoft.com/office/powerpoint/2016/slidezoom">
                <pslz:sldZm>
                  <pslz:sldZmObj sldId="476" cId="2080888477">
                    <pslz:zmPr id="{0692FBEB-94ED-4BF9-A2C7-7188785E95EF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Slide Zoom 6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E497F587-0EDE-4A8E-8422-B063692A9AC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539362" y="5957888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80888477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62692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400" y="1828800"/>
            <a:ext cx="8991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400" b="1" dirty="0">
                <a:solidFill>
                  <a:srgbClr val="0070C0"/>
                </a:solidFill>
              </a:rPr>
              <a:t>أدرك صاحب المزرعة أهمية الأرض وقدرتها العظيمة، مما جعله رجلاً غنيًّا بعد أن استغل كل ما حوله لاسعاده، وعرف أن موت البقرة كان سببًا في سعادته.</a:t>
            </a:r>
            <a:endParaRPr lang="en-US" sz="4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41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AED3FDB-1C8F-4C3E-B7AF-5C2E6E73DC83}"/>
              </a:ext>
            </a:extLst>
          </p:cNvPr>
          <p:cNvSpPr/>
          <p:nvPr/>
        </p:nvSpPr>
        <p:spPr>
          <a:xfrm>
            <a:off x="4023245" y="1716512"/>
            <a:ext cx="3942438" cy="3726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 sz="1350"/>
          </a:p>
        </p:txBody>
      </p:sp>
      <p:pic>
        <p:nvPicPr>
          <p:cNvPr id="23" name="Picture 22" descr="A picture containing drawing&#10;&#10;Description automatically generated">
            <a:extLst>
              <a:ext uri="{FF2B5EF4-FFF2-40B4-BE49-F238E27FC236}">
                <a16:creationId xmlns:a16="http://schemas.microsoft.com/office/drawing/2014/main" id="{516E7DB8-DE47-4DAF-9C58-7CF0EE18CD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r="151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Picture 27" descr="A close up of a logo&#10;&#10;Description automatically generated">
            <a:extLst>
              <a:ext uri="{FF2B5EF4-FFF2-40B4-BE49-F238E27FC236}">
                <a16:creationId xmlns:a16="http://schemas.microsoft.com/office/drawing/2014/main" id="{C45E471B-9CD4-4AEB-BA24-99B1B03A67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92"/>
          <a:stretch/>
        </p:blipFill>
        <p:spPr>
          <a:xfrm>
            <a:off x="1881467" y="1160643"/>
            <a:ext cx="1151065" cy="129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6B5B2EE-42CD-4977-ACCD-A43BB296B4A5}"/>
              </a:ext>
            </a:extLst>
          </p:cNvPr>
          <p:cNvSpPr txBox="1">
            <a:spLocks/>
          </p:cNvSpPr>
          <p:nvPr/>
        </p:nvSpPr>
        <p:spPr>
          <a:xfrm>
            <a:off x="3081000" y="914400"/>
            <a:ext cx="5725375" cy="2514600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ar-AE" sz="4000" b="1" dirty="0">
                <a:solidFill>
                  <a:schemeClr val="bg2"/>
                </a:solidFill>
                <a:latin typeface="Agency FB" panose="020B0503020202020204" pitchFamily="34" charset="0"/>
              </a:rPr>
              <a:t>اليوم :</a:t>
            </a:r>
            <a:r>
              <a:rPr lang="en-US" sz="4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ar-AE" sz="4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gency FB" panose="020B0503020202020204" pitchFamily="34" charset="0"/>
              </a:rPr>
              <a:t> الأثنين </a:t>
            </a:r>
            <a:endParaRPr lang="ar-AE" sz="4000" b="1" dirty="0">
              <a:solidFill>
                <a:srgbClr val="FFFF00"/>
              </a:solidFill>
              <a:latin typeface="Agency FB" panose="020B0503020202020204" pitchFamily="34" charset="0"/>
            </a:endParaRPr>
          </a:p>
          <a:p>
            <a:pPr algn="r" rtl="1"/>
            <a:r>
              <a:rPr lang="ar-AE" sz="4000" b="1" dirty="0">
                <a:solidFill>
                  <a:schemeClr val="bg2"/>
                </a:solidFill>
                <a:latin typeface="Agency FB" panose="020B0503020202020204" pitchFamily="34" charset="0"/>
              </a:rPr>
              <a:t>التاريخ  </a:t>
            </a:r>
            <a:r>
              <a:rPr lang="en-US" sz="4000" b="1" dirty="0">
                <a:solidFill>
                  <a:srgbClr val="FFFF00"/>
                </a:solidFill>
                <a:latin typeface="Agency FB" panose="020B0503020202020204" pitchFamily="34" charset="0"/>
              </a:rPr>
              <a:t>26</a:t>
            </a:r>
            <a:r>
              <a:rPr lang="ar-AE" sz="4000" b="1" dirty="0">
                <a:solidFill>
                  <a:srgbClr val="FFFF00"/>
                </a:solidFill>
                <a:latin typeface="Agency FB" panose="020B0503020202020204" pitchFamily="34" charset="0"/>
              </a:rPr>
              <a:t> أبريل </a:t>
            </a:r>
            <a:r>
              <a:rPr lang="en-US" sz="4000" b="1" dirty="0">
                <a:solidFill>
                  <a:srgbClr val="FFFF00"/>
                </a:solidFill>
                <a:latin typeface="+mn-lt"/>
              </a:rPr>
              <a:t>2021</a:t>
            </a:r>
            <a:r>
              <a:rPr lang="ar-AE" sz="4000" b="1" dirty="0">
                <a:solidFill>
                  <a:srgbClr val="FFFF00"/>
                </a:solidFill>
                <a:latin typeface="Agency FB" panose="020B0503020202020204" pitchFamily="34" charset="0"/>
              </a:rPr>
              <a:t> م</a:t>
            </a:r>
          </a:p>
          <a:p>
            <a:pPr algn="r" rtl="1"/>
            <a:r>
              <a:rPr lang="ar-AE" sz="4000" b="1" dirty="0">
                <a:solidFill>
                  <a:srgbClr val="FFFF00"/>
                </a:solidFill>
                <a:latin typeface="+mn-lt"/>
              </a:rPr>
              <a:t>          </a:t>
            </a:r>
            <a:r>
              <a:rPr lang="en-US" sz="4000" b="1" dirty="0">
                <a:solidFill>
                  <a:srgbClr val="FFFF00"/>
                </a:solidFill>
                <a:latin typeface="+mn-lt"/>
              </a:rPr>
              <a:t> 14 </a:t>
            </a:r>
            <a:r>
              <a:rPr lang="ar-AE" sz="4000" b="1" dirty="0">
                <a:solidFill>
                  <a:srgbClr val="FFFF00"/>
                </a:solidFill>
                <a:latin typeface="+mn-lt"/>
              </a:rPr>
              <a:t>رمضان </a:t>
            </a:r>
            <a:r>
              <a:rPr lang="en-US" sz="4000" b="1" dirty="0">
                <a:solidFill>
                  <a:srgbClr val="FFFF00"/>
                </a:solidFill>
                <a:latin typeface="+mn-lt"/>
              </a:rPr>
              <a:t> 1442 </a:t>
            </a:r>
            <a:r>
              <a:rPr lang="ar-AE" sz="4000" b="1" dirty="0">
                <a:solidFill>
                  <a:srgbClr val="FFFF00"/>
                </a:solidFill>
                <a:latin typeface="+mn-lt"/>
              </a:rPr>
              <a:t>هـ</a:t>
            </a:r>
            <a:endParaRPr lang="en-US" sz="4000" b="1" dirty="0">
              <a:solidFill>
                <a:srgbClr val="FFFF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9908222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04C84D6-B41C-4367-A34D-FB9A26D2E600}"/>
              </a:ext>
            </a:extLst>
          </p:cNvPr>
          <p:cNvSpPr/>
          <p:nvPr/>
        </p:nvSpPr>
        <p:spPr>
          <a:xfrm>
            <a:off x="560363" y="397412"/>
            <a:ext cx="11071274" cy="60631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57B279F-F30B-425E-8B38-B831861C7A74}"/>
              </a:ext>
            </a:extLst>
          </p:cNvPr>
          <p:cNvSpPr/>
          <p:nvPr/>
        </p:nvSpPr>
        <p:spPr>
          <a:xfrm>
            <a:off x="4032260" y="4953787"/>
            <a:ext cx="4497797" cy="9973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500" b="1" dirty="0">
                <a:solidFill>
                  <a:srgbClr val="002060"/>
                </a:solidFill>
                <a:latin typeface="+mj-lt"/>
                <a:ea typeface="+mj-ea"/>
              </a:rPr>
              <a:t>النشيد الوطني</a:t>
            </a:r>
            <a:endParaRPr lang="en-US" sz="4500" b="1" dirty="0">
              <a:solidFill>
                <a:srgbClr val="002060"/>
              </a:solidFill>
              <a:latin typeface="+mj-lt"/>
              <a:ea typeface="+mj-ea"/>
            </a:endParaRPr>
          </a:p>
        </p:txBody>
      </p:sp>
      <p:pic>
        <p:nvPicPr>
          <p:cNvPr id="5" name="Picture 10" descr="unitedArabEmirates">
            <a:extLst>
              <a:ext uri="{FF2B5EF4-FFF2-40B4-BE49-F238E27FC236}">
                <a16:creationId xmlns:a16="http://schemas.microsoft.com/office/drawing/2014/main" id="{5E79D978-439F-4E79-B116-A08D21D430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857" y="1405531"/>
            <a:ext cx="2322258" cy="339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617939D4-A95A-4993-99F2-310725EFF8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92"/>
          <a:stretch/>
        </p:blipFill>
        <p:spPr>
          <a:xfrm>
            <a:off x="8530057" y="1405535"/>
            <a:ext cx="2322258" cy="1773763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CEA4AF9D-3E5A-4703-858F-4193C78429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9" t="36166" r="55883" b="32669"/>
          <a:stretch/>
        </p:blipFill>
        <p:spPr>
          <a:xfrm>
            <a:off x="5078590" y="1671781"/>
            <a:ext cx="2712758" cy="214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30634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Nattional Anthem">
            <a:hlinkClick r:id="" action="ppaction://media"/>
            <a:extLst>
              <a:ext uri="{FF2B5EF4-FFF2-40B4-BE49-F238E27FC236}">
                <a16:creationId xmlns:a16="http://schemas.microsoft.com/office/drawing/2014/main" id="{5077A098-44B6-4D93-A2B5-33718ABB02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" y="0"/>
            <a:ext cx="12192007" cy="6858000"/>
          </a:xfrm>
          <a:prstGeom prst="rect">
            <a:avLst/>
          </a:prstGeom>
        </p:spPr>
      </p:pic>
      <p:sp>
        <p:nvSpPr>
          <p:cNvPr id="14" name="WordArt 3" descr="رخام أبيض"/>
          <p:cNvSpPr>
            <a:spLocks noChangeArrowheads="1" noChangeShapeType="1" noTextEdit="1"/>
          </p:cNvSpPr>
          <p:nvPr/>
        </p:nvSpPr>
        <p:spPr bwMode="auto">
          <a:xfrm>
            <a:off x="3949264" y="1635394"/>
            <a:ext cx="4218287" cy="75194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endParaRPr lang="ar-AE" b="1" kern="10" dirty="0">
              <a:ln w="9525">
                <a:round/>
                <a:headEnd/>
                <a:tailEnd/>
              </a:ln>
              <a:blipFill dpi="0" rotWithShape="0">
                <a:blip r:embed="rId6"/>
                <a:srcRect/>
                <a:tile tx="0" ty="0" sx="100000" sy="100000" flip="none" algn="tl"/>
              </a:blipFill>
              <a:cs typeface="Diwani Simple Outline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C9F42D-63DE-4BBD-8128-E1290F6982BB}"/>
              </a:ext>
            </a:extLst>
          </p:cNvPr>
          <p:cNvSpPr txBox="1"/>
          <p:nvPr/>
        </p:nvSpPr>
        <p:spPr>
          <a:xfrm>
            <a:off x="8167552" y="1635394"/>
            <a:ext cx="1406899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1575" dirty="0"/>
              <a:t>النشيد الوطني </a:t>
            </a:r>
            <a:endParaRPr lang="en-US" sz="1575" dirty="0"/>
          </a:p>
        </p:txBody>
      </p:sp>
    </p:spTree>
    <p:extLst>
      <p:ext uri="{BB962C8B-B14F-4D97-AF65-F5344CB8AC3E}">
        <p14:creationId xmlns:p14="http://schemas.microsoft.com/office/powerpoint/2010/main" val="108853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حوافر خيو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98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4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88B5A02C-8820-45F2-A33B-E8FEEF990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9F60BB7E-F63F-41D3-80CC-68E43F552B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577" y="1517840"/>
            <a:ext cx="2012266" cy="28865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FB78D1-7103-4C1F-87C9-D5C279D7A56C}"/>
              </a:ext>
            </a:extLst>
          </p:cNvPr>
          <p:cNvSpPr txBox="1"/>
          <p:nvPr/>
        </p:nvSpPr>
        <p:spPr>
          <a:xfrm>
            <a:off x="4469424" y="2169942"/>
            <a:ext cx="32543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000" dirty="0">
                <a:solidFill>
                  <a:srgbClr val="FF0066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قواعد التعلم عن بعد</a:t>
            </a:r>
            <a:endParaRPr lang="en-US" sz="6000" dirty="0">
              <a:solidFill>
                <a:srgbClr val="FF0066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450633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0-08-31 at 12.16.33 AM">
            <a:hlinkClick r:id="" action="ppaction://media"/>
            <a:extLst>
              <a:ext uri="{FF2B5EF4-FFF2-40B4-BE49-F238E27FC236}">
                <a16:creationId xmlns:a16="http://schemas.microsoft.com/office/drawing/2014/main" id="{0C8E7C3D-DADB-493A-A9F4-9FC807E09E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7275" r="7725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07028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Rectangle 155">
            <a:extLst>
              <a:ext uri="{FF2B5EF4-FFF2-40B4-BE49-F238E27FC236}">
                <a16:creationId xmlns:a16="http://schemas.microsoft.com/office/drawing/2014/main" id="{55A96B30-4BBE-403A-8F0D-E5B1BEE9B7CF}"/>
              </a:ext>
            </a:extLst>
          </p:cNvPr>
          <p:cNvSpPr/>
          <p:nvPr/>
        </p:nvSpPr>
        <p:spPr>
          <a:xfrm>
            <a:off x="4027642" y="183079"/>
            <a:ext cx="3849857" cy="887263"/>
          </a:xfrm>
          <a:prstGeom prst="rect">
            <a:avLst/>
          </a:prstGeom>
          <a:noFill/>
        </p:spPr>
        <p:txBody>
          <a:bodyPr wrap="square" lIns="55721" tIns="27861" rIns="55721" bIns="27861">
            <a:spAutoFit/>
          </a:bodyPr>
          <a:lstStyle/>
          <a:p>
            <a:pPr algn="ctr" defTabSz="557198">
              <a:defRPr/>
            </a:pPr>
            <a:r>
              <a:rPr lang="ar-AE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</a:t>
            </a:r>
            <a:endParaRPr lang="en-US" sz="5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مستطيل: زوايا علوية مستديرة 11">
            <a:extLst>
              <a:ext uri="{FF2B5EF4-FFF2-40B4-BE49-F238E27FC236}">
                <a16:creationId xmlns:a16="http://schemas.microsoft.com/office/drawing/2014/main" id="{C6C8B1DF-A9B1-46CE-B77E-55F38CD39C33}"/>
              </a:ext>
            </a:extLst>
          </p:cNvPr>
          <p:cNvSpPr/>
          <p:nvPr/>
        </p:nvSpPr>
        <p:spPr>
          <a:xfrm>
            <a:off x="1110613" y="1181555"/>
            <a:ext cx="3191806" cy="1771316"/>
          </a:xfrm>
          <a:prstGeom prst="round2SameRect">
            <a:avLst/>
          </a:prstGeom>
          <a:solidFill>
            <a:srgbClr val="90CB9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sz="1097" dirty="0"/>
          </a:p>
        </p:txBody>
      </p:sp>
      <p:sp>
        <p:nvSpPr>
          <p:cNvPr id="13" name="مستطيل: زوايا علوية مستديرة 12">
            <a:extLst>
              <a:ext uri="{FF2B5EF4-FFF2-40B4-BE49-F238E27FC236}">
                <a16:creationId xmlns:a16="http://schemas.microsoft.com/office/drawing/2014/main" id="{3D7B7E51-A772-45DE-8369-BB9D7CD2202A}"/>
              </a:ext>
            </a:extLst>
          </p:cNvPr>
          <p:cNvSpPr/>
          <p:nvPr/>
        </p:nvSpPr>
        <p:spPr>
          <a:xfrm>
            <a:off x="4693248" y="1181555"/>
            <a:ext cx="3095214" cy="1771317"/>
          </a:xfrm>
          <a:prstGeom prst="round2SameRect">
            <a:avLst/>
          </a:prstGeom>
          <a:solidFill>
            <a:srgbClr val="ABAAD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sz="1097"/>
          </a:p>
        </p:txBody>
      </p:sp>
      <p:sp>
        <p:nvSpPr>
          <p:cNvPr id="14" name="مستطيل: زوايا علوية مستديرة 13">
            <a:extLst>
              <a:ext uri="{FF2B5EF4-FFF2-40B4-BE49-F238E27FC236}">
                <a16:creationId xmlns:a16="http://schemas.microsoft.com/office/drawing/2014/main" id="{A3535BE9-648C-456B-A527-EDB4539890FF}"/>
              </a:ext>
            </a:extLst>
          </p:cNvPr>
          <p:cNvSpPr/>
          <p:nvPr/>
        </p:nvSpPr>
        <p:spPr>
          <a:xfrm>
            <a:off x="8191290" y="1143422"/>
            <a:ext cx="3095214" cy="1874245"/>
          </a:xfrm>
          <a:prstGeom prst="round2Same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sz="1097" dirty="0"/>
          </a:p>
        </p:txBody>
      </p:sp>
      <p:sp>
        <p:nvSpPr>
          <p:cNvPr id="15" name="مستطيل: زوايا علوية مستديرة 14">
            <a:extLst>
              <a:ext uri="{FF2B5EF4-FFF2-40B4-BE49-F238E27FC236}">
                <a16:creationId xmlns:a16="http://schemas.microsoft.com/office/drawing/2014/main" id="{842EA562-8178-4C6F-82E7-40EBF291E3ED}"/>
              </a:ext>
            </a:extLst>
          </p:cNvPr>
          <p:cNvSpPr/>
          <p:nvPr/>
        </p:nvSpPr>
        <p:spPr>
          <a:xfrm>
            <a:off x="8358787" y="3490499"/>
            <a:ext cx="3095640" cy="1844520"/>
          </a:xfrm>
          <a:prstGeom prst="round2SameRect">
            <a:avLst/>
          </a:prstGeom>
          <a:solidFill>
            <a:srgbClr val="F3A7A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sz="1097"/>
          </a:p>
        </p:txBody>
      </p:sp>
      <p:sp>
        <p:nvSpPr>
          <p:cNvPr id="16" name="مستطيل: زوايا علوية مستديرة 15">
            <a:extLst>
              <a:ext uri="{FF2B5EF4-FFF2-40B4-BE49-F238E27FC236}">
                <a16:creationId xmlns:a16="http://schemas.microsoft.com/office/drawing/2014/main" id="{E9BC5409-946C-4CAD-A10E-95F976EFCA7F}"/>
              </a:ext>
            </a:extLst>
          </p:cNvPr>
          <p:cNvSpPr/>
          <p:nvPr/>
        </p:nvSpPr>
        <p:spPr>
          <a:xfrm>
            <a:off x="4695330" y="3453726"/>
            <a:ext cx="3182169" cy="1881293"/>
          </a:xfrm>
          <a:prstGeom prst="round2SameRect">
            <a:avLst/>
          </a:prstGeom>
          <a:solidFill>
            <a:srgbClr val="B1E1F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sz="1097"/>
          </a:p>
        </p:txBody>
      </p:sp>
      <p:sp>
        <p:nvSpPr>
          <p:cNvPr id="17" name="مستطيل: زوايا علوية مستديرة 16">
            <a:extLst>
              <a:ext uri="{FF2B5EF4-FFF2-40B4-BE49-F238E27FC236}">
                <a16:creationId xmlns:a16="http://schemas.microsoft.com/office/drawing/2014/main" id="{F3EE2940-7998-4189-A153-8436E1892243}"/>
              </a:ext>
            </a:extLst>
          </p:cNvPr>
          <p:cNvSpPr/>
          <p:nvPr/>
        </p:nvSpPr>
        <p:spPr>
          <a:xfrm>
            <a:off x="1130524" y="3401641"/>
            <a:ext cx="3191806" cy="1727268"/>
          </a:xfrm>
          <a:prstGeom prst="round2SameRect">
            <a:avLst/>
          </a:prstGeom>
          <a:solidFill>
            <a:srgbClr val="D6C7F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sz="1097"/>
          </a:p>
        </p:txBody>
      </p:sp>
      <p:pic>
        <p:nvPicPr>
          <p:cNvPr id="18" name="Picture 10" descr="Bitmoji Image">
            <a:extLst>
              <a:ext uri="{FF2B5EF4-FFF2-40B4-BE49-F238E27FC236}">
                <a16:creationId xmlns:a16="http://schemas.microsoft.com/office/drawing/2014/main" id="{DB40D668-18E2-452A-9FF2-112BDF6D3E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2" t="11235" r="11953" b="31451"/>
          <a:stretch/>
        </p:blipFill>
        <p:spPr bwMode="auto">
          <a:xfrm>
            <a:off x="9263052" y="4375052"/>
            <a:ext cx="1766129" cy="91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Bitmoji Image">
            <a:extLst>
              <a:ext uri="{FF2B5EF4-FFF2-40B4-BE49-F238E27FC236}">
                <a16:creationId xmlns:a16="http://schemas.microsoft.com/office/drawing/2014/main" id="{D6AA5120-2C10-46BD-94FF-D0B7306E1D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2" t="9511" r="23906" b="38802"/>
          <a:stretch/>
        </p:blipFill>
        <p:spPr bwMode="auto">
          <a:xfrm>
            <a:off x="8894719" y="2104629"/>
            <a:ext cx="1554329" cy="8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 descr="Bitmoji Image">
            <a:extLst>
              <a:ext uri="{FF2B5EF4-FFF2-40B4-BE49-F238E27FC236}">
                <a16:creationId xmlns:a16="http://schemas.microsoft.com/office/drawing/2014/main" id="{05867C0D-02ED-4F2C-96A8-57D2FCE01E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1" t="4687" r="5090"/>
          <a:stretch/>
        </p:blipFill>
        <p:spPr bwMode="auto">
          <a:xfrm>
            <a:off x="1926047" y="4303752"/>
            <a:ext cx="1441670" cy="74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2" descr="laptop wave">
            <a:extLst>
              <a:ext uri="{FF2B5EF4-FFF2-40B4-BE49-F238E27FC236}">
                <a16:creationId xmlns:a16="http://schemas.microsoft.com/office/drawing/2014/main" id="{5BE461D0-5141-4040-A3B1-6CB3523250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6" r="265"/>
          <a:stretch/>
        </p:blipFill>
        <p:spPr bwMode="auto">
          <a:xfrm>
            <a:off x="5195480" y="4321496"/>
            <a:ext cx="1800487" cy="106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4" descr="Bitmoji Image">
            <a:extLst>
              <a:ext uri="{FF2B5EF4-FFF2-40B4-BE49-F238E27FC236}">
                <a16:creationId xmlns:a16="http://schemas.microsoft.com/office/drawing/2014/main" id="{663E4950-7A44-4C5B-A476-983293E428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"/>
          <a:stretch/>
        </p:blipFill>
        <p:spPr bwMode="auto">
          <a:xfrm>
            <a:off x="1885071" y="1734368"/>
            <a:ext cx="2466133" cy="1196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6" descr="Bitmoji Image">
            <a:extLst>
              <a:ext uri="{FF2B5EF4-FFF2-40B4-BE49-F238E27FC236}">
                <a16:creationId xmlns:a16="http://schemas.microsoft.com/office/drawing/2014/main" id="{19A2B25D-2782-4EB9-B914-B8FCDE77D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331" y="2082881"/>
            <a:ext cx="1796579" cy="84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مربع نص 18">
            <a:extLst>
              <a:ext uri="{FF2B5EF4-FFF2-40B4-BE49-F238E27FC236}">
                <a16:creationId xmlns:a16="http://schemas.microsoft.com/office/drawing/2014/main" id="{4B2510C9-67A7-46D6-89B5-5728F89A96B4}"/>
              </a:ext>
            </a:extLst>
          </p:cNvPr>
          <p:cNvSpPr txBox="1"/>
          <p:nvPr/>
        </p:nvSpPr>
        <p:spPr>
          <a:xfrm>
            <a:off x="8341479" y="1192101"/>
            <a:ext cx="2739908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KW" sz="2400" b="1" dirty="0">
                <a:latin typeface="Calibri" panose="020F0502020204030204" pitchFamily="34" charset="0"/>
                <a:cs typeface="Calibri" panose="020F0502020204030204" pitchFamily="34" charset="0"/>
              </a:rPr>
              <a:t>الجلوس في مكان مناسب </a:t>
            </a:r>
          </a:p>
        </p:txBody>
      </p:sp>
      <p:sp>
        <p:nvSpPr>
          <p:cNvPr id="25" name="مربع نص 32">
            <a:extLst>
              <a:ext uri="{FF2B5EF4-FFF2-40B4-BE49-F238E27FC236}">
                <a16:creationId xmlns:a16="http://schemas.microsoft.com/office/drawing/2014/main" id="{9F34E008-3D3B-45EA-AAF7-202FADEC1593}"/>
              </a:ext>
            </a:extLst>
          </p:cNvPr>
          <p:cNvSpPr txBox="1"/>
          <p:nvPr/>
        </p:nvSpPr>
        <p:spPr>
          <a:xfrm>
            <a:off x="4854371" y="1201451"/>
            <a:ext cx="2772967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KW" sz="2400" b="1" dirty="0">
                <a:latin typeface="Calibri" panose="020F0502020204030204" pitchFamily="34" charset="0"/>
                <a:cs typeface="Calibri" panose="020F0502020204030204" pitchFamily="34" charset="0"/>
              </a:rPr>
              <a:t>عدم مقاطعة المعلمة عندما تتحدث</a:t>
            </a:r>
          </a:p>
        </p:txBody>
      </p:sp>
      <p:sp>
        <p:nvSpPr>
          <p:cNvPr id="26" name="مربع نص 33">
            <a:extLst>
              <a:ext uri="{FF2B5EF4-FFF2-40B4-BE49-F238E27FC236}">
                <a16:creationId xmlns:a16="http://schemas.microsoft.com/office/drawing/2014/main" id="{90DFB10E-E5F3-4070-8B35-34E28672FA3D}"/>
              </a:ext>
            </a:extLst>
          </p:cNvPr>
          <p:cNvSpPr txBox="1"/>
          <p:nvPr/>
        </p:nvSpPr>
        <p:spPr>
          <a:xfrm>
            <a:off x="1266092" y="1261277"/>
            <a:ext cx="294664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KW" sz="2400" b="1" dirty="0">
                <a:latin typeface="Calibri" panose="020F0502020204030204" pitchFamily="34" charset="0"/>
                <a:cs typeface="Calibri" panose="020F0502020204030204" pitchFamily="34" charset="0"/>
              </a:rPr>
              <a:t>عدم فتح المايك</a:t>
            </a:r>
          </a:p>
          <a:p>
            <a:pPr algn="ctr"/>
            <a:r>
              <a:rPr lang="ar-KW" sz="2400" b="1" dirty="0">
                <a:latin typeface="Calibri" panose="020F0502020204030204" pitchFamily="34" charset="0"/>
                <a:cs typeface="Calibri" panose="020F0502020204030204" pitchFamily="34" charset="0"/>
              </a:rPr>
              <a:t> بدون إذن </a:t>
            </a:r>
          </a:p>
        </p:txBody>
      </p:sp>
      <p:sp>
        <p:nvSpPr>
          <p:cNvPr id="27" name="مربع نص 34">
            <a:extLst>
              <a:ext uri="{FF2B5EF4-FFF2-40B4-BE49-F238E27FC236}">
                <a16:creationId xmlns:a16="http://schemas.microsoft.com/office/drawing/2014/main" id="{B74DF186-BC95-4212-BBDA-B961B68BD125}"/>
              </a:ext>
            </a:extLst>
          </p:cNvPr>
          <p:cNvSpPr txBox="1"/>
          <p:nvPr/>
        </p:nvSpPr>
        <p:spPr>
          <a:xfrm>
            <a:off x="4854371" y="3490499"/>
            <a:ext cx="2507673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KW" sz="2400" b="1" dirty="0">
                <a:latin typeface="Calibri" panose="020F0502020204030204" pitchFamily="34" charset="0"/>
                <a:cs typeface="Calibri" panose="020F0502020204030204" pitchFamily="34" charset="0"/>
              </a:rPr>
              <a:t>رفع اليد للمشاركة أثناء الحصة </a:t>
            </a:r>
          </a:p>
        </p:txBody>
      </p:sp>
      <p:sp>
        <p:nvSpPr>
          <p:cNvPr id="28" name="مربع نص 35">
            <a:extLst>
              <a:ext uri="{FF2B5EF4-FFF2-40B4-BE49-F238E27FC236}">
                <a16:creationId xmlns:a16="http://schemas.microsoft.com/office/drawing/2014/main" id="{8542A1AE-EA83-49CE-B0D6-CCE2C5EFED73}"/>
              </a:ext>
            </a:extLst>
          </p:cNvPr>
          <p:cNvSpPr txBox="1"/>
          <p:nvPr/>
        </p:nvSpPr>
        <p:spPr>
          <a:xfrm>
            <a:off x="8487887" y="3560208"/>
            <a:ext cx="2845538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KW" sz="2400" b="1" dirty="0">
                <a:latin typeface="Calibri" panose="020F0502020204030204" pitchFamily="34" charset="0"/>
                <a:cs typeface="Calibri" panose="020F0502020204030204" pitchFamily="34" charset="0"/>
              </a:rPr>
              <a:t>إحضار الكتاب والقلم </a:t>
            </a:r>
          </a:p>
          <a:p>
            <a:pPr algn="ctr"/>
            <a:r>
              <a:rPr lang="ar-KW" sz="2400" b="1" dirty="0">
                <a:latin typeface="Calibri" panose="020F0502020204030204" pitchFamily="34" charset="0"/>
                <a:cs typeface="Calibri" panose="020F0502020204030204" pitchFamily="34" charset="0"/>
              </a:rPr>
              <a:t>استعدادا للحصة </a:t>
            </a:r>
          </a:p>
        </p:txBody>
      </p:sp>
      <p:sp>
        <p:nvSpPr>
          <p:cNvPr id="29" name="مربع نص 36">
            <a:extLst>
              <a:ext uri="{FF2B5EF4-FFF2-40B4-BE49-F238E27FC236}">
                <a16:creationId xmlns:a16="http://schemas.microsoft.com/office/drawing/2014/main" id="{BE41C40F-3225-45CF-A6EC-71C2C10F1B50}"/>
              </a:ext>
            </a:extLst>
          </p:cNvPr>
          <p:cNvSpPr txBox="1"/>
          <p:nvPr/>
        </p:nvSpPr>
        <p:spPr>
          <a:xfrm>
            <a:off x="1266093" y="3456392"/>
            <a:ext cx="2914798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KW" sz="2400" b="1" dirty="0">
                <a:latin typeface="Calibri" panose="020F0502020204030204" pitchFamily="34" charset="0"/>
                <a:cs typeface="Calibri" panose="020F0502020204030204" pitchFamily="34" charset="0"/>
              </a:rPr>
              <a:t>الت</a:t>
            </a:r>
            <a:r>
              <a:rPr lang="ar-AE" sz="2400" b="1" dirty="0">
                <a:latin typeface="Calibri" panose="020F0502020204030204" pitchFamily="34" charset="0"/>
                <a:cs typeface="Calibri" panose="020F0502020204030204" pitchFamily="34" charset="0"/>
              </a:rPr>
              <a:t>رك</a:t>
            </a:r>
            <a:r>
              <a:rPr lang="ar-KW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يز</a:t>
            </a:r>
            <a:r>
              <a:rPr lang="ar-KW" sz="2400" b="1" dirty="0">
                <a:latin typeface="Calibri" panose="020F0502020204030204" pitchFamily="34" charset="0"/>
                <a:cs typeface="Calibri" panose="020F0502020204030204" pitchFamily="34" charset="0"/>
              </a:rPr>
              <a:t> وال</a:t>
            </a:r>
            <a:r>
              <a:rPr lang="ar-AE" sz="2400" b="1" dirty="0">
                <a:latin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KW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نتبا</a:t>
            </a:r>
            <a:r>
              <a:rPr lang="ar-AE" sz="2400" b="1" dirty="0">
                <a:latin typeface="Calibri" panose="020F0502020204030204" pitchFamily="34" charset="0"/>
                <a:cs typeface="Calibri" panose="020F0502020204030204" pitchFamily="34" charset="0"/>
              </a:rPr>
              <a:t>ه</a:t>
            </a:r>
            <a:r>
              <a:rPr lang="ar-KW" sz="2400" b="1" dirty="0">
                <a:latin typeface="Calibri" panose="020F0502020204030204" pitchFamily="34" charset="0"/>
                <a:cs typeface="Calibri" panose="020F0502020204030204" pitchFamily="34" charset="0"/>
              </a:rPr>
              <a:t> مع المعلمة أثناء الشرح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DB27E6-322D-4741-8614-591DB9C564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522" b="89614" l="9831" r="90508">
                        <a14:foregroundMark x1="59661" y1="35990" x2="59661" y2="29227"/>
                        <a14:foregroundMark x1="71864" y1="16184" x2="16271" y2="29469"/>
                        <a14:foregroundMark x1="16271" y1="29469" x2="15593" y2="30193"/>
                        <a14:foregroundMark x1="69831" y1="6763" x2="39661" y2="19324"/>
                        <a14:foregroundMark x1="30847" y1="17150" x2="30847" y2="17150"/>
                        <a14:foregroundMark x1="26780" y1="40580" x2="26780" y2="40580"/>
                        <a14:foregroundMark x1="90508" y1="39130" x2="90508" y2="391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068227" y="3429000"/>
            <a:ext cx="1450580" cy="2573404"/>
          </a:xfrm>
          <a:prstGeom prst="rect">
            <a:avLst/>
          </a:prstGeom>
        </p:spPr>
      </p:pic>
      <p:pic>
        <p:nvPicPr>
          <p:cNvPr id="39" name="Picture 38" descr="A picture containing text&#10;&#10;Description automatically generated">
            <a:extLst>
              <a:ext uri="{FF2B5EF4-FFF2-40B4-BE49-F238E27FC236}">
                <a16:creationId xmlns:a16="http://schemas.microsoft.com/office/drawing/2014/main" id="{588E968A-5E99-476E-B88B-84F689B6203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172" y="208822"/>
            <a:ext cx="1931470" cy="720442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B1079502-11C2-4E51-B425-0EF0252D7AF3}"/>
              </a:ext>
            </a:extLst>
          </p:cNvPr>
          <p:cNvSpPr/>
          <p:nvPr/>
        </p:nvSpPr>
        <p:spPr>
          <a:xfrm>
            <a:off x="904238" y="5972049"/>
            <a:ext cx="3485287" cy="4193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مدرسة </a:t>
            </a:r>
            <a:r>
              <a:rPr lang="ar-AE" sz="2400" b="1"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الرحبةللتعليم</a:t>
            </a:r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الأساسي ح1 </a:t>
            </a:r>
            <a:endParaRPr lang="en-US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3224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446</TotalTime>
  <Words>335</Words>
  <Application>Microsoft Office PowerPoint</Application>
  <PresentationFormat>Widescreen</PresentationFormat>
  <Paragraphs>70</Paragraphs>
  <Slides>30</Slides>
  <Notes>3</Notes>
  <HiddenSlides>0</HiddenSlides>
  <MMClips>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微软雅黑</vt:lpstr>
      <vt:lpstr>Agency FB</vt:lpstr>
      <vt:lpstr>Andalus</vt:lpstr>
      <vt:lpstr>Arial</vt:lpstr>
      <vt:lpstr>Calibri</vt:lpstr>
      <vt:lpstr>Century Gothic</vt:lpstr>
      <vt:lpstr>Gill Sans MT</vt:lpstr>
      <vt:lpstr>Sakkal Majalla</vt:lpstr>
      <vt:lpstr>Tw Cen MT</vt:lpstr>
      <vt:lpstr>Tw Cen MT Condensed</vt:lpstr>
      <vt:lpstr>Wingdings 3</vt:lpstr>
      <vt:lpstr>Integral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حنان محمد الطنيجي</dc:creator>
  <cp:lastModifiedBy>Mona Jumaa Subat Al Makhmari</cp:lastModifiedBy>
  <cp:revision>39</cp:revision>
  <dcterms:created xsi:type="dcterms:W3CDTF">2020-04-05T09:06:31Z</dcterms:created>
  <dcterms:modified xsi:type="dcterms:W3CDTF">2021-04-26T06:49:45Z</dcterms:modified>
</cp:coreProperties>
</file>