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9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2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9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9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5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3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4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8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FF66-8706-46CA-BE0E-CE58BB34F41A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8DBC-3EB3-4E06-8707-F2547DEE4D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1CA67-D135-4590-A807-2B2466584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" r="1" b="417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1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8C6055-7F13-4CCF-AFE9-6B99B87DC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3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9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23F0B-906C-4B65-9051-3AED0545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871662"/>
            <a:ext cx="43910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13E71-891D-48B0-89CF-07FFC2EAD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943100"/>
            <a:ext cx="42195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8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64525-1223-4674-A56B-3D3B4C8F6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9" y="-1"/>
            <a:ext cx="7883154" cy="115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9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04778-9DAE-4742-89CF-65E0E971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847850"/>
            <a:ext cx="427672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5CE63-7690-4659-8E28-70ADFAF5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919287"/>
            <a:ext cx="43243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037AA-7DD3-4CDE-9C73-35756511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0" y="0"/>
            <a:ext cx="6677329" cy="97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2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D01B8-216E-4E80-A5A6-18A2849A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914525"/>
            <a:ext cx="41719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267FF-43E9-46E5-8FB1-E9D4FDDA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914525"/>
            <a:ext cx="41719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2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2AE2A-9F2F-4676-B1F7-D56419F1B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852612"/>
            <a:ext cx="42862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A6B8C2-84CB-481F-925B-F0BC486BF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3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60E3E-F3CA-48CD-92DD-0B03BF45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852612"/>
            <a:ext cx="43148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74567-F14D-4EC1-B155-625CF68C5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900237"/>
            <a:ext cx="44577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96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F964A-00F7-4769-939C-8B73EAEC0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905000"/>
            <a:ext cx="41814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3C79B-EAA3-4567-ABEC-5E8AAC13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890712"/>
            <a:ext cx="43053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AA3D5-6C4C-4822-BF98-6E2ED74D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933575"/>
            <a:ext cx="41910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9D8FE-0A0A-4C1F-81E1-59066ED7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938337"/>
            <a:ext cx="44767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88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93BD22-F429-4DD8-83E6-2439150FC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924050"/>
            <a:ext cx="43148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5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7666A-C840-46E8-8F62-503231FA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890712"/>
            <a:ext cx="42100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03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CE20E9-4CB6-4BCD-893E-AF90118B8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847850"/>
            <a:ext cx="41529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1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5C5D8-6F47-4116-9D5F-6F2690AC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995487"/>
            <a:ext cx="42862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44309-7161-412B-9F30-6E487DFEA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3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2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893E1-BBBC-4C11-BD34-2B3F962C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924050"/>
            <a:ext cx="40386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26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28BF6-1218-4ABE-9ACD-C1101124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005012"/>
            <a:ext cx="41338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71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742B7-8B3A-4E50-9B8C-10493AAD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833562"/>
            <a:ext cx="42100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3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3E1ED-1B03-41A5-B792-25DC1BF31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009775"/>
            <a:ext cx="41814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66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A1A7F-417C-4A24-9EB4-1F40DE9F6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876425"/>
            <a:ext cx="41624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644E8-E073-4EB2-8741-F7C9075C4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777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8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F9A67-635A-4E63-8894-6C4C98F83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5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35FCE-17F9-4666-B07C-1824AF4EE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860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9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95541-C9FB-4049-B72C-AFE2353F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3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76143D-C73F-4F41-A247-B0A27A2DA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0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DA355-B5BE-4899-9BAB-8D8D2E3C5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7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8087</TotalTime>
  <Words>0</Words>
  <Application>Microsoft Office PowerPoint</Application>
  <PresentationFormat>A4 Paper (210x297 mm)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Chandani    Naidoo</dc:creator>
  <cp:lastModifiedBy>Chandani    Naidoo</cp:lastModifiedBy>
  <cp:revision>4</cp:revision>
  <dcterms:created xsi:type="dcterms:W3CDTF">2022-03-17T06:47:16Z</dcterms:created>
  <dcterms:modified xsi:type="dcterms:W3CDTF">2022-03-30T04:09:27Z</dcterms:modified>
</cp:coreProperties>
</file>